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3B0C-AD1A-4976-8848-F2D9F9A63BA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AFEF3AD-8CE2-4AD8-8372-4497DD581428}" type="pres">
      <dgm:prSet presAssocID="{9C843B0C-AD1A-4976-8848-F2D9F9A63BA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BE3DA26-1224-41B2-8A0C-07025489CE8E}" type="presOf" srcId="{9C843B0C-AD1A-4976-8848-F2D9F9A63BAC}" destId="{EAFEF3AD-8CE2-4AD8-8372-4497DD581428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7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0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4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5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14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00201"/>
            <a:ext cx="6553200" cy="1067763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UNIT THREE</a:t>
            </a:r>
            <a:r>
              <a:rPr lang="en-IN" dirty="0"/>
              <a:t> – Part Two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7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79163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 Y</a:t>
            </a:r>
            <a:endParaRPr lang="en-IN" sz="36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D25F9-3DD6-4539-AFF1-2E74338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2566457"/>
            <a:ext cx="10039349" cy="3318936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responsibility willingly and are encouraged to fulfill the goals they are given.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and accept responsibility and do not need much guidance.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 work as a natural part of life and solve work issues imaginatively.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Y-type organizations, people at lower levels are engaged in decision making and have more responsibility.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8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733" y="923925"/>
            <a:ext cx="6798734" cy="1304804"/>
          </a:xfrm>
        </p:spPr>
        <p:txBody>
          <a:bodyPr>
            <a:normAutofit/>
          </a:bodyPr>
          <a:lstStyle/>
          <a:p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Theory X &amp; Theory Y</a:t>
            </a:r>
            <a:endParaRPr lang="en-IN" sz="2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DD44D-5765-4BCD-8944-598DC969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2466975"/>
            <a:ext cx="10601325" cy="40195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IN" sz="29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Theory X considers that people dislike work, they want to avoid it and do not take responsibilities 	willingly.</a:t>
            </a:r>
            <a:endParaRPr lang="en-IN" sz="2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While, Theory Y considers that people are self-motivated, and sportingly take responsibilities.</a:t>
            </a:r>
            <a:endParaRPr lang="en-IN" sz="2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Style and Control</a:t>
            </a:r>
            <a:endParaRPr lang="en-IN" sz="29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 Theory X-type organization, management is authoritarian, and centralized control is 	maintained.</a:t>
            </a:r>
            <a:endParaRPr lang="en-IN" sz="2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While in Theory Y-type organization, the management style is participative, employees are 	involved decision making, but the power retains to implement decisions. </a:t>
            </a:r>
            <a:endParaRPr lang="en-IN" sz="2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Organization</a:t>
            </a:r>
            <a:endParaRPr lang="en-IN" sz="29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Theory X employees are specialized and the same work cycle continues.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2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605366"/>
            <a:ext cx="9601196" cy="1303867"/>
          </a:xfrm>
        </p:spPr>
        <p:txBody>
          <a:bodyPr>
            <a:normAutofit/>
          </a:bodyPr>
          <a:lstStyle/>
          <a:p>
            <a:r>
              <a:rPr lang="en-GB" sz="6600" b="1" u="sng" dirty="0"/>
              <a:t> </a:t>
            </a:r>
            <a:endParaRPr lang="en-IN" sz="6600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03BF-3C42-4002-8FA8-50E09E5A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067328"/>
            <a:ext cx="10610850" cy="504719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Theory Y, the work tends to be coordinated around wider areas of skill or knowledge. Employees are also motivated to develop expertise, and make suggestions and improvements.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Rewards and Appraisals</a:t>
            </a:r>
            <a:endParaRPr lang="en-IN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 X-type organizations work on a ‘carrot and stick’ basis, and performance assessment is part of the overall mechanism of control and compensation.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Coming to Theory Y-type organizations, appraisal is also regular and crucial, but is usually a separate mechanism from organizational controls. Theory Y-type organizations provide employees frequent opportunities for promotion.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03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Characteristics of Control</a:t>
            </a:r>
            <a:endParaRPr lang="en-IN" sz="8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26" y="2912534"/>
            <a:ext cx="9601196" cy="3318936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Managerial Function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Continuous Activity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 is Related to Planning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Essence of Control is Action</a:t>
            </a:r>
          </a:p>
        </p:txBody>
      </p:sp>
    </p:spTree>
    <p:extLst>
      <p:ext uri="{BB962C8B-B14F-4D97-AF65-F5344CB8AC3E}">
        <p14:creationId xmlns:p14="http://schemas.microsoft.com/office/powerpoint/2010/main" val="23825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Importance of Controlling</a:t>
            </a:r>
            <a:endParaRPr lang="en-IN" sz="4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Accomplishing Organizational Goals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Judging Accuracy of Standards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Efficient use of Resources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Employee Motivation</a:t>
            </a: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Order &amp; Discipline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Facilitating Coordination in Action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8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140459" y="1118320"/>
            <a:ext cx="7697787" cy="79851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200" b="1" u="sng" dirty="0">
                <a:latin typeface="Times New Roman" panose="02020603050405020304" pitchFamily="18" charset="0"/>
              </a:rPr>
              <a:t>Motivation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16833"/>
          <a:ext cx="8229600" cy="440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025650" y="1441463"/>
            <a:ext cx="7998395" cy="65880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endParaRPr lang="en-GB" sz="3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BCEA7-9BFC-4FA7-B514-670EEA846317}"/>
              </a:ext>
            </a:extLst>
          </p:cNvPr>
          <p:cNvSpPr txBox="1"/>
          <p:nvPr/>
        </p:nvSpPr>
        <p:spPr>
          <a:xfrm>
            <a:off x="1333499" y="3209925"/>
            <a:ext cx="90773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rewards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Extrinsic rewards are externally administered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 rewards, on the other hand, are self-administered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6804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CFA-9303-487E-B5FE-A1352807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Goal Achievement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Enduring Relationship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Workforce Stability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Human Resource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Employees’ Turnover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reinforcement theory of motivation focuses attention on the environment as a major source of rewards and influence on human behavior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AD059-C14D-4AE2-9C5A-1EECA0E8D425}"/>
              </a:ext>
            </a:extLst>
          </p:cNvPr>
          <p:cNvSpPr txBox="1"/>
          <p:nvPr/>
        </p:nvSpPr>
        <p:spPr>
          <a:xfrm>
            <a:off x="2114550" y="1158359"/>
            <a:ext cx="8191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Importance of Employee Motivation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10787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4" y="331101"/>
            <a:ext cx="9601196" cy="164147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Hierarchy of needs theory</a:t>
            </a:r>
            <a:endParaRPr lang="en-IN" sz="8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7A4D7-936E-456E-B8CC-90C8D37E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28357"/>
            <a:ext cx="991552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77B17-EA1B-4055-9C9B-83CABE277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2524" y="1762126"/>
            <a:ext cx="9744075" cy="3944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D08B5-08DA-49A8-A152-B1481EF42CE8}"/>
              </a:ext>
            </a:extLst>
          </p:cNvPr>
          <p:cNvSpPr txBox="1"/>
          <p:nvPr/>
        </p:nvSpPr>
        <p:spPr>
          <a:xfrm>
            <a:off x="2305045" y="5706160"/>
            <a:ext cx="8372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Opportunities for satisfaction in Maslow’s hierarchy of human 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85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8210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rPr>
              <a:t>Herzberg’s Two-factor theory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FA916-E6AF-4564-9A5D-37565A89DC7F}"/>
              </a:ext>
            </a:extLst>
          </p:cNvPr>
          <p:cNvSpPr txBox="1"/>
          <p:nvPr/>
        </p:nvSpPr>
        <p:spPr>
          <a:xfrm>
            <a:off x="2085975" y="5574268"/>
            <a:ext cx="828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99B7-61B5-44E4-96C5-D8F4096B8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2" y="2002883"/>
            <a:ext cx="9601196" cy="4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2" y="75884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Maslow’s, Alderfer’s, Herzberg’s and McClelland’s motivation theories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0C269-CDD9-4F40-9F52-BB8D1BDF32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3" y="2428875"/>
            <a:ext cx="9686922" cy="36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7" y="86783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 X</a:t>
            </a:r>
            <a:endParaRPr lang="en-IN" sz="36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10533D-A5D8-49C7-A759-1D723158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7" y="2733674"/>
            <a:ext cx="10010774" cy="3027893"/>
          </a:xfrm>
        </p:spPr>
        <p:txBody>
          <a:bodyPr>
            <a:normAutofit/>
          </a:bodyPr>
          <a:lstStyle/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Disfavor working.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Abstain responsibility and the need to be directed.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to be controlled, forced, and warned to deliver what's needed.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 to be supervised at each and every step, with controls put in place.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 to be attracted to produce results, else they have no ambition or incentive to work.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3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464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Symbol</vt:lpstr>
      <vt:lpstr>Times New Roman</vt:lpstr>
      <vt:lpstr>Organic</vt:lpstr>
      <vt:lpstr>UNIT THREE – Part Two  </vt:lpstr>
      <vt:lpstr>Characteristics of Control</vt:lpstr>
      <vt:lpstr>Importance of Controlling</vt:lpstr>
      <vt:lpstr>Motivation</vt:lpstr>
      <vt:lpstr>PowerPoint Presentation</vt:lpstr>
      <vt:lpstr>Hierarchy of needs theory</vt:lpstr>
      <vt:lpstr>Herzberg’s Two-factor theory </vt:lpstr>
      <vt:lpstr>Comparison of Maslow’s, Alderfer’s, Herzberg’s and McClelland’s motivation theories</vt:lpstr>
      <vt:lpstr>Theory X</vt:lpstr>
      <vt:lpstr>Theory Y</vt:lpstr>
      <vt:lpstr>Comparing Theory X &amp; Theory 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ONE – Part Two  </dc:title>
  <dc:creator>hp</dc:creator>
  <cp:lastModifiedBy>Gayathri Gayathri</cp:lastModifiedBy>
  <cp:revision>27</cp:revision>
  <dcterms:created xsi:type="dcterms:W3CDTF">2020-08-09T16:46:51Z</dcterms:created>
  <dcterms:modified xsi:type="dcterms:W3CDTF">2020-09-12T16:43:41Z</dcterms:modified>
</cp:coreProperties>
</file>