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3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7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0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10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4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5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14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4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2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1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7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1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5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6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84252A-8658-4407-807E-5E82E98E8DB8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7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00201"/>
            <a:ext cx="6553200" cy="1067763"/>
          </a:xfrm>
        </p:spPr>
        <p:txBody>
          <a:bodyPr>
            <a:normAutofit/>
          </a:bodyPr>
          <a:lstStyle/>
          <a:p>
            <a:r>
              <a:rPr lang="en-IN" sz="4900" dirty="0"/>
              <a:t>UNIT TWO</a:t>
            </a:r>
            <a:r>
              <a:rPr lang="en-IN" dirty="0"/>
              <a:t> – Part Four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5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029" y="617005"/>
            <a:ext cx="9601196" cy="1303867"/>
          </a:xfrm>
        </p:spPr>
        <p:txBody>
          <a:bodyPr>
            <a:normAutofit/>
          </a:bodyPr>
          <a:lstStyle/>
          <a:p>
            <a:pPr marL="914400" lvl="2" algn="just"/>
            <a:r>
              <a:rPr lang="en-US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Planning</a:t>
            </a:r>
            <a:endParaRPr lang="en-IN" sz="3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4" y="2714625"/>
            <a:ext cx="4848225" cy="3848100"/>
          </a:xfrm>
        </p:spPr>
        <p:txBody>
          <a:bodyPr>
            <a:normAutofit/>
          </a:bodyPr>
          <a:lstStyle/>
          <a:p>
            <a:r>
              <a:rPr lang="en-US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Planning is Goal Oriented</a:t>
            </a:r>
          </a:p>
          <a:p>
            <a:r>
              <a:rPr lang="en-US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Planning is a Primary Function</a:t>
            </a:r>
          </a:p>
          <a:p>
            <a:r>
              <a:rPr lang="en-US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</a:rPr>
              <a:t>Planning is All Pervasive</a:t>
            </a: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Planning is a Mental Exercise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Planning is a Continuous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5745C-FA0B-4526-8067-40E34B9EFB38}"/>
              </a:ext>
            </a:extLst>
          </p:cNvPr>
          <p:cNvSpPr txBox="1"/>
          <p:nvPr/>
        </p:nvSpPr>
        <p:spPr>
          <a:xfrm>
            <a:off x="6600824" y="2714625"/>
            <a:ext cx="5000626" cy="2911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 Involves Choice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 is Forward Looking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 is Flexible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 is an Integrated Process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 Includes Efficiency and Effectiveness Dimensions</a:t>
            </a:r>
          </a:p>
        </p:txBody>
      </p:sp>
    </p:spTree>
    <p:extLst>
      <p:ext uri="{BB962C8B-B14F-4D97-AF65-F5344CB8AC3E}">
        <p14:creationId xmlns:p14="http://schemas.microsoft.com/office/powerpoint/2010/main" val="238253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2" y="724957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lang="en-US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Planning</a:t>
            </a:r>
            <a:endParaRPr lang="en-IN" sz="3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2" y="2600325"/>
            <a:ext cx="5086348" cy="3318936"/>
          </a:xfrm>
        </p:spPr>
        <p:txBody>
          <a:bodyPr>
            <a:normAutofit fontScale="92500"/>
          </a:bodyPr>
          <a:lstStyle/>
          <a:p>
            <a:r>
              <a:rPr lang="en-US" sz="2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efficiency</a:t>
            </a:r>
          </a:p>
          <a:p>
            <a:r>
              <a:rPr lang="en-US" sz="2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Reduces business-related risks</a:t>
            </a:r>
            <a:endParaRPr lang="en-US" sz="29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Facilitates proper coordination</a:t>
            </a:r>
          </a:p>
          <a:p>
            <a:r>
              <a:rPr lang="en-US" sz="2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Aids in Organizing</a:t>
            </a:r>
            <a:endParaRPr lang="en-US" sz="29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Gives right direction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105AD-DF33-4A6C-98B1-DEE7165B2E57}"/>
              </a:ext>
            </a:extLst>
          </p:cNvPr>
          <p:cNvSpPr txBox="1"/>
          <p:nvPr/>
        </p:nvSpPr>
        <p:spPr>
          <a:xfrm>
            <a:off x="6438899" y="2600325"/>
            <a:ext cx="5753101" cy="322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good control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to achieve objectives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Motivates personnel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 creativity and innovation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in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50858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332</TotalTime>
  <Words>97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Times New Roman</vt:lpstr>
      <vt:lpstr>Organic</vt:lpstr>
      <vt:lpstr>UNIT TWO – Part Four  </vt:lpstr>
      <vt:lpstr>Features Of Planning</vt:lpstr>
      <vt:lpstr>       Importance Of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ONE – Part Two  </dc:title>
  <dc:creator>hp</dc:creator>
  <cp:lastModifiedBy>Gayathri Gayathri</cp:lastModifiedBy>
  <cp:revision>29</cp:revision>
  <dcterms:created xsi:type="dcterms:W3CDTF">2020-08-09T16:46:51Z</dcterms:created>
  <dcterms:modified xsi:type="dcterms:W3CDTF">2020-09-12T17:12:42Z</dcterms:modified>
</cp:coreProperties>
</file>