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5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8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7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1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4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9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2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4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6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8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8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EF0B0-97EE-4081-B31A-68C4AE10A2B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B10FF3-5CC3-4CF4-894F-8D361542B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</a:t>
            </a:r>
            <a:r>
              <a:rPr lang="en-IN" dirty="0" err="1" smtClean="0"/>
              <a:t>TWO-Part</a:t>
            </a:r>
            <a:r>
              <a:rPr lang="en-IN" dirty="0" smtClean="0"/>
              <a:t> Three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09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257" y="0"/>
            <a:ext cx="1152144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74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899" y="1254035"/>
            <a:ext cx="9601196" cy="5222725"/>
          </a:xfrm>
        </p:spPr>
        <p:txBody>
          <a:bodyPr>
            <a:noAutofit/>
          </a:bodyPr>
          <a:lstStyle/>
          <a:p>
            <a:r>
              <a:rPr lang="en-US" sz="5400" b="1" dirty="0"/>
              <a:t>Forecasting</a:t>
            </a:r>
            <a:endParaRPr lang="en-IN" sz="5400" dirty="0"/>
          </a:p>
          <a:p>
            <a:r>
              <a:rPr lang="en-US" sz="5400" dirty="0"/>
              <a:t>A forecast is a vision of the future. Forecasting is the process of making assumptions about what will happen in </a:t>
            </a:r>
            <a:r>
              <a:rPr lang="en-US" sz="5400" dirty="0" smtClean="0"/>
              <a:t>the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193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18012"/>
            <a:ext cx="9601196" cy="5248850"/>
          </a:xfrm>
        </p:spPr>
        <p:txBody>
          <a:bodyPr>
            <a:noAutofit/>
          </a:bodyPr>
          <a:lstStyle/>
          <a:p>
            <a:r>
              <a:rPr lang="en-US" sz="6000" b="1" dirty="0"/>
              <a:t>Contingency planning</a:t>
            </a:r>
            <a:endParaRPr lang="en-IN" sz="6000" dirty="0"/>
          </a:p>
          <a:p>
            <a:r>
              <a:rPr lang="en-US" sz="6000" dirty="0"/>
              <a:t>Activity undertaken to ensure that proper and immediate follow-up steps will be taken by a management and employees in an emergency.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7145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587829"/>
            <a:ext cx="9601196" cy="5288039"/>
          </a:xfrm>
        </p:spPr>
        <p:txBody>
          <a:bodyPr>
            <a:normAutofit/>
          </a:bodyPr>
          <a:lstStyle/>
          <a:p>
            <a:r>
              <a:rPr lang="en-US" sz="6000" b="1" dirty="0"/>
              <a:t>Scenario planning and contingency planning</a:t>
            </a:r>
            <a:endParaRPr lang="en-IN" sz="6000" dirty="0"/>
          </a:p>
          <a:p>
            <a:r>
              <a:rPr lang="en-US" sz="6000" dirty="0"/>
              <a:t>Scenario planning is the long-term version of contingency planning.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9926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338" y="522514"/>
            <a:ext cx="9601196" cy="4883091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Benchmarking</a:t>
            </a:r>
            <a:endParaRPr lang="en-IN" sz="4800" dirty="0"/>
          </a:p>
          <a:p>
            <a:r>
              <a:rPr lang="en-US" sz="4800" dirty="0" smtClean="0"/>
              <a:t>The </a:t>
            </a:r>
            <a:r>
              <a:rPr lang="en-US" sz="4800" dirty="0"/>
              <a:t>purpose of benchmarking is to find out what other people and organizations are doing very well and then to plan how to incorporate these ideas into your </a:t>
            </a:r>
            <a:r>
              <a:rPr lang="en-US" sz="4800" dirty="0" err="1"/>
              <a:t>organisation’s</a:t>
            </a:r>
            <a:r>
              <a:rPr lang="en-US" sz="4800" dirty="0"/>
              <a:t> operations</a:t>
            </a:r>
            <a:endParaRPr lang="en-IN" sz="4800" dirty="0"/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2114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1" y="584440"/>
            <a:ext cx="9601196" cy="3318936"/>
          </a:xfrm>
        </p:spPr>
        <p:txBody>
          <a:bodyPr>
            <a:noAutofit/>
          </a:bodyPr>
          <a:lstStyle/>
          <a:p>
            <a:r>
              <a:rPr lang="en-US" sz="5400" b="1" dirty="0"/>
              <a:t>Staff planners</a:t>
            </a:r>
            <a:endParaRPr lang="en-IN" sz="5400" dirty="0"/>
          </a:p>
          <a:p>
            <a:r>
              <a:rPr lang="en-US" sz="5400" dirty="0"/>
              <a:t>As the planning needs of </a:t>
            </a:r>
            <a:r>
              <a:rPr lang="en-US" sz="5400" dirty="0" err="1"/>
              <a:t>organisations</a:t>
            </a:r>
            <a:r>
              <a:rPr lang="en-US" sz="5400" dirty="0"/>
              <a:t> grow, there is a corresponding need to increase the sophistication of the overall planning system itself.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35114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25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17" y="535576"/>
            <a:ext cx="10842172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61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122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UNIT TWO-Part Three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TWO-Part Three</dc:title>
  <dc:creator>hp</dc:creator>
  <cp:lastModifiedBy>hp</cp:lastModifiedBy>
  <cp:revision>3</cp:revision>
  <dcterms:created xsi:type="dcterms:W3CDTF">2020-09-06T15:51:47Z</dcterms:created>
  <dcterms:modified xsi:type="dcterms:W3CDTF">2020-09-06T16:13:48Z</dcterms:modified>
</cp:coreProperties>
</file>