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BF7643-D276-4638-B55D-A051B05002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1612F03-812E-4096-BE64-F69CFCB0BB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433B6B2-68BE-460A-9068-03AFEC7DCF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C8F0A5-F35F-4775-9C5A-DE972587A4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7BC6C7-442D-431C-A7B5-0D6604E266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BD342C0-86CB-4475-914C-F8DF90E063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F884AD4-2518-49A5-9136-54B036D849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F4E34FF-5EC9-403C-983C-77789E08BE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A717BC0-C595-4350-8749-F67025615F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2986B31-B9FC-4FB8-A310-F6A29E2D8E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A666FA4-BD32-451D-9700-3B030A6CDE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zh-TW" sz="6000" spc="-1" strike="noStrike">
                <a:solidFill>
                  <a:schemeClr val="dk1"/>
                </a:solidFill>
                <a:latin typeface="Calibri Light"/>
              </a:rPr>
              <a:t>按一下以編輯母片標題樣式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&lt;日期/時間&gt;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0D1AF2-4F72-4989-85F3-445F6F80C22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3200" spc="-1" strike="noStrike">
                <a:solidFill>
                  <a:schemeClr val="dk1"/>
                </a:solidFill>
                <a:latin typeface="Calibri Light"/>
              </a:rPr>
              <a:t>按一下以編輯母片標題樣式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3200" spc="-1" strike="noStrike">
                <a:solidFill>
                  <a:schemeClr val="dk1"/>
                </a:solidFill>
                <a:latin typeface="Calibri"/>
              </a:rPr>
              <a:t>按一下以編輯母片文字樣式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chemeClr val="dk1"/>
                </a:solidFill>
                <a:latin typeface="Calibri"/>
              </a:rPr>
              <a:t>第二層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chemeClr val="dk1"/>
                </a:solidFill>
                <a:latin typeface="Calibri"/>
              </a:rPr>
              <a:t>第三層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chemeClr val="dk1"/>
                </a:solidFill>
                <a:latin typeface="Calibri"/>
              </a:rPr>
              <a:t>第四層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chemeClr val="dk1"/>
                </a:solidFill>
                <a:latin typeface="Calibri"/>
              </a:rPr>
              <a:t>第五層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600" spc="-1" strike="noStrike">
                <a:solidFill>
                  <a:schemeClr val="dk1"/>
                </a:solidFill>
                <a:latin typeface="Calibri"/>
              </a:rPr>
              <a:t>按一下以編輯母片文字樣式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&lt;日期/時間&gt;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A722F-E5A8-4E6E-906A-863F2D8E3CA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3200" spc="-1" strike="noStrike">
                <a:solidFill>
                  <a:schemeClr val="dk1"/>
                </a:solidFill>
                <a:latin typeface="Calibri Light"/>
              </a:rPr>
              <a:t>按一下以編輯母片標題樣式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solidFill>
                  <a:schemeClr val="dk1"/>
                </a:solidFill>
                <a:latin typeface="Calibri"/>
              </a:rPr>
              <a:t>請按這裡編輯大綱文字格式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3200" spc="-1" strike="noStrike">
                <a:solidFill>
                  <a:schemeClr val="dk1"/>
                </a:solidFill>
                <a:latin typeface="Calibri"/>
              </a:rPr>
              <a:t>第二個大綱層次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solidFill>
                  <a:schemeClr val="dk1"/>
                </a:solidFill>
                <a:latin typeface="Calibri"/>
              </a:rPr>
              <a:t>第三個大綱層次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3200" spc="-1" strike="noStrike">
                <a:solidFill>
                  <a:schemeClr val="dk1"/>
                </a:solidFill>
                <a:latin typeface="Calibri"/>
              </a:rPr>
              <a:t>第四個大綱層次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solidFill>
                  <a:schemeClr val="dk1"/>
                </a:solidFill>
                <a:latin typeface="Calibri"/>
              </a:rPr>
              <a:t>第五個大綱層次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solidFill>
                  <a:schemeClr val="dk1"/>
                </a:solidFill>
                <a:latin typeface="Calibri"/>
              </a:rPr>
              <a:t>第六個大綱層次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solidFill>
                  <a:schemeClr val="dk1"/>
                </a:solidFill>
                <a:latin typeface="Calibri"/>
              </a:rPr>
              <a:t>第七個大綱層次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1600" spc="-1" strike="noStrike">
                <a:solidFill>
                  <a:schemeClr val="dk1"/>
                </a:solidFill>
                <a:latin typeface="Calibri"/>
              </a:rPr>
              <a:t>按一下以編輯母片文字樣式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&lt;日期/時間&gt;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AE1EFE-4694-4BEB-80B1-EDFCA06867A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pc="-1" strike="noStrike">
                <a:solidFill>
                  <a:schemeClr val="dk1"/>
                </a:solidFill>
                <a:latin typeface="Calibri Light"/>
              </a:rPr>
              <a:t>按一下以編輯母片標題樣式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chemeClr val="dk1"/>
                </a:solidFill>
                <a:latin typeface="Calibri"/>
              </a:rPr>
              <a:t>按一下以編輯母片文字樣式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chemeClr val="dk1"/>
                </a:solidFill>
                <a:latin typeface="Calibri"/>
              </a:rPr>
              <a:t>第二層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chemeClr val="dk1"/>
                </a:solidFill>
                <a:latin typeface="Calibri"/>
              </a:rPr>
              <a:t>第三層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第四層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第五層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&lt;日期/時間&gt;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022B8D-A934-43B3-811E-FC1D73C48EC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pc="-1" strike="noStrike">
                <a:solidFill>
                  <a:schemeClr val="dk1"/>
                </a:solidFill>
                <a:latin typeface="Calibri Light"/>
              </a:rPr>
              <a:t>按一下以編輯母片標題樣式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chemeClr val="dk1"/>
                </a:solidFill>
                <a:latin typeface="Calibri"/>
              </a:rPr>
              <a:t>按一下以編輯母片文字樣式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chemeClr val="dk1"/>
                </a:solidFill>
                <a:latin typeface="Calibri"/>
              </a:rPr>
              <a:t>第二層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chemeClr val="dk1"/>
                </a:solidFill>
                <a:latin typeface="Calibri"/>
              </a:rPr>
              <a:t>第三層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第四層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第五層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&lt;日期/時間&gt;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DDFA6D4-83BF-4DCB-A287-9663C6E93F5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pc="-1" strike="noStrike">
                <a:solidFill>
                  <a:schemeClr val="dk1"/>
                </a:solidFill>
                <a:latin typeface="Calibri Light"/>
              </a:rPr>
              <a:t>按一下以編輯母片標題樣式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chemeClr val="dk1"/>
                </a:solidFill>
                <a:latin typeface="Calibri"/>
              </a:rPr>
              <a:t>按一下以編輯母片文字樣式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chemeClr val="dk1"/>
                </a:solidFill>
                <a:latin typeface="Calibri"/>
              </a:rPr>
              <a:t>第二層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chemeClr val="dk1"/>
                </a:solidFill>
                <a:latin typeface="Calibri"/>
              </a:rPr>
              <a:t>第三層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第四層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第五層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&lt;日期/時間&gt;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500520-8DAF-48A5-876B-BF05BAE27BB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6000" spc="-1" strike="noStrike">
                <a:solidFill>
                  <a:schemeClr val="dk1"/>
                </a:solidFill>
                <a:latin typeface="Calibri Light"/>
              </a:rPr>
              <a:t>按一下以編輯母片標題樣式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按一下以編輯母片文字樣式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&lt;日期/時間&gt;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B03AB73-66BB-44C0-AAB0-EAF08BD50F6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pc="-1" strike="noStrike">
                <a:solidFill>
                  <a:schemeClr val="dk1"/>
                </a:solidFill>
                <a:latin typeface="Calibri Light"/>
              </a:rPr>
              <a:t>按一下以編輯母片標題樣式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chemeClr val="dk1"/>
                </a:solidFill>
                <a:latin typeface="Calibri"/>
              </a:rPr>
              <a:t>按一下以編輯母片文字樣式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chemeClr val="dk1"/>
                </a:solidFill>
                <a:latin typeface="Calibri"/>
              </a:rPr>
              <a:t>第二層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chemeClr val="dk1"/>
                </a:solidFill>
                <a:latin typeface="Calibri"/>
              </a:rPr>
              <a:t>第三層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第四層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第五層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chemeClr val="dk1"/>
                </a:solidFill>
                <a:latin typeface="Calibri"/>
              </a:rPr>
              <a:t>按一下以編輯母片文字樣式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chemeClr val="dk1"/>
                </a:solidFill>
                <a:latin typeface="Calibri"/>
              </a:rPr>
              <a:t>第二層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chemeClr val="dk1"/>
                </a:solidFill>
                <a:latin typeface="Calibri"/>
              </a:rPr>
              <a:t>第三層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第四層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第五層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&lt;日期/時間&gt;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8E204F-440C-4B14-A530-AA89F367FFB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pc="-1" strike="noStrike">
                <a:solidFill>
                  <a:schemeClr val="dk1"/>
                </a:solidFill>
                <a:latin typeface="Calibri Light"/>
              </a:rPr>
              <a:t>按一下以編輯母片標題樣式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TW" sz="2400" spc="-1" strike="noStrike">
                <a:solidFill>
                  <a:schemeClr val="dk1"/>
                </a:solidFill>
                <a:latin typeface="Calibri"/>
              </a:rPr>
              <a:t>按一下以編輯母片文字樣式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chemeClr val="dk1"/>
                </a:solidFill>
                <a:latin typeface="Calibri"/>
              </a:rPr>
              <a:t>按一下以編輯母片文字樣式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chemeClr val="dk1"/>
                </a:solidFill>
                <a:latin typeface="Calibri"/>
              </a:rPr>
              <a:t>第二層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chemeClr val="dk1"/>
                </a:solidFill>
                <a:latin typeface="Calibri"/>
              </a:rPr>
              <a:t>第三層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第四層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第五層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TW" sz="2400" spc="-1" strike="noStrike">
                <a:solidFill>
                  <a:schemeClr val="dk1"/>
                </a:solidFill>
                <a:latin typeface="Calibri"/>
              </a:rPr>
              <a:t>按一下以編輯母片文字樣式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chemeClr val="dk1"/>
                </a:solidFill>
                <a:latin typeface="Calibri"/>
              </a:rPr>
              <a:t>按一下以編輯母片文字樣式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chemeClr val="dk1"/>
                </a:solidFill>
                <a:latin typeface="Calibri"/>
              </a:rPr>
              <a:t>第二層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chemeClr val="dk1"/>
                </a:solidFill>
                <a:latin typeface="Calibri"/>
              </a:rPr>
              <a:t>第三層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第四層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第五層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&lt;日期/時間&gt;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71F1F1A-5456-4DBE-A8D0-4C545E614C9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TW" sz="4400" spc="-1" strike="noStrike">
                <a:solidFill>
                  <a:schemeClr val="dk1"/>
                </a:solidFill>
                <a:latin typeface="Calibri Light"/>
              </a:rPr>
              <a:t>按一下以編輯母片標題樣式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&lt;日期/時間&gt;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BC3E7A9-60CF-468B-8413-94D5DF5471D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&lt;日期/時間&gt;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B70C53-5F94-4860-A320-ABA9DA56C25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請按這裡編輯題名文字格式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chemeClr val="dk1"/>
                </a:solidFill>
                <a:latin typeface="Calibri"/>
              </a:rPr>
              <a:t>請按這裡編輯大綱文字格式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chemeClr val="dk1"/>
                </a:solidFill>
                <a:latin typeface="Calibri"/>
              </a:rPr>
              <a:t>第二個大綱層次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第三個大綱層次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chemeClr val="dk1"/>
                </a:solidFill>
                <a:latin typeface="Calibri"/>
              </a:rPr>
              <a:t>第四個大綱層次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chemeClr val="dk1"/>
                </a:solidFill>
                <a:latin typeface="Calibri"/>
              </a:rPr>
              <a:t>第五個大綱層次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chemeClr val="dk1"/>
                </a:solidFill>
                <a:latin typeface="Calibri"/>
              </a:rPr>
              <a:t>第六個大綱層次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chemeClr val="dk1"/>
                </a:solidFill>
                <a:latin typeface="Calibri"/>
              </a:rPr>
              <a:t>第七個大綱層次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表格 2"/>
          <p:cNvGraphicFramePr/>
          <p:nvPr/>
        </p:nvGraphicFramePr>
        <p:xfrm>
          <a:off x="2031840" y="719640"/>
          <a:ext cx="6771240" cy="3600360"/>
        </p:xfrm>
        <a:graphic>
          <a:graphicData uri="http://schemas.openxmlformats.org/drawingml/2006/table">
            <a:tbl>
              <a:tblPr/>
              <a:tblGrid>
                <a:gridCol w="1354320"/>
                <a:gridCol w="1354320"/>
                <a:gridCol w="1354320"/>
                <a:gridCol w="1354320"/>
                <a:gridCol w="1354320"/>
              </a:tblGrid>
              <a:tr h="11192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                  </a:t>
                      </a: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J   I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2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0</a:t>
                      </a:r>
                      <a:endParaRPr b="0" lang="en-US" sz="2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2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1</a:t>
                      </a:r>
                      <a:endParaRPr b="0" lang="en-US" sz="2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2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2</a:t>
                      </a:r>
                      <a:endParaRPr b="0" lang="en-US" sz="2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2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3</a:t>
                      </a:r>
                      <a:endParaRPr b="0" lang="en-US" sz="2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111924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111924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11924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2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111924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文字方塊 2"/>
          <p:cNvSpPr/>
          <p:nvPr/>
        </p:nvSpPr>
        <p:spPr>
          <a:xfrm>
            <a:off x="180000" y="0"/>
            <a:ext cx="25200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For(j=0;j&lt;4;j++)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If(3-j&gt;i) Printf(“  “)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else Printf(“*”)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文字方塊 3"/>
          <p:cNvSpPr/>
          <p:nvPr/>
        </p:nvSpPr>
        <p:spPr>
          <a:xfrm>
            <a:off x="8844480" y="3960000"/>
            <a:ext cx="30355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Noto Sans CJK TC"/>
              </a:rPr>
              <a:t>J=0;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j&lt;4;j++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Noto Sans CJK TC"/>
              </a:rPr>
              <a:t>if (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3-j&gt;i) then printf(“ “)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else printf(“*”)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表格 2"/>
          <p:cNvGraphicFramePr/>
          <p:nvPr/>
        </p:nvGraphicFramePr>
        <p:xfrm>
          <a:off x="2031840" y="719640"/>
          <a:ext cx="6773040" cy="5596200"/>
        </p:xfrm>
        <a:graphic>
          <a:graphicData uri="http://schemas.openxmlformats.org/drawingml/2006/table">
            <a:tbl>
              <a:tblPr/>
              <a:tblGrid>
                <a:gridCol w="1354320"/>
                <a:gridCol w="1354320"/>
                <a:gridCol w="1354320"/>
                <a:gridCol w="1354320"/>
                <a:gridCol w="1354320"/>
              </a:tblGrid>
              <a:tr h="8060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                  </a:t>
                      </a: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J   I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2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3</a:t>
                      </a:r>
                      <a:endParaRPr b="0" lang="en-US" sz="2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2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2</a:t>
                      </a:r>
                      <a:endParaRPr b="0" lang="en-US" sz="2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2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1</a:t>
                      </a:r>
                      <a:endParaRPr b="0" lang="en-US" sz="2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2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0</a:t>
                      </a:r>
                      <a:endParaRPr b="0" lang="en-US" sz="2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0604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80604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80604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2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T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80604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8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F</a:t>
                      </a:r>
                      <a:endParaRPr b="0" lang="en-US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1" name="文字方塊 2"/>
          <p:cNvSpPr/>
          <p:nvPr/>
        </p:nvSpPr>
        <p:spPr>
          <a:xfrm>
            <a:off x="10800" y="64440"/>
            <a:ext cx="23292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For(j=3;j&gt;-1;j--)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If(j&gt;i) Printf(“  “)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else Printf(“*”)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文字方塊 3"/>
          <p:cNvSpPr/>
          <p:nvPr/>
        </p:nvSpPr>
        <p:spPr>
          <a:xfrm>
            <a:off x="9000000" y="158760"/>
            <a:ext cx="31921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Noto Sans CJK TC"/>
              </a:rPr>
              <a:t>J=3;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j&gt;-1;j--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Noto Sans CJK TC"/>
              </a:rPr>
              <a:t>if (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j&gt;i) then printf(“ “)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else printf(“*”)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LibreOffice/24.2.5.2$Linux_X86_64 LibreOffice_project/420$Build-2</Application>
  <AppVersion>15.0000</AppVersion>
  <Words>166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2023-10-18T01:53:07Z</dcterms:created>
  <dc:creator>柯宇謙</dc:creator>
  <dc:description/>
  <dc:language>zh-TW</dc:language>
  <cp:lastModifiedBy/>
  <dcterms:modified xsi:type="dcterms:W3CDTF">2024-10-04T06:48:12Z</dcterms:modified>
  <cp:revision>4</cp:revision>
  <dc:subject/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寬螢幕</vt:lpwstr>
  </property>
  <property fmtid="{D5CDD505-2E9C-101B-9397-08002B2CF9AE}" pid="3" name="Slides">
    <vt:i4>2</vt:i4>
  </property>
</Properties>
</file>