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6.xml" ContentType="application/vnd.openxmlformats-officedocument.theme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9" r:id="rId17"/>
    <p:sldMasterId id="2147483681" r:id="rId18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" Target="slides/slide1.xml"/><Relationship Id="rId20" Type="http://schemas.openxmlformats.org/officeDocument/2006/relationships/slide" Target="slides/slide2.xml"/><Relationship Id="rId21" Type="http://schemas.openxmlformats.org/officeDocument/2006/relationships/slide" Target="slides/slide3.xml"/><Relationship Id="rId22" Type="http://schemas.openxmlformats.org/officeDocument/2006/relationships/slide" Target="slides/slide4.xml"/><Relationship Id="rId23" Type="http://schemas.openxmlformats.org/officeDocument/2006/relationships/slide" Target="slides/slide5.xml"/><Relationship Id="rId24" Type="http://schemas.openxmlformats.org/officeDocument/2006/relationships/slide" Target="slides/slide6.xml"/><Relationship Id="rId25" Type="http://schemas.openxmlformats.org/officeDocument/2006/relationships/slide" Target="slides/slide7.xml"/><Relationship Id="rId26" Type="http://schemas.openxmlformats.org/officeDocument/2006/relationships/slide" Target="slides/slide8.xml"/><Relationship Id="rId27" Type="http://schemas.openxmlformats.org/officeDocument/2006/relationships/slide" Target="slides/slide9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526237-7B21-4C67-B533-F328CEBDF4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B54570D0-6EA7-4D6E-80A8-BD733B0942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46786F04-E1E6-42EB-B758-19C99D7FB70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383B79C5-7E31-4BEB-9261-D6E6B1F7217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2AB2FDA6-DE8D-4F55-B8DD-6A8E4893001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7CF70519-84D3-48D4-957D-8A43853B7C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25677630-6BAD-4E40-BEE1-5B7A981717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B4F17743-E831-4B6F-B1E3-5D589B8DE5E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D891B50B-A717-49FC-AABE-6F492723CAA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18CEEDD3-D276-4244-830C-7B184CF6BB1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ECD9D9A-E75B-46C6-851B-9F34615D57A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AD118A8-2BF8-4E2B-AB20-E638C95132E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F51678E-0B7F-434C-8178-6CB33F3AB7F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43DD9A6-0C82-4DD2-9B7C-626CC935799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1C2A276-6B81-41AF-95DF-1F014EE8031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10519E34-0833-4AAC-9B8B-E37E8831F07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3DFED66-AA98-41C7-A0F2-1758DE17A25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FA2603D4-17B3-400E-8C34-3C05B4C6ED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7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1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2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3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4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5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zh-TW" sz="4800" spc="-1" strike="noStrike" cap="all">
                <a:solidFill>
                  <a:schemeClr val="dk1"/>
                </a:solidFill>
                <a:latin typeface="Century Gothic"/>
              </a:rPr>
              <a:t>按一下以編輯母片標題樣式</a:t>
            </a:r>
            <a:endParaRPr b="0" lang="en-US" sz="4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dt" idx="1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&lt;日期/時間&gt;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ftr" idx="2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&lt;頁尾&gt;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sldNum" idx="3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A5630CA-7630-4EDD-AE38-51EF55C54504}" type="slidenum">
              <a: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&lt;編號&gt;</a:t>
            </a:fld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  <p:cxnSp>
        <p:nvCxnSpPr>
          <p:cNvPr id="10" name="Straight Connector 15"/>
          <p:cNvCxnSpPr/>
          <p:nvPr/>
        </p:nvCxnSpPr>
        <p:spPr>
          <a:xfrm flipH="1">
            <a:off x="8227800" y="8280"/>
            <a:ext cx="3810240" cy="3810240"/>
          </a:xfrm>
          <a:prstGeom prst="straightConnector1">
            <a:avLst/>
          </a:prstGeom>
          <a:ln cap="rnd" w="12700">
            <a:solidFill>
              <a:srgbClr val="ffffff"/>
            </a:solidFill>
            <a:round/>
          </a:ln>
        </p:spPr>
      </p:cxnSp>
      <p:cxnSp>
        <p:nvCxnSpPr>
          <p:cNvPr id="11" name="Straight Connector 16"/>
          <p:cNvCxnSpPr/>
          <p:nvPr/>
        </p:nvCxnSpPr>
        <p:spPr>
          <a:xfrm flipH="1">
            <a:off x="6108120" y="91440"/>
            <a:ext cx="6080760" cy="6081120"/>
          </a:xfrm>
          <a:prstGeom prst="straightConnector1">
            <a:avLst/>
          </a:prstGeom>
          <a:ln cap="rnd" w="12700">
            <a:solidFill>
              <a:srgbClr val="ffffff"/>
            </a:solidFill>
            <a:round/>
          </a:ln>
        </p:spPr>
      </p:cxnSp>
      <p:cxnSp>
        <p:nvCxnSpPr>
          <p:cNvPr id="12" name="Straight Connector 18"/>
          <p:cNvCxnSpPr/>
          <p:nvPr/>
        </p:nvCxnSpPr>
        <p:spPr>
          <a:xfrm flipH="1">
            <a:off x="7235640" y="228600"/>
            <a:ext cx="4953240" cy="4953240"/>
          </a:xfrm>
          <a:prstGeom prst="straightConnector1">
            <a:avLst/>
          </a:prstGeom>
          <a:ln cap="rnd" w="12700">
            <a:solidFill>
              <a:srgbClr val="ffffff"/>
            </a:solidFill>
            <a:round/>
          </a:ln>
        </p:spPr>
      </p:cxnSp>
      <p:cxnSp>
        <p:nvCxnSpPr>
          <p:cNvPr id="13" name="Straight Connector 20"/>
          <p:cNvCxnSpPr/>
          <p:nvPr/>
        </p:nvCxnSpPr>
        <p:spPr>
          <a:xfrm flipH="1">
            <a:off x="7335720" y="32040"/>
            <a:ext cx="4853160" cy="4853520"/>
          </a:xfrm>
          <a:prstGeom prst="straightConnector1">
            <a:avLst/>
          </a:prstGeom>
          <a:ln cap="rnd" w="31750">
            <a:solidFill>
              <a:srgbClr val="ffffff"/>
            </a:solidFill>
            <a:round/>
          </a:ln>
        </p:spPr>
      </p:cxnSp>
      <p:cxnSp>
        <p:nvCxnSpPr>
          <p:cNvPr id="14" name="Straight Connector 22"/>
          <p:cNvCxnSpPr/>
          <p:nvPr/>
        </p:nvCxnSpPr>
        <p:spPr>
          <a:xfrm flipH="1">
            <a:off x="7845120" y="609480"/>
            <a:ext cx="4343760" cy="4343760"/>
          </a:xfrm>
          <a:prstGeom prst="straightConnector1">
            <a:avLst/>
          </a:prstGeom>
          <a:ln cap="rnd" w="31750">
            <a:solidFill>
              <a:srgbClr val="ffffff"/>
            </a:solidFill>
            <a:round/>
          </a:ln>
        </p:spPr>
      </p:cxnSp>
      <p:sp>
        <p:nvSpPr>
          <p:cNvPr id="1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請按這裡編輯大綱文字格式</a:t>
            </a: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zh-TW" sz="16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第二個大綱層次</a:t>
            </a:r>
            <a:endParaRPr b="0" lang="en-US" sz="16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14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第三個大綱層次</a:t>
            </a:r>
            <a:endParaRPr b="0" lang="en-US" sz="14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zh-TW" sz="14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第四個大綱層次</a:t>
            </a:r>
            <a:endParaRPr b="0" lang="en-US" sz="14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第五個大綱層次</a:t>
            </a: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第六個大綱層次</a:t>
            </a: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第七個大綱層次</a:t>
            </a: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115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16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17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18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119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zh-TW" sz="3600" spc="-1" strike="noStrike" cap="all">
                <a:solidFill>
                  <a:schemeClr val="dk1"/>
                </a:solidFill>
                <a:latin typeface="Century Gothic"/>
              </a:rPr>
              <a:t>按一下以編輯母片標題樣式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858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zh-TW" sz="20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編輯母片文字樣式</a:t>
            </a: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zh-TW" sz="18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第二層</a:t>
            </a:r>
            <a:endParaRPr b="0" lang="en-US" sz="1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2" marL="1200240" indent="-28584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zh-TW" sz="16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第三層</a:t>
            </a:r>
            <a:endParaRPr b="0" lang="en-US" sz="16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3" marL="15429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zh-TW" sz="14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第四層</a:t>
            </a:r>
            <a:endParaRPr b="0" lang="en-US" sz="14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4" marL="20001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zh-TW" sz="14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第五層</a:t>
            </a:r>
            <a:endParaRPr b="0" lang="en-US" sz="14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dt" idx="28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&lt;日期/時間&gt;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ftr" idx="29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&lt;頁尾&gt;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sldNum" idx="30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7E806D2-1B01-48E0-8265-32FC06D46BE1}" type="slidenum">
              <a: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&lt;編號&gt;</a:t>
            </a:fld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128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29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30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31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132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zh-TW" sz="3600" spc="-1" strike="noStrike" cap="all">
                <a:solidFill>
                  <a:schemeClr val="dk1"/>
                </a:solidFill>
                <a:latin typeface="Century Gothic"/>
              </a:rPr>
              <a:t>按一下以編輯母片標題樣式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4360" y="4495680"/>
            <a:ext cx="8534160" cy="149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zh-TW" sz="18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編輯母片文字樣式</a:t>
            </a:r>
            <a:endParaRPr b="0" lang="en-US" sz="1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dt" idx="31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&lt;日期/時間&gt;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ftr" idx="32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&lt;頁尾&gt;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sldNum" idx="33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FD42BBE-F1BC-4CD6-AECE-41231180A23F}" type="slidenum">
              <a: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&lt;編號&gt;</a:t>
            </a:fld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139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40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41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42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143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zh-TW" sz="3600" spc="-1" strike="noStrike" cap="all">
                <a:solidFill>
                  <a:schemeClr val="dk1"/>
                </a:solidFill>
                <a:latin typeface="Century Gothic"/>
              </a:rPr>
              <a:t>按一下以編輯母片標題樣式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937400" cy="361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2858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zh-TW" sz="20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編輯母片文字樣式</a:t>
            </a: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zh-TW" sz="18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第二層</a:t>
            </a:r>
            <a:endParaRPr b="0" lang="en-US" sz="1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2" marL="1200240" indent="-28584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zh-TW" sz="16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第三層</a:t>
            </a:r>
            <a:endParaRPr b="0" lang="en-US" sz="16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3" marL="15429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zh-TW" sz="14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第四層</a:t>
            </a:r>
            <a:endParaRPr b="0" lang="en-US" sz="14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4" marL="20001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zh-TW" sz="14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第五層</a:t>
            </a:r>
            <a:endParaRPr b="0" lang="en-US" sz="14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808240" y="685800"/>
            <a:ext cx="4934160" cy="361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2858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zh-TW" sz="20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編輯母片文字樣式</a:t>
            </a: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zh-TW" sz="18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第二層</a:t>
            </a:r>
            <a:endParaRPr b="0" lang="en-US" sz="1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2" marL="1200240" indent="-28584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zh-TW" sz="16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第三層</a:t>
            </a:r>
            <a:endParaRPr b="0" lang="en-US" sz="16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3" marL="15429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zh-TW" sz="14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第四層</a:t>
            </a:r>
            <a:endParaRPr b="0" lang="en-US" sz="14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4" marL="20001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zh-TW" sz="14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第五層</a:t>
            </a:r>
            <a:endParaRPr b="0" lang="en-US" sz="14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dt" idx="34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&lt;日期/時間&gt;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ftr" idx="35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&lt;頁尾&gt;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9" name="PlaceHolder 6"/>
          <p:cNvSpPr>
            <a:spLocks noGrp="1"/>
          </p:cNvSpPr>
          <p:nvPr>
            <p:ph type="sldNum" idx="36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99C074D-D6F2-4922-866C-3EDB79F4B7DD}" type="slidenum">
              <a: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&lt;編號&gt;</a:t>
            </a:fld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154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55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56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57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158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zh-TW" sz="3600" spc="-1" strike="noStrike" cap="all">
                <a:solidFill>
                  <a:schemeClr val="dk1"/>
                </a:solidFill>
                <a:latin typeface="Century Gothic"/>
              </a:rPr>
              <a:t>按一下以編</a:t>
            </a:r>
            <a:r>
              <a:rPr b="0" lang="zh-TW" sz="3600" spc="-1" strike="noStrike" cap="all">
                <a:solidFill>
                  <a:schemeClr val="dk1"/>
                </a:solidFill>
                <a:latin typeface="Century Gothic"/>
              </a:rPr>
              <a:t>輯母片標題</a:t>
            </a:r>
            <a:r>
              <a:rPr b="0" lang="zh-TW" sz="3600" spc="-1" strike="noStrike" cap="all">
                <a:solidFill>
                  <a:schemeClr val="dk1"/>
                </a:solidFill>
                <a:latin typeface="Century Gothic"/>
              </a:rPr>
              <a:t>樣式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972000" y="685800"/>
            <a:ext cx="464940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zh-TW" sz="2800" spc="-1" strike="noStrike">
                <a:solidFill>
                  <a:schemeClr val="dk1"/>
                </a:solidFill>
                <a:latin typeface="Century Gothic"/>
              </a:rPr>
              <a:t>編輯母片文字樣式</a:t>
            </a:r>
            <a:endParaRPr b="0" lang="en-US" sz="2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84360" y="1270440"/>
            <a:ext cx="4937400" cy="303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858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zh-TW" sz="20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編輯母片文字樣式</a:t>
            </a: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zh-TW" sz="18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第二層</a:t>
            </a:r>
            <a:endParaRPr b="0" lang="en-US" sz="1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2" marL="1200240" indent="-28584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zh-TW" sz="16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第三層</a:t>
            </a:r>
            <a:endParaRPr b="0" lang="en-US" sz="16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3" marL="15429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zh-TW" sz="14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第四層</a:t>
            </a:r>
            <a:endParaRPr b="0" lang="en-US" sz="14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4" marL="20001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zh-TW" sz="14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第五層</a:t>
            </a:r>
            <a:endParaRPr b="0" lang="en-US" sz="14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078960" y="685800"/>
            <a:ext cx="466488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zh-TW" sz="2800" spc="-1" strike="noStrike">
                <a:solidFill>
                  <a:schemeClr val="dk1"/>
                </a:solidFill>
                <a:latin typeface="Century Gothic"/>
              </a:rPr>
              <a:t>編輯母片文字樣式</a:t>
            </a:r>
            <a:endParaRPr b="0" lang="en-US" sz="2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5806440" y="1262160"/>
            <a:ext cx="4928760" cy="303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858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zh-TW" sz="20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編輯母片文字樣式</a:t>
            </a: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zh-TW" sz="18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第二層</a:t>
            </a:r>
            <a:endParaRPr b="0" lang="en-US" sz="1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2" marL="1200240" indent="-28584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zh-TW" sz="16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第三層</a:t>
            </a:r>
            <a:endParaRPr b="0" lang="en-US" sz="16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3" marL="15429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zh-TW" sz="14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第四層</a:t>
            </a:r>
            <a:endParaRPr b="0" lang="en-US" sz="14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4" marL="20001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zh-TW" sz="14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第五層</a:t>
            </a:r>
            <a:endParaRPr b="0" lang="en-US" sz="14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dt" idx="37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&lt;日期/時間&gt;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ftr" idx="38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&lt;頁尾&gt;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6" name="PlaceHolder 8"/>
          <p:cNvSpPr>
            <a:spLocks noGrp="1"/>
          </p:cNvSpPr>
          <p:nvPr>
            <p:ph type="sldNum" idx="39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390E7B3-5F0F-4E7A-A844-A813117E337D}" type="slidenum">
              <a: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&lt;編號&gt;</a:t>
            </a:fld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168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69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70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71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172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zh-TW" sz="3600" spc="-1" strike="noStrike" cap="all">
                <a:solidFill>
                  <a:schemeClr val="dk1"/>
                </a:solidFill>
                <a:latin typeface="Century Gothic"/>
              </a:rPr>
              <a:t>按一下以編輯母片標題樣式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dt" idx="40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&lt;日期/時間&gt;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ftr" idx="41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&lt;頁尾&gt;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sldNum" idx="42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B6B4899-6D68-4B89-9890-A25DB804F47C}" type="slidenum">
              <a: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&lt;編號&gt;</a:t>
            </a:fld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179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80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81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82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183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184" name="PlaceHolder 1"/>
          <p:cNvSpPr>
            <a:spLocks noGrp="1"/>
          </p:cNvSpPr>
          <p:nvPr>
            <p:ph type="dt" idx="43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&lt;日期/時間&gt;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ftr" idx="44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&lt;頁尾&gt;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sldNum" idx="45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5395747-DBFF-4659-B3CB-97AF697902E6}" type="slidenum">
              <a: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&lt;編號&gt;</a:t>
            </a:fld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zh-TW" sz="1800" spc="-1" strike="noStrike">
                <a:solidFill>
                  <a:schemeClr val="dk1"/>
                </a:solidFill>
                <a:latin typeface="Century Gothic"/>
              </a:rPr>
              <a:t>請按這裡編輯題名文字格式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請按這裡編輯大綱文字格式</a:t>
            </a: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zh-TW" sz="16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第二個大綱層次</a:t>
            </a:r>
            <a:endParaRPr b="0" lang="en-US" sz="16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14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第三個大綱層次</a:t>
            </a:r>
            <a:endParaRPr b="0" lang="en-US" sz="14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zh-TW" sz="14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第四個大綱層次</a:t>
            </a:r>
            <a:endParaRPr b="0" lang="en-US" sz="14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第五個大綱層次</a:t>
            </a: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第六個大綱層次</a:t>
            </a: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第七個大綱層次</a:t>
            </a: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  <p:sldLayoutId id="2147483678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193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94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95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96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197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7085160" y="685800"/>
            <a:ext cx="3657240" cy="137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zh-TW" sz="2400" spc="-1" strike="noStrike" cap="all">
                <a:solidFill>
                  <a:schemeClr val="dk1"/>
                </a:solidFill>
                <a:latin typeface="Century Gothic"/>
              </a:rPr>
              <a:t>按一下以編輯母片標題樣式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5943240" cy="530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2858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zh-TW" sz="20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編輯母片文字樣式</a:t>
            </a: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zh-TW" sz="18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第二層</a:t>
            </a:r>
            <a:endParaRPr b="0" lang="en-US" sz="1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2" marL="1200240" indent="-28584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zh-TW" sz="16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第三層</a:t>
            </a:r>
            <a:endParaRPr b="0" lang="en-US" sz="16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3" marL="15429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zh-TW" sz="14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第四層</a:t>
            </a:r>
            <a:endParaRPr b="0" lang="en-US" sz="14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4" marL="20001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zh-TW" sz="14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第五層</a:t>
            </a:r>
            <a:endParaRPr b="0" lang="en-US" sz="14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7085160" y="2209680"/>
            <a:ext cx="3657240" cy="209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zh-TW" sz="16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編輯母片文字樣式</a:t>
            </a:r>
            <a:endParaRPr b="0" lang="en-US" sz="16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dt" idx="46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&lt;日期/時間&gt;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ftr" idx="47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&lt;頁尾&gt;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 type="sldNum" idx="48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35B3862-43E8-4988-9F5D-501FC6A92E42}" type="slidenum">
              <a: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&lt;編號&gt;</a:t>
            </a:fld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0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205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206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207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208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209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722840" y="1447920"/>
            <a:ext cx="601956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zh-TW" sz="2800" spc="-1" strike="noStrike" cap="all">
                <a:solidFill>
                  <a:schemeClr val="dk1"/>
                </a:solidFill>
                <a:latin typeface="Century Gothic"/>
              </a:rPr>
              <a:t>按一下以編輯母片標題樣式</a:t>
            </a:r>
            <a:endParaRPr b="0" lang="en-US" sz="2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988920" y="914400"/>
            <a:ext cx="3280680" cy="4571640"/>
          </a:xfrm>
          <a:prstGeom prst="rect">
            <a:avLst/>
          </a:prstGeom>
          <a:noFill/>
          <a:ln w="15840">
            <a:solidFill>
              <a:schemeClr val="dk1">
                <a:alpha val="40000"/>
              </a:schemeClr>
            </a:solidFill>
            <a:round/>
          </a:ln>
        </p:spPr>
        <p:txBody>
          <a:bodyPr lIns="90000" rIns="90000" tIns="45000" bIns="45000" anchor="t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1600" spc="-1" strike="noStrike">
                <a:solidFill>
                  <a:schemeClr val="dk1"/>
                </a:solidFill>
                <a:latin typeface="Century Gothic"/>
              </a:rPr>
              <a:t>按一下圖示以新增圖片</a:t>
            </a:r>
            <a:endParaRPr b="0" lang="en-US" sz="16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722840" y="2777040"/>
            <a:ext cx="6021000" cy="204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zh-TW" sz="18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編輯母片文字樣式</a:t>
            </a:r>
            <a:endParaRPr b="0" lang="en-US" sz="1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dt" idx="49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&lt;日期/時間&gt;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ftr" idx="50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&lt;頁尾&gt;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5" name="PlaceHolder 6"/>
          <p:cNvSpPr>
            <a:spLocks noGrp="1"/>
          </p:cNvSpPr>
          <p:nvPr>
            <p:ph type="sldNum" idx="51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CC65FF3-81EC-49E9-A788-6C45C8083982}" type="slidenum">
              <a: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&lt;編號&gt;</a:t>
            </a:fld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2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19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20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21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22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23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zh-TW" sz="3600" spc="-1" strike="noStrike" cap="all">
                <a:solidFill>
                  <a:schemeClr val="dk1"/>
                </a:solidFill>
                <a:latin typeface="Century Gothic"/>
              </a:rPr>
              <a:t>按</a:t>
            </a:r>
            <a:r>
              <a:rPr b="0" lang="zh-TW" sz="3600" spc="-1" strike="noStrike" cap="all">
                <a:solidFill>
                  <a:schemeClr val="dk1"/>
                </a:solidFill>
                <a:latin typeface="Century Gothic"/>
              </a:rPr>
              <a:t>一</a:t>
            </a:r>
            <a:r>
              <a:rPr b="0" lang="zh-TW" sz="3600" spc="-1" strike="noStrike" cap="all">
                <a:solidFill>
                  <a:schemeClr val="dk1"/>
                </a:solidFill>
                <a:latin typeface="Century Gothic"/>
              </a:rPr>
              <a:t>下</a:t>
            </a:r>
            <a:r>
              <a:rPr b="0" lang="zh-TW" sz="3600" spc="-1" strike="noStrike" cap="all">
                <a:solidFill>
                  <a:schemeClr val="dk1"/>
                </a:solidFill>
                <a:latin typeface="Century Gothic"/>
              </a:rPr>
              <a:t>以</a:t>
            </a:r>
            <a:r>
              <a:rPr b="0" lang="zh-TW" sz="3600" spc="-1" strike="noStrike" cap="all">
                <a:solidFill>
                  <a:schemeClr val="dk1"/>
                </a:solidFill>
                <a:latin typeface="Century Gothic"/>
              </a:rPr>
              <a:t>編</a:t>
            </a:r>
            <a:r>
              <a:rPr b="0" lang="zh-TW" sz="3600" spc="-1" strike="noStrike" cap="all">
                <a:solidFill>
                  <a:schemeClr val="dk1"/>
                </a:solidFill>
                <a:latin typeface="Century Gothic"/>
              </a:rPr>
              <a:t>輯</a:t>
            </a:r>
            <a:r>
              <a:rPr b="0" lang="zh-TW" sz="3600" spc="-1" strike="noStrike" cap="all">
                <a:solidFill>
                  <a:schemeClr val="dk1"/>
                </a:solidFill>
                <a:latin typeface="Century Gothic"/>
              </a:rPr>
              <a:t>母</a:t>
            </a:r>
            <a:r>
              <a:rPr b="0" lang="zh-TW" sz="3600" spc="-1" strike="noStrike" cap="all">
                <a:solidFill>
                  <a:schemeClr val="dk1"/>
                </a:solidFill>
                <a:latin typeface="Century Gothic"/>
              </a:rPr>
              <a:t>片</a:t>
            </a:r>
            <a:r>
              <a:rPr b="0" lang="zh-TW" sz="3600" spc="-1" strike="noStrike" cap="all">
                <a:solidFill>
                  <a:schemeClr val="dk1"/>
                </a:solidFill>
                <a:latin typeface="Century Gothic"/>
              </a:rPr>
              <a:t>標</a:t>
            </a:r>
            <a:r>
              <a:rPr b="0" lang="zh-TW" sz="3600" spc="-1" strike="noStrike" cap="all">
                <a:solidFill>
                  <a:schemeClr val="dk1"/>
                </a:solidFill>
                <a:latin typeface="Century Gothic"/>
              </a:rPr>
              <a:t>題</a:t>
            </a:r>
            <a:r>
              <a:rPr b="0" lang="zh-TW" sz="3600" spc="-1" strike="noStrike" cap="all">
                <a:solidFill>
                  <a:schemeClr val="dk1"/>
                </a:solidFill>
                <a:latin typeface="Century Gothic"/>
              </a:rPr>
              <a:t>樣</a:t>
            </a:r>
            <a:r>
              <a:rPr b="0" lang="zh-TW" sz="3600" spc="-1" strike="noStrike" cap="all">
                <a:solidFill>
                  <a:schemeClr val="dk1"/>
                </a:solidFill>
                <a:latin typeface="Century Gothic"/>
              </a:rPr>
              <a:t>式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85800" y="533520"/>
            <a:ext cx="10818360" cy="3123720"/>
          </a:xfrm>
          <a:prstGeom prst="rect">
            <a:avLst/>
          </a:prstGeom>
          <a:noFill/>
          <a:ln w="15840">
            <a:solidFill>
              <a:schemeClr val="dk1">
                <a:alpha val="40000"/>
              </a:schemeClr>
            </a:solidFill>
            <a:round/>
          </a:ln>
        </p:spPr>
        <p:txBody>
          <a:bodyPr lIns="90000" rIns="90000" tIns="45000" bIns="45000" anchor="t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1600" spc="-1" strike="noStrike">
                <a:solidFill>
                  <a:schemeClr val="dk1"/>
                </a:solidFill>
                <a:latin typeface="Century Gothic"/>
              </a:rPr>
              <a:t>按一下圖示以新增圖片</a:t>
            </a:r>
            <a:endParaRPr b="0" lang="en-US" sz="16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914400" y="3843720"/>
            <a:ext cx="830376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zh-TW" sz="16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編輯母片文字樣式</a:t>
            </a:r>
            <a:endParaRPr b="0" lang="en-US" sz="16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dt" idx="4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&lt;日期/時間&gt;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ftr" idx="5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&lt;頁尾&gt;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" name="PlaceHolder 6"/>
          <p:cNvSpPr>
            <a:spLocks noGrp="1"/>
          </p:cNvSpPr>
          <p:nvPr>
            <p:ph type="sldNum" idx="6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A2202F7-3D82-419B-A94C-04E0D8EC0EEF}" type="slidenum">
              <a: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&lt;編號&gt;</a:t>
            </a:fld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31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32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33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34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35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10058040" cy="274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zh-TW" sz="3200" spc="-1" strike="noStrike" cap="all">
                <a:solidFill>
                  <a:schemeClr val="dk1"/>
                </a:solidFill>
                <a:latin typeface="Century Gothic"/>
              </a:rPr>
              <a:t>按一下以編輯母片標題樣式</a:t>
            </a:r>
            <a:endParaRPr b="0" lang="en-US" sz="3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84360" y="4114800"/>
            <a:ext cx="8535600" cy="187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zh-TW" sz="20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編輯母片文字樣式</a:t>
            </a: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 idx="7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&lt;日期/時間&gt;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 idx="8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&lt;頁尾&gt;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 idx="9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A2C1FD8-3B21-4CB8-B99D-EF57BD7CE840}" type="slidenum">
              <a: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&lt;編號&gt;</a:t>
            </a:fld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42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43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44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45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46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141560" y="685800"/>
            <a:ext cx="9143640" cy="274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zh-TW" sz="3200" spc="-1" strike="noStrike" cap="all">
                <a:solidFill>
                  <a:schemeClr val="dk1"/>
                </a:solidFill>
                <a:latin typeface="Century Gothic"/>
              </a:rPr>
              <a:t>按一下以編輯母片標題樣式</a:t>
            </a:r>
            <a:endParaRPr b="0" lang="en-US" sz="3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446120" y="3429000"/>
            <a:ext cx="8534160" cy="3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zh-TW" sz="20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編輯母片文字樣式</a:t>
            </a: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84360" y="4300920"/>
            <a:ext cx="8534160" cy="168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zh-TW" sz="20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編輯母片文字樣式</a:t>
            </a: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10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&lt;日期/時間&gt;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ftr" idx="11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&lt;頁尾&gt;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sldNum" idx="12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C2DDFFF-45F0-4AD1-95DF-1B1DA8281EBF}" type="slidenum">
              <a: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&lt;編號&gt;</a:t>
            </a:fld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" name="TextBox 13"/>
          <p:cNvSpPr/>
          <p:nvPr/>
        </p:nvSpPr>
        <p:spPr>
          <a:xfrm>
            <a:off x="531720" y="81216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000" spc="-1" strike="noStrike">
                <a:solidFill>
                  <a:schemeClr val="dk1"/>
                </a:solidFill>
                <a:latin typeface="Century Gothic"/>
              </a:rPr>
              <a:t>“</a:t>
            </a:r>
            <a:endParaRPr b="0" lang="en-US" sz="8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TextBox 14"/>
          <p:cNvSpPr/>
          <p:nvPr/>
        </p:nvSpPr>
        <p:spPr>
          <a:xfrm>
            <a:off x="10285560" y="276876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914400">
              <a:lnSpc>
                <a:spcPct val="100000"/>
              </a:lnSpc>
            </a:pPr>
            <a:r>
              <a:rPr b="0" lang="en-US" sz="8000" spc="-1" strike="noStrike">
                <a:solidFill>
                  <a:schemeClr val="dk1"/>
                </a:solidFill>
                <a:latin typeface="Century Gothic"/>
              </a:rPr>
              <a:t>”</a:t>
            </a:r>
            <a:endParaRPr b="0" lang="en-US" sz="8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56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57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58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59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60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4360" y="3429000"/>
            <a:ext cx="8534160" cy="169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zh-TW" sz="3200" spc="-1" strike="noStrike" cap="all">
                <a:solidFill>
                  <a:schemeClr val="dk1"/>
                </a:solidFill>
                <a:latin typeface="Century Gothic"/>
              </a:rPr>
              <a:t>按一下以編輯母片標題樣式</a:t>
            </a:r>
            <a:endParaRPr b="0" lang="en-US" sz="3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4360" y="5132880"/>
            <a:ext cx="8535600" cy="86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zh-TW" sz="20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編輯母片文字樣式</a:t>
            </a: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dt" idx="13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&lt;日期/時間&gt;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ftr" idx="14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&lt;頁尾&gt;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sldNum" idx="15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23B8BEA-43C0-413A-B1B1-EAF7BF82D95F}" type="slidenum">
              <a: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&lt;編號&gt;</a:t>
            </a:fld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67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68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69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70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71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141560" y="685800"/>
            <a:ext cx="9143640" cy="274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zh-TW" sz="3200" spc="-1" strike="noStrike" cap="all">
                <a:solidFill>
                  <a:schemeClr val="dk1"/>
                </a:solidFill>
                <a:latin typeface="Century Gothic"/>
              </a:rPr>
              <a:t>按一下以編輯母片標題樣式</a:t>
            </a:r>
            <a:endParaRPr b="0" lang="en-US" sz="3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4360" y="3928680"/>
            <a:ext cx="8534160" cy="104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zh-TW" sz="2400" spc="-1" strike="noStrike" cap="all">
                <a:solidFill>
                  <a:schemeClr val="dk1"/>
                </a:solidFill>
                <a:latin typeface="Century Gothic"/>
              </a:rPr>
              <a:t>編輯母片文字樣式</a:t>
            </a:r>
            <a:endParaRPr b="0" lang="en-US" sz="24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84360" y="4978440"/>
            <a:ext cx="8534160" cy="101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zh-TW" sz="18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編輯母片文字樣式</a:t>
            </a:r>
            <a:endParaRPr b="0" lang="en-US" sz="1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dt" idx="16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&lt;日期/時間&gt;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ftr" idx="17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&lt;頁尾&gt;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sldNum" idx="18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42191ED-268D-45B8-902A-26BA5E31A1C4}" type="slidenum">
              <a: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&lt;編號&gt;</a:t>
            </a:fld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" name="TextBox 10"/>
          <p:cNvSpPr/>
          <p:nvPr/>
        </p:nvSpPr>
        <p:spPr>
          <a:xfrm>
            <a:off x="531720" y="81216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000" spc="-1" strike="noStrike">
                <a:solidFill>
                  <a:schemeClr val="dk1"/>
                </a:solidFill>
                <a:latin typeface="Century Gothic"/>
              </a:rPr>
              <a:t>“</a:t>
            </a:r>
            <a:endParaRPr b="0" lang="en-US" sz="8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TextBox 11"/>
          <p:cNvSpPr/>
          <p:nvPr/>
        </p:nvSpPr>
        <p:spPr>
          <a:xfrm>
            <a:off x="10285560" y="276876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914400">
              <a:lnSpc>
                <a:spcPct val="100000"/>
              </a:lnSpc>
            </a:pPr>
            <a:r>
              <a:rPr b="0" lang="en-US" sz="8000" spc="-1" strike="noStrike">
                <a:solidFill>
                  <a:schemeClr val="dk1"/>
                </a:solidFill>
                <a:latin typeface="Century Gothic"/>
              </a:rPr>
              <a:t>”</a:t>
            </a:r>
            <a:endParaRPr b="0" lang="en-US" sz="8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81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82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83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84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85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10058040" cy="274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zh-TW" sz="3600" spc="-1" strike="noStrike" cap="all">
                <a:solidFill>
                  <a:schemeClr val="dk1"/>
                </a:solidFill>
                <a:latin typeface="Century Gothic"/>
              </a:rPr>
              <a:t>按一下以編輯母片標題樣式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84360" y="3928680"/>
            <a:ext cx="8534160" cy="83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zh-TW" sz="2400" spc="-1" strike="noStrike" cap="all">
                <a:solidFill>
                  <a:schemeClr val="dk1"/>
                </a:solidFill>
                <a:latin typeface="Century Gothic"/>
              </a:rPr>
              <a:t>編輯母片文字樣式</a:t>
            </a:r>
            <a:endParaRPr b="0" lang="en-US" sz="24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84360" y="4766760"/>
            <a:ext cx="8534160" cy="1227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zh-TW" sz="18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編輯母片文字樣式</a:t>
            </a:r>
            <a:endParaRPr b="0" lang="en-US" sz="1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 idx="19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&lt;日期/時間&gt;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 idx="20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&lt;頁尾&gt;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 idx="21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B6C8248-B910-4EE4-9DC9-B656CB35F70D}" type="slidenum">
              <a: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&lt;編號&gt;</a:t>
            </a:fld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93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94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95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96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97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zh-TW" sz="3600" spc="-1" strike="noStrike" cap="all">
                <a:solidFill>
                  <a:schemeClr val="dk1"/>
                </a:solidFill>
                <a:latin typeface="Century Gothic"/>
              </a:rPr>
              <a:t>按一下以編輯母片標題樣式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858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zh-TW" sz="20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編輯母片文字樣式</a:t>
            </a: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zh-TW" sz="18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第二層</a:t>
            </a:r>
            <a:endParaRPr b="0" lang="en-US" sz="1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2" marL="1200240" indent="-28584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zh-TW" sz="16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第三層</a:t>
            </a:r>
            <a:endParaRPr b="0" lang="en-US" sz="16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3" marL="15429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zh-TW" sz="14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第四層</a:t>
            </a:r>
            <a:endParaRPr b="0" lang="en-US" sz="14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4" marL="20001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zh-TW" sz="14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第五層</a:t>
            </a:r>
            <a:endParaRPr b="0" lang="en-US" sz="14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dt" idx="22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&lt;日期/時間&gt;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ftr" idx="23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&lt;頁尾&gt;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sldNum" idx="24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3AF2349-40B4-4C51-A757-1A690E185E42}" type="slidenum">
              <a: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&lt;編號&gt;</a:t>
            </a:fld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104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05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06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07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108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685360" y="685800"/>
            <a:ext cx="2057040" cy="457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zh-TW" sz="3600" spc="-1" strike="noStrike" cap="all">
                <a:solidFill>
                  <a:schemeClr val="dk1"/>
                </a:solidFill>
                <a:latin typeface="Century Gothic"/>
              </a:rPr>
              <a:t>按一下以編輯母片標題樣式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685800"/>
            <a:ext cx="7822800" cy="530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858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zh-TW" sz="20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編輯母片文字樣式</a:t>
            </a: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zh-TW" sz="18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第二層</a:t>
            </a:r>
            <a:endParaRPr b="0" lang="en-US" sz="1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2" marL="1200240" indent="-28584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zh-TW" sz="16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第三層</a:t>
            </a:r>
            <a:endParaRPr b="0" lang="en-US" sz="16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3" marL="15429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zh-TW" sz="14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第四層</a:t>
            </a:r>
            <a:endParaRPr b="0" lang="en-US" sz="14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4" marL="20001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zh-TW" sz="14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第五層</a:t>
            </a:r>
            <a:endParaRPr b="0" lang="en-US" sz="14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dt" idx="25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&lt;日期/時間&gt;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ftr" idx="26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&lt;頁尾&gt;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sldNum" idx="27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170D505-5903-4F7D-B2F4-1F4532147517}" type="slidenum">
              <a: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&lt;編號&gt;</a:t>
            </a:fld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scholar.google.com.tw/citations?hl=zh-TW&amp;user=Dk-7FvoAAAAJ&amp;view_op=list_works&amp;sortby=pubdate" TargetMode="Externa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305280" y="313560"/>
            <a:ext cx="9045720" cy="456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chemeClr val="dk1"/>
                </a:solidFill>
                <a:latin typeface="標楷體"/>
                <a:ea typeface="標楷體"/>
              </a:rPr>
              <a:t>Logical statements and operators</a:t>
            </a:r>
            <a:br>
              <a:rPr sz="3600"/>
            </a:br>
            <a:br>
              <a:rPr sz="3600"/>
            </a:br>
            <a:r>
              <a:rPr b="0" lang="en-US" sz="3600" spc="-1" strike="noStrike" cap="all">
                <a:solidFill>
                  <a:schemeClr val="dk1"/>
                </a:solidFill>
                <a:latin typeface="Century Gothic"/>
                <a:ea typeface="標楷體"/>
              </a:rPr>
              <a:t>Eugene KO</a:t>
            </a:r>
            <a:br>
              <a:rPr sz="3600"/>
            </a:br>
            <a:r>
              <a:rPr b="0" lang="zh-TW" sz="3600" spc="-1" strike="noStrike" cap="all">
                <a:solidFill>
                  <a:srgbClr val="ffff00"/>
                </a:solidFill>
                <a:latin typeface="標楷體"/>
                <a:ea typeface="標楷體"/>
              </a:rPr>
              <a:t>王昱仁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pic>
        <p:nvPicPr>
          <p:cNvPr id="217" name="Picture 2" descr="yu-chien Ko">
            <a:hlinkClick r:id="rId1"/>
          </p:cNvPr>
          <p:cNvPicPr/>
          <p:nvPr/>
        </p:nvPicPr>
        <p:blipFill>
          <a:blip r:embed="rId2"/>
          <a:stretch/>
        </p:blipFill>
        <p:spPr>
          <a:xfrm>
            <a:off x="9476640" y="313560"/>
            <a:ext cx="1114200" cy="117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05800" y="272880"/>
            <a:ext cx="10849680" cy="1482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chemeClr val="dk1"/>
                </a:solidFill>
                <a:latin typeface="標楷體"/>
                <a:ea typeface="標楷體"/>
              </a:rPr>
              <a:t>Logical statements (1)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732240" y="1913760"/>
            <a:ext cx="10288080" cy="3796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55964"/>
          </a:bodyPr>
          <a:p>
            <a:pPr marL="514440" indent="-514440" defTabSz="45720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Century Gothic"/>
              <a:buAutoNum type="alphaUcPeriod"/>
            </a:pPr>
            <a:r>
              <a:rPr b="0" lang="en-US" sz="2800" spc="-1" strike="noStrike">
                <a:solidFill>
                  <a:schemeClr val="dk1"/>
                </a:solidFill>
                <a:latin typeface="標楷體"/>
                <a:ea typeface="標楷體"/>
              </a:rPr>
              <a:t>If statement, if(P) Q;</a:t>
            </a:r>
            <a:endParaRPr b="0" lang="en-US" sz="2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marL="457200" indent="0" defTabSz="45720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chemeClr val="dk1"/>
                </a:solidFill>
                <a:latin typeface="標楷體"/>
                <a:ea typeface="標楷體"/>
              </a:rPr>
              <a:t>When P condition is true then execute Q </a:t>
            </a:r>
            <a:endParaRPr b="0" lang="en-US" sz="26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marL="457200" indent="0" defTabSz="45720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chemeClr val="dk1"/>
                </a:solidFill>
                <a:latin typeface="標楷體"/>
                <a:ea typeface="標楷體"/>
              </a:rPr>
              <a:t>ex: if(3&gt;2) printf(“3 is bigger than 2”);</a:t>
            </a:r>
            <a:endParaRPr b="0" lang="en-US" sz="26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marL="457200" indent="0" defTabSz="45720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chemeClr val="dk1"/>
                </a:solidFill>
                <a:latin typeface="標楷體"/>
                <a:ea typeface="標楷體"/>
              </a:rPr>
              <a:t>    </a:t>
            </a:r>
            <a:r>
              <a:rPr b="0" lang="en-US" sz="2600" spc="-1" strike="noStrike">
                <a:solidFill>
                  <a:schemeClr val="dk1"/>
                </a:solidFill>
                <a:latin typeface="標楷體"/>
                <a:ea typeface="標楷體"/>
              </a:rPr>
              <a:t>if(3&lt;2) printf(“3 is smaller than 2”);</a:t>
            </a:r>
            <a:endParaRPr b="0" lang="en-US" sz="26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marL="514440" indent="-514440" defTabSz="45720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Century Gothic"/>
              <a:buAutoNum type="alphaUcPeriod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標楷體"/>
                <a:ea typeface="標楷體"/>
              </a:rPr>
              <a:t>If statement, if(!P) Q;</a:t>
            </a:r>
            <a:endParaRPr b="0" lang="en-US" sz="2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marL="457200" indent="0" defTabSz="45720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chemeClr val="dk1"/>
                </a:solidFill>
                <a:latin typeface="標楷體"/>
                <a:ea typeface="標楷體"/>
              </a:rPr>
              <a:t>When P condition is not true then execute Q</a:t>
            </a:r>
            <a:endParaRPr b="0" lang="en-US" sz="26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marL="514440" indent="-514440" defTabSz="45720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Century Gothic"/>
              <a:buAutoNum type="alphaUcPeriod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標楷體"/>
                <a:ea typeface="標楷體"/>
              </a:rPr>
              <a:t>P has logical operator to check. Ex: 3&gt;2, 2 &gt;3, 2==3</a:t>
            </a:r>
            <a:endParaRPr b="0" lang="en-US" sz="2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marL="514440" indent="-514440" defTabSz="45720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Century Gothic"/>
              <a:buAutoNum type="alphaUcPeriod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標楷體"/>
                <a:ea typeface="標楷體"/>
              </a:rPr>
              <a:t>Q is an execution statement  </a:t>
            </a:r>
            <a:endParaRPr b="0" lang="en-US" sz="2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indent="0" defTabSz="45720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indent="0" defTabSz="45720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標楷體"/>
                <a:ea typeface="標楷體"/>
              </a:rPr>
              <a:t>	</a:t>
            </a:r>
            <a:endParaRPr b="0" lang="en-US" sz="2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5800" y="272880"/>
            <a:ext cx="10849680" cy="1482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chemeClr val="dk1"/>
                </a:solidFill>
                <a:latin typeface="標楷體"/>
                <a:ea typeface="標楷體"/>
              </a:rPr>
              <a:t>Logical statements (2)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732240" y="1913760"/>
            <a:ext cx="10288080" cy="3796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9449"/>
          </a:bodyPr>
          <a:p>
            <a:pPr marL="514440" indent="-514440" defTabSz="45720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Century Gothic"/>
              <a:buAutoNum type="alphaUcPeriod"/>
            </a:pPr>
            <a:r>
              <a:rPr b="0" lang="en-US" sz="2800" spc="-1" strike="noStrike">
                <a:solidFill>
                  <a:schemeClr val="dk1"/>
                </a:solidFill>
                <a:latin typeface="標楷體"/>
                <a:ea typeface="標楷體"/>
              </a:rPr>
              <a:t>else statement, if(P) Q else R;</a:t>
            </a:r>
            <a:endParaRPr b="0" lang="en-US" sz="2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marL="457200" indent="0" defTabSz="45720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chemeClr val="dk1"/>
                </a:solidFill>
                <a:latin typeface="標楷體"/>
                <a:ea typeface="標楷體"/>
              </a:rPr>
              <a:t>When P condition is not true then execute Q</a:t>
            </a:r>
            <a:endParaRPr b="0" lang="en-US" sz="26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marL="514440" indent="-514440" defTabSz="45720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Century Gothic"/>
              <a:buAutoNum type="alphaUcPeriod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標楷體"/>
                <a:ea typeface="標楷體"/>
              </a:rPr>
              <a:t>else statement, if(!P) else Q;</a:t>
            </a:r>
            <a:endParaRPr b="0" lang="en-US" sz="2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marL="457200" indent="0" defTabSz="45720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chemeClr val="dk1"/>
                </a:solidFill>
                <a:latin typeface="標楷體"/>
                <a:ea typeface="標楷體"/>
              </a:rPr>
              <a:t>When P condition is true then execute Q</a:t>
            </a:r>
            <a:endParaRPr b="0" lang="en-US" sz="26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marL="514440" indent="-514440" defTabSz="45720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Century Gothic"/>
              <a:buAutoNum type="alphaUcPeriod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標楷體"/>
                <a:ea typeface="標楷體"/>
              </a:rPr>
              <a:t>P has logical operator to check. Ex: 3&gt;2, 2 &gt;3, 2==3</a:t>
            </a:r>
            <a:endParaRPr b="0" lang="en-US" sz="2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marL="514440" indent="-514440" defTabSz="45720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Century Gothic"/>
              <a:buAutoNum type="alphaUcPeriod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標楷體"/>
                <a:ea typeface="標楷體"/>
              </a:rPr>
              <a:t>Q is an execution statement   </a:t>
            </a:r>
            <a:endParaRPr b="0" lang="en-US" sz="2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indent="0" defTabSz="45720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indent="0" defTabSz="45720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標楷體"/>
                <a:ea typeface="標楷體"/>
              </a:rPr>
              <a:t>	</a:t>
            </a:r>
            <a:endParaRPr b="0" lang="en-US" sz="2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標題 1"/>
          <p:cNvSpPr/>
          <p:nvPr/>
        </p:nvSpPr>
        <p:spPr>
          <a:xfrm>
            <a:off x="4287240" y="1275840"/>
            <a:ext cx="2049840" cy="504720"/>
          </a:xfrm>
          <a:prstGeom prst="rect">
            <a:avLst/>
          </a:prstGeom>
          <a:noFill/>
          <a:ln w="254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93611"/>
          </a:bodyPr>
          <a:p>
            <a:pPr algn="ctr" defTabSz="457200">
              <a:lnSpc>
                <a:spcPct val="100000"/>
              </a:lnSpc>
            </a:pPr>
            <a:r>
              <a:rPr b="0" lang="en-US" sz="1800" spc="-1" strike="noStrike" cap="all">
                <a:solidFill>
                  <a:schemeClr val="dk1"/>
                </a:solidFill>
                <a:latin typeface="標楷體"/>
                <a:ea typeface="標楷體"/>
              </a:rPr>
              <a:t>if(P) Q else R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23" name="直線接點 7"/>
          <p:cNvCxnSpPr/>
          <p:nvPr/>
        </p:nvCxnSpPr>
        <p:spPr>
          <a:xfrm flipH="1">
            <a:off x="3318120" y="1780560"/>
            <a:ext cx="1936440" cy="1236240"/>
          </a:xfrm>
          <a:prstGeom prst="straightConnector1">
            <a:avLst/>
          </a:prstGeom>
          <a:ln cap="rnd" w="25400">
            <a:solidFill>
              <a:srgbClr val="ffff00"/>
            </a:solidFill>
            <a:round/>
          </a:ln>
        </p:spPr>
      </p:cxnSp>
      <p:cxnSp>
        <p:nvCxnSpPr>
          <p:cNvPr id="224" name="直線接點 9"/>
          <p:cNvCxnSpPr>
            <a:stCxn id="222" idx="2"/>
            <a:endCxn id="225" idx="0"/>
          </p:cNvCxnSpPr>
          <p:nvPr/>
        </p:nvCxnSpPr>
        <p:spPr>
          <a:xfrm>
            <a:off x="5312160" y="1780560"/>
            <a:ext cx="1729800" cy="1236240"/>
          </a:xfrm>
          <a:prstGeom prst="straightConnector1">
            <a:avLst/>
          </a:prstGeom>
          <a:ln cap="rnd" w="25400">
            <a:solidFill>
              <a:srgbClr val="ffff00"/>
            </a:solidFill>
            <a:round/>
          </a:ln>
        </p:spPr>
      </p:cxnSp>
      <p:sp>
        <p:nvSpPr>
          <p:cNvPr id="226" name="標題 1"/>
          <p:cNvSpPr/>
          <p:nvPr/>
        </p:nvSpPr>
        <p:spPr>
          <a:xfrm>
            <a:off x="2816280" y="3016440"/>
            <a:ext cx="887400" cy="504720"/>
          </a:xfrm>
          <a:prstGeom prst="rect">
            <a:avLst/>
          </a:prstGeom>
          <a:noFill/>
          <a:ln w="25400">
            <a:solidFill>
              <a:srgbClr val="ffffff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標楷體"/>
                <a:ea typeface="標楷體"/>
              </a:rPr>
              <a:t>Q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5" name="標題 1"/>
          <p:cNvSpPr/>
          <p:nvPr/>
        </p:nvSpPr>
        <p:spPr>
          <a:xfrm>
            <a:off x="6598080" y="3016440"/>
            <a:ext cx="887400" cy="504720"/>
          </a:xfrm>
          <a:prstGeom prst="rect">
            <a:avLst/>
          </a:prstGeom>
          <a:noFill/>
          <a:ln w="25400">
            <a:solidFill>
              <a:srgbClr val="ffffff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標楷體"/>
                <a:ea typeface="標楷體"/>
              </a:rPr>
              <a:t>R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7" name="標題 1"/>
          <p:cNvSpPr/>
          <p:nvPr/>
        </p:nvSpPr>
        <p:spPr>
          <a:xfrm>
            <a:off x="2816280" y="2025720"/>
            <a:ext cx="1464480" cy="5047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標楷體"/>
                <a:ea typeface="標楷體"/>
              </a:rPr>
              <a:t>P is true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8" name="標題 1"/>
          <p:cNvSpPr/>
          <p:nvPr/>
        </p:nvSpPr>
        <p:spPr>
          <a:xfrm>
            <a:off x="6206040" y="2033280"/>
            <a:ext cx="1464480" cy="5047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75000"/>
          </a:bodyPr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標楷體"/>
                <a:ea typeface="標楷體"/>
              </a:rPr>
              <a:t>P is not true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文字方塊 20"/>
          <p:cNvSpPr/>
          <p:nvPr/>
        </p:nvSpPr>
        <p:spPr>
          <a:xfrm>
            <a:off x="913680" y="3357720"/>
            <a:ext cx="27889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if(p==‘+’) Q1;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entury Gothic"/>
              </a:rPr>
              <a:t>else if</a:t>
            </a: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(p==‘-’) Q2;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else if(p==‘*’) Q3;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else if(p==‘/’) Q4;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else printf(“No work”);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0" name="標題 1"/>
          <p:cNvSpPr/>
          <p:nvPr/>
        </p:nvSpPr>
        <p:spPr>
          <a:xfrm>
            <a:off x="5373360" y="708480"/>
            <a:ext cx="504360" cy="504720"/>
          </a:xfrm>
          <a:prstGeom prst="rect">
            <a:avLst/>
          </a:prstGeom>
          <a:noFill/>
          <a:ln w="254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標楷體"/>
                <a:ea typeface="標楷體"/>
              </a:rPr>
              <a:t>p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31" name="直線接點 24"/>
          <p:cNvCxnSpPr>
            <a:stCxn id="230" idx="2"/>
          </p:cNvCxnSpPr>
          <p:nvPr/>
        </p:nvCxnSpPr>
        <p:spPr>
          <a:xfrm flipH="1">
            <a:off x="5258880" y="1213200"/>
            <a:ext cx="366840" cy="393120"/>
          </a:xfrm>
          <a:prstGeom prst="straightConnector1">
            <a:avLst/>
          </a:prstGeom>
          <a:ln cap="rnd" w="25400">
            <a:solidFill>
              <a:srgbClr val="ffff00"/>
            </a:solidFill>
            <a:round/>
          </a:ln>
        </p:spPr>
      </p:cxnSp>
      <p:cxnSp>
        <p:nvCxnSpPr>
          <p:cNvPr id="232" name="直線接點 26"/>
          <p:cNvCxnSpPr/>
          <p:nvPr/>
        </p:nvCxnSpPr>
        <p:spPr>
          <a:xfrm>
            <a:off x="5638680" y="1237320"/>
            <a:ext cx="498240" cy="628920"/>
          </a:xfrm>
          <a:prstGeom prst="straightConnector1">
            <a:avLst/>
          </a:prstGeom>
          <a:ln cap="rnd">
            <a:solidFill>
              <a:srgbClr val="c62324"/>
            </a:solidFill>
            <a:round/>
          </a:ln>
        </p:spPr>
      </p:cxnSp>
      <p:cxnSp>
        <p:nvCxnSpPr>
          <p:cNvPr id="233" name="直線接點 27"/>
          <p:cNvCxnSpPr/>
          <p:nvPr/>
        </p:nvCxnSpPr>
        <p:spPr>
          <a:xfrm flipH="1">
            <a:off x="6323040" y="3038040"/>
            <a:ext cx="720360" cy="699120"/>
          </a:xfrm>
          <a:prstGeom prst="straightConnector1">
            <a:avLst/>
          </a:prstGeom>
          <a:ln cap="rnd" w="25400">
            <a:solidFill>
              <a:srgbClr val="ffff00"/>
            </a:solidFill>
            <a:round/>
          </a:ln>
        </p:spPr>
      </p:cxnSp>
      <p:cxnSp>
        <p:nvCxnSpPr>
          <p:cNvPr id="234" name="直線接點 28"/>
          <p:cNvCxnSpPr/>
          <p:nvPr/>
        </p:nvCxnSpPr>
        <p:spPr>
          <a:xfrm flipH="1" flipV="1">
            <a:off x="6166080" y="1895400"/>
            <a:ext cx="465840" cy="602280"/>
          </a:xfrm>
          <a:prstGeom prst="straightConnector1">
            <a:avLst/>
          </a:prstGeom>
          <a:ln cap="rnd" w="25400">
            <a:solidFill>
              <a:srgbClr val="ffff00"/>
            </a:solidFill>
            <a:round/>
          </a:ln>
        </p:spPr>
      </p:cxnSp>
      <p:cxnSp>
        <p:nvCxnSpPr>
          <p:cNvPr id="235" name="直線接點 29"/>
          <p:cNvCxnSpPr/>
          <p:nvPr/>
        </p:nvCxnSpPr>
        <p:spPr>
          <a:xfrm flipH="1">
            <a:off x="5609520" y="1883880"/>
            <a:ext cx="536760" cy="717480"/>
          </a:xfrm>
          <a:prstGeom prst="straightConnector1">
            <a:avLst/>
          </a:prstGeom>
          <a:ln cap="rnd">
            <a:solidFill>
              <a:srgbClr val="c62324"/>
            </a:solidFill>
            <a:round/>
          </a:ln>
        </p:spPr>
      </p:cxnSp>
      <p:cxnSp>
        <p:nvCxnSpPr>
          <p:cNvPr id="236" name="直線接點 30"/>
          <p:cNvCxnSpPr/>
          <p:nvPr/>
        </p:nvCxnSpPr>
        <p:spPr>
          <a:xfrm>
            <a:off x="6608520" y="2497320"/>
            <a:ext cx="434880" cy="531000"/>
          </a:xfrm>
          <a:prstGeom prst="straightConnector1">
            <a:avLst/>
          </a:prstGeom>
          <a:ln cap="rnd" w="25400">
            <a:solidFill>
              <a:srgbClr val="ffff00"/>
            </a:solidFill>
            <a:round/>
          </a:ln>
        </p:spPr>
      </p:cxnSp>
      <p:cxnSp>
        <p:nvCxnSpPr>
          <p:cNvPr id="237" name="直線接點 31"/>
          <p:cNvCxnSpPr/>
          <p:nvPr/>
        </p:nvCxnSpPr>
        <p:spPr>
          <a:xfrm flipH="1">
            <a:off x="5973480" y="2487240"/>
            <a:ext cx="647640" cy="573840"/>
          </a:xfrm>
          <a:prstGeom prst="straightConnector1">
            <a:avLst/>
          </a:prstGeom>
          <a:ln cap="rnd" w="25400">
            <a:solidFill>
              <a:srgbClr val="ffff00"/>
            </a:solidFill>
            <a:round/>
          </a:ln>
        </p:spPr>
      </p:cxnSp>
      <p:sp>
        <p:nvSpPr>
          <p:cNvPr id="238" name="標題 1"/>
          <p:cNvSpPr/>
          <p:nvPr/>
        </p:nvSpPr>
        <p:spPr>
          <a:xfrm>
            <a:off x="4815360" y="1615320"/>
            <a:ext cx="586440" cy="504720"/>
          </a:xfrm>
          <a:prstGeom prst="rect">
            <a:avLst/>
          </a:prstGeom>
          <a:noFill/>
          <a:ln w="254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標楷體"/>
                <a:ea typeface="標楷體"/>
              </a:rPr>
              <a:t>Q1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9" name="標題 1"/>
          <p:cNvSpPr/>
          <p:nvPr/>
        </p:nvSpPr>
        <p:spPr>
          <a:xfrm>
            <a:off x="5396400" y="1204560"/>
            <a:ext cx="1464480" cy="5047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標楷體"/>
                <a:ea typeface="標楷體"/>
              </a:rPr>
              <a:t>not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0" name="標題 1"/>
          <p:cNvSpPr/>
          <p:nvPr/>
        </p:nvSpPr>
        <p:spPr>
          <a:xfrm>
            <a:off x="4595400" y="1041840"/>
            <a:ext cx="1464480" cy="5047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標楷體"/>
                <a:ea typeface="標楷體"/>
              </a:rPr>
              <a:t>+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1" name="標題 1"/>
          <p:cNvSpPr/>
          <p:nvPr/>
        </p:nvSpPr>
        <p:spPr>
          <a:xfrm>
            <a:off x="5042520" y="1813680"/>
            <a:ext cx="1464480" cy="5047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標楷體"/>
                <a:ea typeface="標楷體"/>
              </a:rPr>
              <a:t>-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2" name="標題 1"/>
          <p:cNvSpPr/>
          <p:nvPr/>
        </p:nvSpPr>
        <p:spPr>
          <a:xfrm>
            <a:off x="5023080" y="2367360"/>
            <a:ext cx="586440" cy="504720"/>
          </a:xfrm>
          <a:prstGeom prst="rect">
            <a:avLst/>
          </a:prstGeom>
          <a:noFill/>
          <a:ln w="254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標楷體"/>
                <a:ea typeface="標楷體"/>
              </a:rPr>
              <a:t>Q2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3" name="標題 1"/>
          <p:cNvSpPr/>
          <p:nvPr/>
        </p:nvSpPr>
        <p:spPr>
          <a:xfrm>
            <a:off x="5856480" y="1799280"/>
            <a:ext cx="1464480" cy="5047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標楷體"/>
                <a:ea typeface="標楷體"/>
              </a:rPr>
              <a:t>not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4" name="標題 1"/>
          <p:cNvSpPr/>
          <p:nvPr/>
        </p:nvSpPr>
        <p:spPr>
          <a:xfrm>
            <a:off x="5442120" y="2343240"/>
            <a:ext cx="1464480" cy="5047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標楷體"/>
                <a:ea typeface="標楷體"/>
              </a:rPr>
              <a:t>*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5" name="標題 1"/>
          <p:cNvSpPr/>
          <p:nvPr/>
        </p:nvSpPr>
        <p:spPr>
          <a:xfrm>
            <a:off x="5396400" y="2982600"/>
            <a:ext cx="586440" cy="504720"/>
          </a:xfrm>
          <a:prstGeom prst="rect">
            <a:avLst/>
          </a:prstGeom>
          <a:noFill/>
          <a:ln w="254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標楷體"/>
                <a:ea typeface="標楷體"/>
              </a:rPr>
              <a:t>Q3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6" name="標題 1"/>
          <p:cNvSpPr/>
          <p:nvPr/>
        </p:nvSpPr>
        <p:spPr>
          <a:xfrm>
            <a:off x="5736240" y="3656520"/>
            <a:ext cx="586440" cy="504720"/>
          </a:xfrm>
          <a:prstGeom prst="rect">
            <a:avLst/>
          </a:prstGeom>
          <a:noFill/>
          <a:ln w="254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標楷體"/>
                <a:ea typeface="標楷體"/>
              </a:rPr>
              <a:t>Q4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7" name="標題 1"/>
          <p:cNvSpPr/>
          <p:nvPr/>
        </p:nvSpPr>
        <p:spPr>
          <a:xfrm>
            <a:off x="6336360" y="2355120"/>
            <a:ext cx="1464480" cy="5047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標楷體"/>
                <a:ea typeface="標楷體"/>
              </a:rPr>
              <a:t>not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8" name="標題 1"/>
          <p:cNvSpPr/>
          <p:nvPr/>
        </p:nvSpPr>
        <p:spPr>
          <a:xfrm>
            <a:off x="5878080" y="2937600"/>
            <a:ext cx="1464480" cy="5047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標楷體"/>
                <a:ea typeface="標楷體"/>
              </a:rPr>
              <a:t>/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9" name="標題 1"/>
          <p:cNvSpPr/>
          <p:nvPr/>
        </p:nvSpPr>
        <p:spPr>
          <a:xfrm>
            <a:off x="6837480" y="3014640"/>
            <a:ext cx="1464480" cy="5047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標楷體"/>
                <a:ea typeface="標楷體"/>
              </a:rPr>
              <a:t>not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50" name="直線接點 65"/>
          <p:cNvCxnSpPr/>
          <p:nvPr/>
        </p:nvCxnSpPr>
        <p:spPr>
          <a:xfrm>
            <a:off x="7057800" y="3041640"/>
            <a:ext cx="527040" cy="614880"/>
          </a:xfrm>
          <a:prstGeom prst="straightConnector1">
            <a:avLst/>
          </a:prstGeom>
          <a:ln cap="rnd" w="25400">
            <a:solidFill>
              <a:srgbClr val="ffff00"/>
            </a:solidFill>
            <a:round/>
          </a:ln>
        </p:spPr>
      </p:cxnSp>
      <p:sp>
        <p:nvSpPr>
          <p:cNvPr id="251" name="標題 1"/>
          <p:cNvSpPr/>
          <p:nvPr/>
        </p:nvSpPr>
        <p:spPr>
          <a:xfrm>
            <a:off x="7276320" y="3687840"/>
            <a:ext cx="858600" cy="504720"/>
          </a:xfrm>
          <a:prstGeom prst="rect">
            <a:avLst/>
          </a:prstGeom>
          <a:noFill/>
          <a:ln w="254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75000"/>
          </a:bodyPr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標楷體"/>
                <a:ea typeface="標楷體"/>
              </a:rPr>
              <a:t>No work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2" name="文字方塊 69"/>
          <p:cNvSpPr/>
          <p:nvPr/>
        </p:nvSpPr>
        <p:spPr>
          <a:xfrm>
            <a:off x="5768280" y="1806120"/>
            <a:ext cx="147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entury Gothic"/>
              </a:rPr>
              <a:t>if 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3" name="文字方塊 71"/>
          <p:cNvSpPr/>
          <p:nvPr/>
        </p:nvSpPr>
        <p:spPr>
          <a:xfrm>
            <a:off x="5731200" y="1125360"/>
            <a:ext cx="147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entury Gothic"/>
              </a:rPr>
              <a:t>else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標題 1"/>
          <p:cNvSpPr/>
          <p:nvPr/>
        </p:nvSpPr>
        <p:spPr>
          <a:xfrm>
            <a:off x="5145120" y="436680"/>
            <a:ext cx="2049840" cy="504720"/>
          </a:xfrm>
          <a:prstGeom prst="rect">
            <a:avLst/>
          </a:prstGeom>
          <a:noFill/>
          <a:ln w="254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457200">
              <a:lnSpc>
                <a:spcPct val="100000"/>
              </a:lnSpc>
            </a:pPr>
            <a:r>
              <a:rPr b="0" lang="en-US" sz="1800" spc="-1" strike="noStrike" cap="all">
                <a:solidFill>
                  <a:schemeClr val="dk1"/>
                </a:solidFill>
                <a:latin typeface="標楷體"/>
                <a:ea typeface="標楷體"/>
              </a:rPr>
              <a:t>switch(P)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55" name="直線接點 2"/>
          <p:cNvCxnSpPr/>
          <p:nvPr/>
        </p:nvCxnSpPr>
        <p:spPr>
          <a:xfrm flipH="1">
            <a:off x="4176000" y="941760"/>
            <a:ext cx="1936440" cy="1235880"/>
          </a:xfrm>
          <a:prstGeom prst="straightConnector1">
            <a:avLst/>
          </a:prstGeom>
          <a:ln cap="rnd" w="25400">
            <a:solidFill>
              <a:srgbClr val="ffff00"/>
            </a:solidFill>
            <a:round/>
          </a:ln>
        </p:spPr>
      </p:cxnSp>
      <p:cxnSp>
        <p:nvCxnSpPr>
          <p:cNvPr id="256" name="直線接點 3"/>
          <p:cNvCxnSpPr>
            <a:stCxn id="254" idx="2"/>
            <a:endCxn id="257" idx="0"/>
          </p:cNvCxnSpPr>
          <p:nvPr/>
        </p:nvCxnSpPr>
        <p:spPr>
          <a:xfrm>
            <a:off x="6170040" y="941400"/>
            <a:ext cx="1729800" cy="1236600"/>
          </a:xfrm>
          <a:prstGeom prst="straightConnector1">
            <a:avLst/>
          </a:prstGeom>
          <a:ln cap="rnd" w="25400">
            <a:solidFill>
              <a:srgbClr val="ffff00"/>
            </a:solidFill>
            <a:round/>
          </a:ln>
        </p:spPr>
      </p:cxnSp>
      <p:sp>
        <p:nvSpPr>
          <p:cNvPr id="258" name="標題 1"/>
          <p:cNvSpPr/>
          <p:nvPr/>
        </p:nvSpPr>
        <p:spPr>
          <a:xfrm>
            <a:off x="6303600" y="2201400"/>
            <a:ext cx="887400" cy="504720"/>
          </a:xfrm>
          <a:prstGeom prst="rect">
            <a:avLst/>
          </a:prstGeom>
          <a:noFill/>
          <a:ln w="25400">
            <a:solidFill>
              <a:srgbClr val="ffffff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75000"/>
          </a:bodyPr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標楷體"/>
                <a:ea typeface="標楷體"/>
              </a:rPr>
              <a:t>Q3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標楷體"/>
                <a:ea typeface="標楷體"/>
              </a:rPr>
              <a:t>break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7" name="標題 1"/>
          <p:cNvSpPr/>
          <p:nvPr/>
        </p:nvSpPr>
        <p:spPr>
          <a:xfrm>
            <a:off x="7455960" y="2177640"/>
            <a:ext cx="887400" cy="504720"/>
          </a:xfrm>
          <a:prstGeom prst="rect">
            <a:avLst/>
          </a:prstGeom>
          <a:noFill/>
          <a:ln w="25400">
            <a:solidFill>
              <a:srgbClr val="ffffff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75000"/>
          </a:bodyPr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標楷體"/>
                <a:ea typeface="標楷體"/>
              </a:rPr>
              <a:t>Q4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標楷體"/>
                <a:ea typeface="標楷體"/>
              </a:rPr>
              <a:t>break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9" name="標題 1"/>
          <p:cNvSpPr/>
          <p:nvPr/>
        </p:nvSpPr>
        <p:spPr>
          <a:xfrm>
            <a:off x="4805280" y="1405440"/>
            <a:ext cx="1464480" cy="5047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標楷體"/>
                <a:ea typeface="標楷體"/>
              </a:rPr>
              <a:t>-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0" name="標題 1"/>
          <p:cNvSpPr/>
          <p:nvPr/>
        </p:nvSpPr>
        <p:spPr>
          <a:xfrm>
            <a:off x="6689880" y="1315440"/>
            <a:ext cx="1464480" cy="5047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標楷體"/>
                <a:ea typeface="標楷體"/>
              </a:rPr>
              <a:t>/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61" name="直線接點 8"/>
          <p:cNvCxnSpPr/>
          <p:nvPr/>
        </p:nvCxnSpPr>
        <p:spPr>
          <a:xfrm flipH="1">
            <a:off x="5510160" y="956160"/>
            <a:ext cx="646560" cy="1236240"/>
          </a:xfrm>
          <a:prstGeom prst="straightConnector1">
            <a:avLst/>
          </a:prstGeom>
          <a:ln cap="rnd" w="25400">
            <a:solidFill>
              <a:srgbClr val="ffff00"/>
            </a:solidFill>
            <a:round/>
          </a:ln>
        </p:spPr>
      </p:cxnSp>
      <p:sp>
        <p:nvSpPr>
          <p:cNvPr id="262" name="標題 1"/>
          <p:cNvSpPr/>
          <p:nvPr/>
        </p:nvSpPr>
        <p:spPr>
          <a:xfrm>
            <a:off x="4959720" y="2192040"/>
            <a:ext cx="887400" cy="504720"/>
          </a:xfrm>
          <a:prstGeom prst="rect">
            <a:avLst/>
          </a:prstGeom>
          <a:noFill/>
          <a:ln w="25400">
            <a:solidFill>
              <a:srgbClr val="ffffff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75000"/>
          </a:bodyPr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標楷體"/>
                <a:ea typeface="標楷體"/>
              </a:rPr>
              <a:t>Q2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標楷體"/>
                <a:ea typeface="標楷體"/>
              </a:rPr>
              <a:t>break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3" name="標題 1"/>
          <p:cNvSpPr/>
          <p:nvPr/>
        </p:nvSpPr>
        <p:spPr>
          <a:xfrm>
            <a:off x="3732120" y="2192040"/>
            <a:ext cx="887400" cy="504720"/>
          </a:xfrm>
          <a:prstGeom prst="rect">
            <a:avLst/>
          </a:prstGeom>
          <a:noFill/>
          <a:ln w="25400">
            <a:solidFill>
              <a:srgbClr val="ffffff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75000"/>
          </a:bodyPr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標楷體"/>
                <a:ea typeface="標楷體"/>
              </a:rPr>
              <a:t>Q1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標楷體"/>
                <a:ea typeface="標楷體"/>
              </a:rPr>
              <a:t>break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64" name="直線接點 13"/>
          <p:cNvCxnSpPr>
            <a:endCxn id="258" idx="0"/>
          </p:cNvCxnSpPr>
          <p:nvPr/>
        </p:nvCxnSpPr>
        <p:spPr>
          <a:xfrm>
            <a:off x="6170040" y="941760"/>
            <a:ext cx="577440" cy="1260000"/>
          </a:xfrm>
          <a:prstGeom prst="straightConnector1">
            <a:avLst/>
          </a:prstGeom>
          <a:ln cap="rnd" w="25400">
            <a:solidFill>
              <a:srgbClr val="ffff00"/>
            </a:solidFill>
            <a:round/>
          </a:ln>
        </p:spPr>
      </p:cxnSp>
      <p:sp>
        <p:nvSpPr>
          <p:cNvPr id="265" name="標題 1"/>
          <p:cNvSpPr/>
          <p:nvPr/>
        </p:nvSpPr>
        <p:spPr>
          <a:xfrm>
            <a:off x="3826440" y="1338840"/>
            <a:ext cx="1464480" cy="5047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標楷體"/>
                <a:ea typeface="標楷體"/>
              </a:rPr>
              <a:t>+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6" name="標題 1"/>
          <p:cNvSpPr/>
          <p:nvPr/>
        </p:nvSpPr>
        <p:spPr>
          <a:xfrm>
            <a:off x="5888880" y="1338840"/>
            <a:ext cx="1464480" cy="5047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標楷體"/>
                <a:ea typeface="標楷體"/>
              </a:rPr>
              <a:t>*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7" name="文字方塊 20"/>
          <p:cNvSpPr/>
          <p:nvPr/>
        </p:nvSpPr>
        <p:spPr>
          <a:xfrm>
            <a:off x="913680" y="3357720"/>
            <a:ext cx="389124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Switch(p){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Case ‘+’: Q1; break;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Case</a:t>
            </a:r>
            <a:r>
              <a:rPr b="0" lang="en-US" sz="1800" spc="-1" strike="noStrike">
                <a:solidFill>
                  <a:srgbClr val="ff0000"/>
                </a:solidFill>
                <a:latin typeface="Century Gothic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‘-’: Q2; break;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Case</a:t>
            </a:r>
            <a:r>
              <a:rPr b="0" lang="en-US" sz="1800" spc="-1" strike="noStrike">
                <a:solidFill>
                  <a:srgbClr val="ff0000"/>
                </a:solidFill>
                <a:latin typeface="Century Gothic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‘*’: Q3; break;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Case</a:t>
            </a:r>
            <a:r>
              <a:rPr b="0" lang="en-US" sz="1800" spc="-1" strike="noStrike">
                <a:solidFill>
                  <a:srgbClr val="ff0000"/>
                </a:solidFill>
                <a:latin typeface="Century Gothic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‘/’: Q4; break;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Default: printf(“No work”);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}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" name="表格 7"/>
          <p:cNvGraphicFramePr/>
          <p:nvPr/>
        </p:nvGraphicFramePr>
        <p:xfrm>
          <a:off x="721800" y="832680"/>
          <a:ext cx="8127720" cy="1267920"/>
        </p:xfrm>
        <a:graphic>
          <a:graphicData uri="http://schemas.openxmlformats.org/drawingml/2006/table">
            <a:tbl>
              <a:tblPr/>
              <a:tblGrid>
                <a:gridCol w="2709000"/>
                <a:gridCol w="2709000"/>
                <a:gridCol w="270900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entury Gothic"/>
                        </a:rPr>
                        <a:t>AND operator(&amp;&amp;)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entury Gothic"/>
                        </a:rPr>
                        <a:t>P1(T)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entury Gothic"/>
                        </a:rPr>
                        <a:t>P1(F)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entury Gothic"/>
                        </a:rPr>
                        <a:t>P2(T)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Century Gothic"/>
                        </a:rPr>
                        <a:t>T</a:t>
                      </a: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highlight>
                            <a:srgbClr val="c0c0c0"/>
                          </a:highlight>
                          <a:latin typeface="Century Gothic"/>
                        </a:rPr>
                        <a:t>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entury Gothic"/>
                        </a:rPr>
                        <a:t>TF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entury Gothic"/>
                        </a:rPr>
                        <a:t>P2(F)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entury Gothic"/>
                        </a:rPr>
                        <a:t>FT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entury Gothic"/>
                        </a:rPr>
                        <a:t>FF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9" name="文字方塊 7"/>
          <p:cNvSpPr/>
          <p:nvPr/>
        </p:nvSpPr>
        <p:spPr>
          <a:xfrm>
            <a:off x="923760" y="2611080"/>
            <a:ext cx="47509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Condition P with P1 and P2</a:t>
            </a:r>
            <a:br>
              <a:rPr sz="1800"/>
            </a:b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If(p1&amp;&amp;p2) Q1; Q1 will be executed only with one red conditions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0" name="表格 7"/>
          <p:cNvGraphicFramePr/>
          <p:nvPr/>
        </p:nvGraphicFramePr>
        <p:xfrm>
          <a:off x="721800" y="832680"/>
          <a:ext cx="8127720" cy="1267920"/>
        </p:xfrm>
        <a:graphic>
          <a:graphicData uri="http://schemas.openxmlformats.org/drawingml/2006/table">
            <a:tbl>
              <a:tblPr/>
              <a:tblGrid>
                <a:gridCol w="2709000"/>
                <a:gridCol w="2709000"/>
                <a:gridCol w="270900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entury Gothic"/>
                        </a:rPr>
                        <a:t>or operator(||)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entury Gothic"/>
                        </a:rPr>
                        <a:t>P1(T)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entury Gothic"/>
                        </a:rPr>
                        <a:t>P1(F)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entury Gothic"/>
                        </a:rPr>
                        <a:t>P2(T)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Century Gothic"/>
                        </a:rPr>
                        <a:t>TT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Century Gothic"/>
                        </a:rPr>
                        <a:t>TF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entury Gothic"/>
                        </a:rPr>
                        <a:t>P2(F)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Century Gothic"/>
                        </a:rPr>
                        <a:t>FT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entury Gothic"/>
                        </a:rPr>
                        <a:t>FF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1" name="文字方塊 7"/>
          <p:cNvSpPr/>
          <p:nvPr/>
        </p:nvSpPr>
        <p:spPr>
          <a:xfrm>
            <a:off x="923760" y="2639520"/>
            <a:ext cx="4750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If(p1||p2) Q1; Q1 will be executed with three red conditions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C Programming Operators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547560" y="170316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https://www.programiz.com/c-programming/c-operators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切割線">
  <a:themeElements>
    <a:clrScheme name="切割線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切割線">
  <a:themeElements>
    <a:clrScheme name="切割線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切割線">
  <a:themeElements>
    <a:clrScheme name="切割線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切割線">
  <a:themeElements>
    <a:clrScheme name="切割線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切割線">
  <a:themeElements>
    <a:clrScheme name="切割線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切割線">
  <a:themeElements>
    <a:clrScheme name="切割線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切割線">
  <a:themeElements>
    <a:clrScheme name="切割線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切割線">
  <a:themeElements>
    <a:clrScheme name="切割線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切割線">
  <a:themeElements>
    <a:clrScheme name="切割線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切割線">
  <a:themeElements>
    <a:clrScheme name="切割線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切割線">
  <a:themeElements>
    <a:clrScheme name="切割線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切割線">
  <a:themeElements>
    <a:clrScheme name="切割線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切割線">
  <a:themeElements>
    <a:clrScheme name="切割線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切割線">
  <a:themeElements>
    <a:clrScheme name="切割線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切割線">
  <a:themeElements>
    <a:clrScheme name="切割線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切割線">
  <a:themeElements>
    <a:clrScheme name="切割線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切割線">
  <a:themeElements>
    <a:clrScheme name="切割線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2895</TotalTime>
  <Application>LibreOffice/24.2.5.2$Linux_X86_64 LibreOffice_project/420$Build-2</Application>
  <AppVersion>15.0000</AppVersion>
  <Words>366</Words>
  <Paragraphs>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2018-07-30T08:42:17Z</dcterms:created>
  <dc:creator>宇祥 江</dc:creator>
  <dc:description/>
  <dc:language>zh-TW</dc:language>
  <cp:lastModifiedBy/>
  <dcterms:modified xsi:type="dcterms:W3CDTF">2024-10-04T06:25:48Z</dcterms:modified>
  <cp:revision>232</cp:revision>
  <dc:subject/>
  <dc:title>架設網頁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寬螢幕</vt:lpwstr>
  </property>
  <property fmtid="{D5CDD505-2E9C-101B-9397-08002B2CF9AE}" pid="3" name="Slides">
    <vt:i4>8</vt:i4>
  </property>
</Properties>
</file>