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00224-FB7C-45FA-BFEA-610F80B15093}" v="19" dt="2023-10-03T02:39:48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2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linbb@gmail.com" userId="517146a92e532234" providerId="LiveId" clId="{C1700224-FB7C-45FA-BFEA-610F80B15093}"/>
    <pc:docChg chg="undo custSel addSld modSld">
      <pc:chgData name="artlinbb@gmail.com" userId="517146a92e532234" providerId="LiveId" clId="{C1700224-FB7C-45FA-BFEA-610F80B15093}" dt="2023-10-03T02:43:11.487" v="67" actId="14100"/>
      <pc:docMkLst>
        <pc:docMk/>
      </pc:docMkLst>
      <pc:sldChg chg="addSp modSp">
        <pc:chgData name="artlinbb@gmail.com" userId="517146a92e532234" providerId="LiveId" clId="{C1700224-FB7C-45FA-BFEA-610F80B15093}" dt="2023-10-03T01:59:31.807" v="3" actId="767"/>
        <pc:sldMkLst>
          <pc:docMk/>
          <pc:sldMk cId="494272726" sldId="269"/>
        </pc:sldMkLst>
        <pc:spChg chg="add mod">
          <ac:chgData name="artlinbb@gmail.com" userId="517146a92e532234" providerId="LiveId" clId="{C1700224-FB7C-45FA-BFEA-610F80B15093}" dt="2023-10-03T01:57:58.969" v="0" actId="767"/>
          <ac:spMkLst>
            <pc:docMk/>
            <pc:sldMk cId="494272726" sldId="269"/>
            <ac:spMk id="7" creationId="{0720D142-E360-A7E2-9918-DF9C2431204E}"/>
          </ac:spMkLst>
        </pc:spChg>
        <pc:spChg chg="add mod">
          <ac:chgData name="artlinbb@gmail.com" userId="517146a92e532234" providerId="LiveId" clId="{C1700224-FB7C-45FA-BFEA-610F80B15093}" dt="2023-10-03T01:58:34.353" v="1" actId="767"/>
          <ac:spMkLst>
            <pc:docMk/>
            <pc:sldMk cId="494272726" sldId="269"/>
            <ac:spMk id="8" creationId="{FF0AA401-F1BD-363F-211C-FEA4EDD9DA62}"/>
          </ac:spMkLst>
        </pc:spChg>
        <pc:spChg chg="add mod">
          <ac:chgData name="artlinbb@gmail.com" userId="517146a92e532234" providerId="LiveId" clId="{C1700224-FB7C-45FA-BFEA-610F80B15093}" dt="2023-10-03T01:58:55.500" v="2" actId="767"/>
          <ac:spMkLst>
            <pc:docMk/>
            <pc:sldMk cId="494272726" sldId="269"/>
            <ac:spMk id="9" creationId="{FADEBB7D-67F2-6B78-946A-82FA9543E999}"/>
          </ac:spMkLst>
        </pc:spChg>
        <pc:spChg chg="add mod">
          <ac:chgData name="artlinbb@gmail.com" userId="517146a92e532234" providerId="LiveId" clId="{C1700224-FB7C-45FA-BFEA-610F80B15093}" dt="2023-10-03T01:59:31.807" v="3" actId="767"/>
          <ac:spMkLst>
            <pc:docMk/>
            <pc:sldMk cId="494272726" sldId="269"/>
            <ac:spMk id="11" creationId="{65805014-6B31-8057-059C-D5880FC83C70}"/>
          </ac:spMkLst>
        </pc:spChg>
      </pc:sldChg>
      <pc:sldChg chg="addSp modSp">
        <pc:chgData name="artlinbb@gmail.com" userId="517146a92e532234" providerId="LiveId" clId="{C1700224-FB7C-45FA-BFEA-610F80B15093}" dt="2023-10-03T02:13:39.117" v="6" actId="767"/>
        <pc:sldMkLst>
          <pc:docMk/>
          <pc:sldMk cId="574416870" sldId="270"/>
        </pc:sldMkLst>
        <pc:spChg chg="add mod">
          <ac:chgData name="artlinbb@gmail.com" userId="517146a92e532234" providerId="LiveId" clId="{C1700224-FB7C-45FA-BFEA-610F80B15093}" dt="2023-10-03T02:09:56.220" v="4" actId="767"/>
          <ac:spMkLst>
            <pc:docMk/>
            <pc:sldMk cId="574416870" sldId="270"/>
            <ac:spMk id="3" creationId="{BDBA81B1-4082-6416-1028-7EAAFCBB275A}"/>
          </ac:spMkLst>
        </pc:spChg>
        <pc:spChg chg="add mod">
          <ac:chgData name="artlinbb@gmail.com" userId="517146a92e532234" providerId="LiveId" clId="{C1700224-FB7C-45FA-BFEA-610F80B15093}" dt="2023-10-03T02:11:27.089" v="5" actId="767"/>
          <ac:spMkLst>
            <pc:docMk/>
            <pc:sldMk cId="574416870" sldId="270"/>
            <ac:spMk id="5" creationId="{284B4B9A-EE0E-6AB4-8A24-64F906115EC2}"/>
          </ac:spMkLst>
        </pc:spChg>
        <pc:spChg chg="add mod">
          <ac:chgData name="artlinbb@gmail.com" userId="517146a92e532234" providerId="LiveId" clId="{C1700224-FB7C-45FA-BFEA-610F80B15093}" dt="2023-10-03T02:13:39.117" v="6" actId="767"/>
          <ac:spMkLst>
            <pc:docMk/>
            <pc:sldMk cId="574416870" sldId="270"/>
            <ac:spMk id="6" creationId="{AA4C50A6-2671-8D3F-DCE3-366778B3F5FC}"/>
          </ac:spMkLst>
        </pc:spChg>
      </pc:sldChg>
      <pc:sldChg chg="addSp delSp modSp new mod">
        <pc:chgData name="artlinbb@gmail.com" userId="517146a92e532234" providerId="LiveId" clId="{C1700224-FB7C-45FA-BFEA-610F80B15093}" dt="2023-10-03T02:43:11.487" v="67" actId="14100"/>
        <pc:sldMkLst>
          <pc:docMk/>
          <pc:sldMk cId="1179970613" sldId="272"/>
        </pc:sldMkLst>
        <pc:spChg chg="add">
          <ac:chgData name="artlinbb@gmail.com" userId="517146a92e532234" providerId="LiveId" clId="{C1700224-FB7C-45FA-BFEA-610F80B15093}" dt="2023-10-03T02:37:53.135" v="26" actId="11529"/>
          <ac:spMkLst>
            <pc:docMk/>
            <pc:sldMk cId="1179970613" sldId="272"/>
            <ac:spMk id="12" creationId="{31F3B1AE-004B-BABF-0B58-A9AAD8BD4A03}"/>
          </ac:spMkLst>
        </pc:spChg>
        <pc:spChg chg="add mod">
          <ac:chgData name="artlinbb@gmail.com" userId="517146a92e532234" providerId="LiveId" clId="{C1700224-FB7C-45FA-BFEA-610F80B15093}" dt="2023-10-03T02:38:13.278" v="29" actId="1076"/>
          <ac:spMkLst>
            <pc:docMk/>
            <pc:sldMk cId="1179970613" sldId="272"/>
            <ac:spMk id="13" creationId="{7620732F-7B62-B5A0-C04A-1E3922CECA81}"/>
          </ac:spMkLst>
        </pc:spChg>
        <pc:spChg chg="add mod">
          <ac:chgData name="artlinbb@gmail.com" userId="517146a92e532234" providerId="LiveId" clId="{C1700224-FB7C-45FA-BFEA-610F80B15093}" dt="2023-10-03T02:38:21.741" v="31" actId="1076"/>
          <ac:spMkLst>
            <pc:docMk/>
            <pc:sldMk cId="1179970613" sldId="272"/>
            <ac:spMk id="14" creationId="{2E469E72-7E7C-5F1B-D71F-C9477BC03657}"/>
          </ac:spMkLst>
        </pc:spChg>
        <pc:spChg chg="add mod">
          <ac:chgData name="artlinbb@gmail.com" userId="517146a92e532234" providerId="LiveId" clId="{C1700224-FB7C-45FA-BFEA-610F80B15093}" dt="2023-10-03T02:38:27.649" v="33" actId="1076"/>
          <ac:spMkLst>
            <pc:docMk/>
            <pc:sldMk cId="1179970613" sldId="272"/>
            <ac:spMk id="15" creationId="{DAD993A1-A165-C154-4B57-DC513EB827DF}"/>
          </ac:spMkLst>
        </pc:spChg>
        <pc:spChg chg="add mod">
          <ac:chgData name="artlinbb@gmail.com" userId="517146a92e532234" providerId="LiveId" clId="{C1700224-FB7C-45FA-BFEA-610F80B15093}" dt="2023-10-03T02:39:00.864" v="40" actId="1076"/>
          <ac:spMkLst>
            <pc:docMk/>
            <pc:sldMk cId="1179970613" sldId="272"/>
            <ac:spMk id="16" creationId="{A8CC80DD-D2FE-4BEE-0D1D-5634912EA211}"/>
          </ac:spMkLst>
        </pc:spChg>
        <pc:spChg chg="add del mod">
          <ac:chgData name="artlinbb@gmail.com" userId="517146a92e532234" providerId="LiveId" clId="{C1700224-FB7C-45FA-BFEA-610F80B15093}" dt="2023-10-03T02:39:14.038" v="43" actId="478"/>
          <ac:spMkLst>
            <pc:docMk/>
            <pc:sldMk cId="1179970613" sldId="272"/>
            <ac:spMk id="17" creationId="{7718A01C-B402-4CDF-3720-63F9C3113B39}"/>
          </ac:spMkLst>
        </pc:spChg>
        <pc:spChg chg="add mod">
          <ac:chgData name="artlinbb@gmail.com" userId="517146a92e532234" providerId="LiveId" clId="{C1700224-FB7C-45FA-BFEA-610F80B15093}" dt="2023-10-03T02:39:24.856" v="49" actId="20577"/>
          <ac:spMkLst>
            <pc:docMk/>
            <pc:sldMk cId="1179970613" sldId="272"/>
            <ac:spMk id="18" creationId="{1D0E8CD7-6241-5979-4B4C-F6736D212870}"/>
          </ac:spMkLst>
        </pc:spChg>
        <pc:spChg chg="add mod">
          <ac:chgData name="artlinbb@gmail.com" userId="517146a92e532234" providerId="LiveId" clId="{C1700224-FB7C-45FA-BFEA-610F80B15093}" dt="2023-10-03T02:39:44.636" v="56" actId="1076"/>
          <ac:spMkLst>
            <pc:docMk/>
            <pc:sldMk cId="1179970613" sldId="272"/>
            <ac:spMk id="19" creationId="{B5FF41CC-3333-83ED-5377-94DFD6933B78}"/>
          </ac:spMkLst>
        </pc:spChg>
        <pc:spChg chg="add mod">
          <ac:chgData name="artlinbb@gmail.com" userId="517146a92e532234" providerId="LiveId" clId="{C1700224-FB7C-45FA-BFEA-610F80B15093}" dt="2023-10-03T02:39:52.348" v="58" actId="1076"/>
          <ac:spMkLst>
            <pc:docMk/>
            <pc:sldMk cId="1179970613" sldId="272"/>
            <ac:spMk id="20" creationId="{2B9B7D9B-0F85-0D1A-63A3-EE3BBF1885DE}"/>
          </ac:spMkLst>
        </pc:spChg>
        <pc:spChg chg="add mod">
          <ac:chgData name="artlinbb@gmail.com" userId="517146a92e532234" providerId="LiveId" clId="{C1700224-FB7C-45FA-BFEA-610F80B15093}" dt="2023-10-03T02:43:11.487" v="67" actId="14100"/>
          <ac:spMkLst>
            <pc:docMk/>
            <pc:sldMk cId="1179970613" sldId="272"/>
            <ac:spMk id="21" creationId="{5F2A5681-3B0F-70BA-998B-627B6B5D2724}"/>
          </ac:spMkLst>
        </pc:spChg>
        <pc:picChg chg="add mod">
          <ac:chgData name="artlinbb@gmail.com" userId="517146a92e532234" providerId="LiveId" clId="{C1700224-FB7C-45FA-BFEA-610F80B15093}" dt="2023-10-03T02:35:28.845" v="10" actId="14100"/>
          <ac:picMkLst>
            <pc:docMk/>
            <pc:sldMk cId="1179970613" sldId="272"/>
            <ac:picMk id="3" creationId="{B5F66E81-AB54-D78F-DDFD-98C568243130}"/>
          </ac:picMkLst>
        </pc:picChg>
        <pc:picChg chg="add mod">
          <ac:chgData name="artlinbb@gmail.com" userId="517146a92e532234" providerId="LiveId" clId="{C1700224-FB7C-45FA-BFEA-610F80B15093}" dt="2023-10-03T02:36:07.368" v="13" actId="14100"/>
          <ac:picMkLst>
            <pc:docMk/>
            <pc:sldMk cId="1179970613" sldId="272"/>
            <ac:picMk id="5" creationId="{DC0CBB7C-7364-571F-B42D-6B5EDB742457}"/>
          </ac:picMkLst>
        </pc:picChg>
        <pc:picChg chg="add mod">
          <ac:chgData name="artlinbb@gmail.com" userId="517146a92e532234" providerId="LiveId" clId="{C1700224-FB7C-45FA-BFEA-610F80B15093}" dt="2023-10-03T02:36:36.319" v="16" actId="14100"/>
          <ac:picMkLst>
            <pc:docMk/>
            <pc:sldMk cId="1179970613" sldId="272"/>
            <ac:picMk id="7" creationId="{55DF72AB-920B-6A6A-2BDC-BD45ABCFFDAE}"/>
          </ac:picMkLst>
        </pc:picChg>
        <pc:picChg chg="add mod">
          <ac:chgData name="artlinbb@gmail.com" userId="517146a92e532234" providerId="LiveId" clId="{C1700224-FB7C-45FA-BFEA-610F80B15093}" dt="2023-10-03T02:37:15.829" v="22" actId="1076"/>
          <ac:picMkLst>
            <pc:docMk/>
            <pc:sldMk cId="1179970613" sldId="272"/>
            <ac:picMk id="9" creationId="{0C3B5B94-2FB7-B976-2540-CDD74C96B89E}"/>
          </ac:picMkLst>
        </pc:picChg>
        <pc:picChg chg="add mod">
          <ac:chgData name="artlinbb@gmail.com" userId="517146a92e532234" providerId="LiveId" clId="{C1700224-FB7C-45FA-BFEA-610F80B15093}" dt="2023-10-03T02:37:42.013" v="25" actId="14100"/>
          <ac:picMkLst>
            <pc:docMk/>
            <pc:sldMk cId="1179970613" sldId="272"/>
            <ac:picMk id="11" creationId="{34DE50ED-1057-050E-D253-29196C696A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17161-27FB-406E-8437-005CE684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DBB86B-18D5-41ED-ACD0-919052DF9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B823B4-73A2-4A26-978B-11CAFC2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3DC4F-DE50-4D4F-A8F3-28B56558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4A2584-6919-42C4-B0E9-3D9E2DE2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3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F9272-CD09-4800-8388-704A9C96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6233EC-E702-4582-94AD-E77749053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51DA5D-C47D-4D21-8FC6-A01655D0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7A7302-A5C7-41F7-9822-B8D64750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BD7C07-B24B-4EE9-AE29-6167F097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7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3E9EAE-9847-4E39-83F1-FD27CC474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E546CB-8C01-4412-BCD2-38372F5BF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A1E653-34ED-4EDC-BB71-1A7A6DBD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455D0B-F6D3-4874-AA0C-3F5339C5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400DF-DCF7-49FB-9024-BFE2506F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18CCD-21E7-4E8B-B446-1A6C039A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B057E-0EDC-49DF-BA1D-D8B93295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CB9392-3894-432F-8D68-95B402BF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A55C1E-C63A-4C55-9CE3-30B66789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A9D7F6-2166-4BA2-9303-BAB83B00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02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35B0D-1D06-4AA9-A151-5B725601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339C83-147E-40B3-95E4-15A23FBAF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2C373-6FFF-4584-B53A-4365D7D3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B17B3D-84E8-468E-B8BD-74B8872E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8C0963-6879-4166-9348-A6D60296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63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BB907-6233-4AED-86B9-CEDF8297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73794-EBBC-48E7-B79A-53DDF7E0C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6150B9-3CCE-4EF0-B816-6A3C24342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FCFEC6-F13C-444C-80E7-673BE7DD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D6236D-9A61-48E3-8E5A-94DE2D44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8BD996-7AD4-4A4B-99DB-5B8AD8CE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67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5CA3A-8A6D-4995-964D-BFAC7750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335D95-C3C2-4303-82EC-FDFD2D91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249718-C78D-4C94-8181-DAE558BC0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8FDF12-BD21-4E58-B27B-6546F42A8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031D05-3139-48BD-A4F4-4AF5F06FC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B80B67-7F86-4395-8E1D-F608771D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C2B45E-40A8-4BE3-B2CF-5270ED4B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AFDE20-E35C-4B91-8625-36BA6C25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52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4141A-E3FD-4BDC-9C35-77DB6371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A9EB2E-2262-4CCF-92D9-F5AADDC9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E2208B-C0A8-434A-9183-97CF196C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FFC942-F2C9-47C8-BA51-DFC38BE1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1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EA7ABC-36C7-417A-9BCC-6ABE5428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14CD03-1E0C-4AB6-A7D2-EA58A651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7BF36F-4F2B-42FF-A152-0F02A37E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6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B3B04-3006-4804-98BC-697EBD75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AE7F0A-27FA-43F2-BB4A-4348F2E8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F263A2-0E33-42FB-A911-2984B72C4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9E0CE3-E826-43F9-A565-12BCB4D8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C13C2F-1C79-4895-BF60-86D359CF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8EE8A2-1184-4A76-A100-33050C15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36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09098-8FB3-4652-B4DA-7089B4E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BDB102-63AA-4307-8750-A9D39DBE8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EBA779-CEC7-42E5-8A17-41A63F442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8FE7D9-33C9-4F74-953A-75970631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12F-889E-4469-A79F-32887871D8EF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BAC042-166F-47C4-B6E9-08F89FA4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AA9F17-FA33-46C1-B5E9-5EEBEBC6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74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281736-ADE0-44A0-BF71-F1FC92CF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904103-D64D-478F-942A-0EFDC24F8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45A01-59AE-4175-B82C-03FFDF791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6412F-889E-4469-A79F-32887871D8EF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5BC8B-61BD-4F39-A1BD-088850FDD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CD0916-C460-41C4-ABFA-FE60A3DD7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D846-D488-45A3-906A-3898A2261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97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cyclopedia.tw/wiki/%E7%81%AB%E6%9F%B4%E4%BA%B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pixabay.com/en/computer-pc-cartoon-keyboard-144980/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cyclopedia.tw/wiki/%E7%81%AB%E6%9F%B4%E4%BA%BA" TargetMode="External"/><Relationship Id="rId7" Type="http://schemas.openxmlformats.org/officeDocument/2006/relationships/image" Target="../media/image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tmp"/><Relationship Id="rId5" Type="http://schemas.openxmlformats.org/officeDocument/2006/relationships/hyperlink" Target="http://pixabay.com/en/computer-pc-cartoon-keyboard-144980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Notes 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Name:Art</a:t>
            </a:r>
            <a:r>
              <a:rPr lang="en-US" altLang="zh-TW" dirty="0"/>
              <a:t> </a:t>
            </a:r>
            <a:r>
              <a:rPr lang="en-US" altLang="zh-TW" dirty="0" err="1"/>
              <a:t>lin</a:t>
            </a:r>
            <a:endParaRPr lang="en-US" altLang="zh-TW" dirty="0"/>
          </a:p>
          <a:p>
            <a:r>
              <a:rPr lang="en-US" altLang="zh-TW" dirty="0" err="1"/>
              <a:t>Class:C</a:t>
            </a:r>
            <a:r>
              <a:rPr lang="en-US" altLang="zh-TW" dirty="0"/>
              <a:t>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87262" y="2215662"/>
            <a:ext cx="4970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 type of </a:t>
            </a:r>
            <a:r>
              <a:rPr lang="en-US" altLang="zh-TW" dirty="0" err="1"/>
              <a:t>ariable</a:t>
            </a:r>
            <a:endParaRPr lang="en-US" altLang="zh-TW" dirty="0"/>
          </a:p>
          <a:p>
            <a:r>
              <a:rPr lang="en-US" altLang="zh-TW" dirty="0"/>
              <a:t>A. Before using a variable.</a:t>
            </a:r>
          </a:p>
          <a:p>
            <a:r>
              <a:rPr lang="en-US" altLang="zh-TW" dirty="0"/>
              <a:t>       We must declare it’s data type.</a:t>
            </a:r>
          </a:p>
          <a:p>
            <a:r>
              <a:rPr lang="en-US" altLang="zh-TW" dirty="0"/>
              <a:t>B. The reason for </a:t>
            </a:r>
            <a:r>
              <a:rPr lang="en-US" altLang="zh-TW" dirty="0" err="1"/>
              <a:t>example,our</a:t>
            </a:r>
            <a:r>
              <a:rPr lang="en-US" altLang="zh-TW" dirty="0"/>
              <a:t> integer and character are same to the machines.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2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36" y="2487963"/>
            <a:ext cx="8788852" cy="61598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264876" y="3745524"/>
            <a:ext cx="613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 is the control statement control format for presentation.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21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16" y="702857"/>
            <a:ext cx="4305521" cy="153677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25815" y="2555631"/>
            <a:ext cx="264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Printf</a:t>
            </a:r>
            <a:r>
              <a:rPr lang="en-US" altLang="zh-TW" dirty="0">
                <a:solidFill>
                  <a:schemeClr val="accent1"/>
                </a:solidFill>
              </a:rPr>
              <a:t>( A, B, C, D)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569" y="3598985"/>
            <a:ext cx="565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 is the control statement control format for presentation.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B, C,…..are arguments; No control.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00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FF8C2-B0A3-56DF-092E-2BACD38CB8C5}"/>
              </a:ext>
            </a:extLst>
          </p:cNvPr>
          <p:cNvSpPr/>
          <p:nvPr/>
        </p:nvSpPr>
        <p:spPr>
          <a:xfrm>
            <a:off x="2112264" y="1371600"/>
            <a:ext cx="7415784" cy="4498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CE6F4F7-7AF7-056F-7DEB-5AAA4552D359}"/>
              </a:ext>
            </a:extLst>
          </p:cNvPr>
          <p:cNvCxnSpPr>
            <a:cxnSpLocks/>
          </p:cNvCxnSpPr>
          <p:nvPr/>
        </p:nvCxnSpPr>
        <p:spPr>
          <a:xfrm>
            <a:off x="2112264" y="2112264"/>
            <a:ext cx="74157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0AA401-F1BD-363F-211C-FEA4EDD9DA62}"/>
              </a:ext>
            </a:extLst>
          </p:cNvPr>
          <p:cNvSpPr txBox="1"/>
          <p:nvPr/>
        </p:nvSpPr>
        <p:spPr>
          <a:xfrm>
            <a:off x="2112264" y="1602986"/>
            <a:ext cx="382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DEBB7D-67F2-6B78-946A-82FA9543E999}"/>
              </a:ext>
            </a:extLst>
          </p:cNvPr>
          <p:cNvSpPr txBox="1"/>
          <p:nvPr/>
        </p:nvSpPr>
        <p:spPr>
          <a:xfrm>
            <a:off x="2112264" y="2267712"/>
            <a:ext cx="388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34F577-EB4D-E8D2-1DA4-B20433F9F59C}"/>
              </a:ext>
            </a:extLst>
          </p:cNvPr>
          <p:cNvSpPr/>
          <p:nvPr/>
        </p:nvSpPr>
        <p:spPr>
          <a:xfrm>
            <a:off x="2889504" y="2441448"/>
            <a:ext cx="4169664" cy="2505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805014-6B31-8057-059C-D5880FC83C70}"/>
              </a:ext>
            </a:extLst>
          </p:cNvPr>
          <p:cNvSpPr txBox="1"/>
          <p:nvPr/>
        </p:nvSpPr>
        <p:spPr>
          <a:xfrm>
            <a:off x="3145536" y="2715768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427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FF8C2-B0A3-56DF-092E-2BACD38CB8C5}"/>
              </a:ext>
            </a:extLst>
          </p:cNvPr>
          <p:cNvSpPr/>
          <p:nvPr/>
        </p:nvSpPr>
        <p:spPr>
          <a:xfrm>
            <a:off x="2112264" y="1371600"/>
            <a:ext cx="7415784" cy="4498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CE6F4F7-7AF7-056F-7DEB-5AAA4552D359}"/>
              </a:ext>
            </a:extLst>
          </p:cNvPr>
          <p:cNvCxnSpPr>
            <a:cxnSpLocks/>
          </p:cNvCxnSpPr>
          <p:nvPr/>
        </p:nvCxnSpPr>
        <p:spPr>
          <a:xfrm>
            <a:off x="2112264" y="2112264"/>
            <a:ext cx="74157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DEBB7D-67F2-6B78-946A-82FA9543E999}"/>
              </a:ext>
            </a:extLst>
          </p:cNvPr>
          <p:cNvSpPr txBox="1"/>
          <p:nvPr/>
        </p:nvSpPr>
        <p:spPr>
          <a:xfrm>
            <a:off x="2112264" y="2267712"/>
            <a:ext cx="388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(2)Int    main {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34F577-EB4D-E8D2-1DA4-B20433F9F59C}"/>
              </a:ext>
            </a:extLst>
          </p:cNvPr>
          <p:cNvSpPr/>
          <p:nvPr/>
        </p:nvSpPr>
        <p:spPr>
          <a:xfrm>
            <a:off x="3026664" y="2738628"/>
            <a:ext cx="4169664" cy="2505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BA81B1-4082-6416-1028-7EAAFCBB275A}"/>
              </a:ext>
            </a:extLst>
          </p:cNvPr>
          <p:cNvSpPr txBox="1"/>
          <p:nvPr/>
        </p:nvSpPr>
        <p:spPr>
          <a:xfrm>
            <a:off x="2112264" y="1536192"/>
            <a:ext cx="646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       &gt;                                                                                    (1)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84B4B9A-EE0E-6AB4-8A24-64F906115EC2}"/>
              </a:ext>
            </a:extLst>
          </p:cNvPr>
          <p:cNvSpPr txBox="1"/>
          <p:nvPr/>
        </p:nvSpPr>
        <p:spPr>
          <a:xfrm>
            <a:off x="2331720" y="5394174"/>
            <a:ext cx="398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}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4C50A6-2671-8D3F-DCE3-366778B3F5FC}"/>
              </a:ext>
            </a:extLst>
          </p:cNvPr>
          <p:cNvSpPr txBox="1"/>
          <p:nvPr/>
        </p:nvSpPr>
        <p:spPr>
          <a:xfrm>
            <a:off x="3209544" y="3182112"/>
            <a:ext cx="3883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Printf</a:t>
            </a:r>
            <a:r>
              <a:rPr lang="en-US" altLang="zh-TW" dirty="0"/>
              <a:t>(“           “);                 (3)</a:t>
            </a:r>
          </a:p>
          <a:p>
            <a:r>
              <a:rPr lang="en-US" altLang="zh-TW" dirty="0"/>
              <a:t>Return 0;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441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FF8C2-B0A3-56DF-092E-2BACD38CB8C5}"/>
              </a:ext>
            </a:extLst>
          </p:cNvPr>
          <p:cNvSpPr/>
          <p:nvPr/>
        </p:nvSpPr>
        <p:spPr>
          <a:xfrm>
            <a:off x="2112264" y="1371600"/>
            <a:ext cx="7415784" cy="4498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CE6F4F7-7AF7-056F-7DEB-5AAA4552D359}"/>
              </a:ext>
            </a:extLst>
          </p:cNvPr>
          <p:cNvCxnSpPr>
            <a:cxnSpLocks/>
          </p:cNvCxnSpPr>
          <p:nvPr/>
        </p:nvCxnSpPr>
        <p:spPr>
          <a:xfrm>
            <a:off x="2112264" y="2112264"/>
            <a:ext cx="74157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DEBB7D-67F2-6B78-946A-82FA9543E999}"/>
              </a:ext>
            </a:extLst>
          </p:cNvPr>
          <p:cNvSpPr txBox="1"/>
          <p:nvPr/>
        </p:nvSpPr>
        <p:spPr>
          <a:xfrm>
            <a:off x="2112264" y="2267712"/>
            <a:ext cx="388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(2)Int    main {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34F577-EB4D-E8D2-1DA4-B20433F9F59C}"/>
              </a:ext>
            </a:extLst>
          </p:cNvPr>
          <p:cNvSpPr/>
          <p:nvPr/>
        </p:nvSpPr>
        <p:spPr>
          <a:xfrm>
            <a:off x="3026664" y="2738628"/>
            <a:ext cx="4169664" cy="2505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BA81B1-4082-6416-1028-7EAAFCBB275A}"/>
              </a:ext>
            </a:extLst>
          </p:cNvPr>
          <p:cNvSpPr txBox="1"/>
          <p:nvPr/>
        </p:nvSpPr>
        <p:spPr>
          <a:xfrm>
            <a:off x="2112264" y="1536192"/>
            <a:ext cx="646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       &gt;                                                                                    (1)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84B4B9A-EE0E-6AB4-8A24-64F906115EC2}"/>
              </a:ext>
            </a:extLst>
          </p:cNvPr>
          <p:cNvSpPr txBox="1"/>
          <p:nvPr/>
        </p:nvSpPr>
        <p:spPr>
          <a:xfrm>
            <a:off x="2331720" y="5394174"/>
            <a:ext cx="398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}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4C50A6-2671-8D3F-DCE3-366778B3F5FC}"/>
              </a:ext>
            </a:extLst>
          </p:cNvPr>
          <p:cNvSpPr txBox="1"/>
          <p:nvPr/>
        </p:nvSpPr>
        <p:spPr>
          <a:xfrm>
            <a:off x="3209544" y="3182112"/>
            <a:ext cx="3883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(3)</a:t>
            </a:r>
          </a:p>
          <a:p>
            <a:r>
              <a:rPr lang="en-US" altLang="zh-TW" dirty="0"/>
              <a:t>      for(……………..){</a:t>
            </a:r>
          </a:p>
          <a:p>
            <a:r>
              <a:rPr lang="en-US" altLang="zh-TW" dirty="0"/>
              <a:t>            (4)</a:t>
            </a:r>
          </a:p>
          <a:p>
            <a:r>
              <a:rPr lang="en-US" altLang="zh-TW"/>
              <a:t>  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83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B5F66E81-AB54-D78F-DDFD-98C568243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03" y="1021921"/>
            <a:ext cx="4138519" cy="1249641"/>
          </a:xfrm>
          <a:prstGeom prst="rect">
            <a:avLst/>
          </a:prstGeom>
        </p:spPr>
      </p:pic>
      <p:pic>
        <p:nvPicPr>
          <p:cNvPr id="5" name="圖片 4" descr="一張含有 文字, 字型, 螢幕擷取畫面, 筆跡 的圖片&#10;&#10;自動產生的描述">
            <a:extLst>
              <a:ext uri="{FF2B5EF4-FFF2-40B4-BE49-F238E27FC236}">
                <a16:creationId xmlns:a16="http://schemas.microsoft.com/office/drawing/2014/main" id="{DC0CBB7C-7364-571F-B42D-6B5EDB742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03" y="2861925"/>
            <a:ext cx="3964419" cy="8769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5DF72AB-920B-6A6A-2BDC-BD45ABCFF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12" y="1021920"/>
            <a:ext cx="2429657" cy="3699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3B5B94-2FB7-B976-2540-CDD74C96B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57" y="4668515"/>
            <a:ext cx="1185564" cy="341784"/>
          </a:xfrm>
          <a:prstGeom prst="rect">
            <a:avLst/>
          </a:prstGeom>
        </p:spPr>
      </p:pic>
      <p:pic>
        <p:nvPicPr>
          <p:cNvPr id="11" name="圖片 10" descr="一張含有 文字, 字型, 螢幕擷取畫面, 黃色 的圖片&#10;&#10;自動產生的描述">
            <a:extLst>
              <a:ext uri="{FF2B5EF4-FFF2-40B4-BE49-F238E27FC236}">
                <a16:creationId xmlns:a16="http://schemas.microsoft.com/office/drawing/2014/main" id="{34DE50ED-1057-050E-D253-29196C696A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261" y="4668515"/>
            <a:ext cx="4386545" cy="635005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31F3B1AE-004B-BABF-0B58-A9AAD8BD4A03}"/>
              </a:ext>
            </a:extLst>
          </p:cNvPr>
          <p:cNvSpPr/>
          <p:nvPr/>
        </p:nvSpPr>
        <p:spPr>
          <a:xfrm>
            <a:off x="5811520" y="1021920"/>
            <a:ext cx="1229360" cy="369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7620732F-7B62-B5A0-C04A-1E3922CECA81}"/>
              </a:ext>
            </a:extLst>
          </p:cNvPr>
          <p:cNvSpPr/>
          <p:nvPr/>
        </p:nvSpPr>
        <p:spPr>
          <a:xfrm>
            <a:off x="3215319" y="2354987"/>
            <a:ext cx="375386" cy="4235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2E469E72-7E7C-5F1B-D71F-C9477BC03657}"/>
              </a:ext>
            </a:extLst>
          </p:cNvPr>
          <p:cNvSpPr/>
          <p:nvPr/>
        </p:nvSpPr>
        <p:spPr>
          <a:xfrm>
            <a:off x="1983046" y="3991941"/>
            <a:ext cx="375386" cy="4235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DAD993A1-A165-C154-4B57-DC513EB827DF}"/>
              </a:ext>
            </a:extLst>
          </p:cNvPr>
          <p:cNvSpPr/>
          <p:nvPr/>
        </p:nvSpPr>
        <p:spPr>
          <a:xfrm>
            <a:off x="4176241" y="3991941"/>
            <a:ext cx="375386" cy="4235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CC80DD-D2FE-4BEE-0D1D-5634912EA211}"/>
              </a:ext>
            </a:extLst>
          </p:cNvPr>
          <p:cNvSpPr txBox="1"/>
          <p:nvPr/>
        </p:nvSpPr>
        <p:spPr>
          <a:xfrm>
            <a:off x="7370412" y="571463"/>
            <a:ext cx="19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Box1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0E8CD7-6241-5979-4B4C-F6736D212870}"/>
              </a:ext>
            </a:extLst>
          </p:cNvPr>
          <p:cNvSpPr txBox="1"/>
          <p:nvPr/>
        </p:nvSpPr>
        <p:spPr>
          <a:xfrm>
            <a:off x="3847966" y="2476219"/>
            <a:ext cx="19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Box2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5FF41CC-3333-83ED-5377-94DFD6933B78}"/>
              </a:ext>
            </a:extLst>
          </p:cNvPr>
          <p:cNvSpPr txBox="1"/>
          <p:nvPr/>
        </p:nvSpPr>
        <p:spPr>
          <a:xfrm>
            <a:off x="3569850" y="3184196"/>
            <a:ext cx="19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Box3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B9B7D9B-0F85-0D1A-63A3-EE3BBF1885DE}"/>
              </a:ext>
            </a:extLst>
          </p:cNvPr>
          <p:cNvSpPr txBox="1"/>
          <p:nvPr/>
        </p:nvSpPr>
        <p:spPr>
          <a:xfrm>
            <a:off x="5114223" y="4357318"/>
            <a:ext cx="19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Box3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2A5681-3B0F-70BA-998B-627B6B5D2724}"/>
              </a:ext>
            </a:extLst>
          </p:cNvPr>
          <p:cNvSpPr/>
          <p:nvPr/>
        </p:nvSpPr>
        <p:spPr>
          <a:xfrm>
            <a:off x="1577957" y="3031560"/>
            <a:ext cx="3807265" cy="52196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195B43F-F630-4276-B3C7-6EEF063FB9A6}"/>
              </a:ext>
            </a:extLst>
          </p:cNvPr>
          <p:cNvSpPr txBox="1"/>
          <p:nvPr/>
        </p:nvSpPr>
        <p:spPr>
          <a:xfrm>
            <a:off x="1083425" y="1105593"/>
            <a:ext cx="10025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Programming statements</a:t>
            </a:r>
          </a:p>
          <a:p>
            <a:r>
              <a:rPr lang="en-US" altLang="zh-TW" dirty="0"/>
              <a:t>Types(</a:t>
            </a:r>
            <a:r>
              <a:rPr lang="zh-TW" altLang="en-US" dirty="0"/>
              <a:t>類型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342900" indent="-342900">
              <a:buAutoNum type="alphaUcParenR"/>
            </a:pPr>
            <a:r>
              <a:rPr lang="en-US" altLang="zh-TW" dirty="0" err="1"/>
              <a:t>execu</a:t>
            </a:r>
            <a:r>
              <a:rPr lang="en-US" altLang="zh-TW" dirty="0"/>
              <a:t>. on statement like </a:t>
            </a:r>
            <a:r>
              <a:rPr lang="en-US" altLang="zh-TW" dirty="0" err="1">
                <a:solidFill>
                  <a:srgbClr val="FF0000"/>
                </a:solidFill>
              </a:rPr>
              <a:t>printf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buAutoNum type="alphaUcParenR"/>
            </a:pPr>
            <a:r>
              <a:rPr lang="en-US" altLang="zh-TW" dirty="0"/>
              <a:t>Logica on statement like </a:t>
            </a:r>
            <a:r>
              <a:rPr lang="en-US" altLang="zh-TW" dirty="0">
                <a:solidFill>
                  <a:srgbClr val="FF0000"/>
                </a:solidFill>
              </a:rPr>
              <a:t>if…else</a:t>
            </a:r>
          </a:p>
          <a:p>
            <a:pPr marL="342900" indent="-342900">
              <a:buAutoNum type="alphaUcParenR"/>
            </a:pPr>
            <a:r>
              <a:rPr lang="en-US" altLang="zh-TW" dirty="0"/>
              <a:t>Looping on statement like </a:t>
            </a:r>
            <a:r>
              <a:rPr lang="en-US" altLang="zh-TW" dirty="0">
                <a:solidFill>
                  <a:srgbClr val="FF0000"/>
                </a:solidFill>
              </a:rPr>
              <a:t>for(  )</a:t>
            </a:r>
          </a:p>
          <a:p>
            <a:r>
              <a:rPr lang="en-US" altLang="zh-TW" dirty="0"/>
              <a:t>       (1) scope by braces</a:t>
            </a:r>
          </a:p>
          <a:p>
            <a:r>
              <a:rPr lang="en-US" altLang="zh-TW" dirty="0"/>
              <a:t>       (2) statements inside braces</a:t>
            </a:r>
          </a:p>
          <a:p>
            <a:r>
              <a:rPr lang="en-US" altLang="zh-TW" dirty="0"/>
              <a:t>       (3) will be executed for each iteration indexing variable</a:t>
            </a:r>
          </a:p>
          <a:p>
            <a:r>
              <a:rPr lang="en-US" altLang="zh-TW" dirty="0"/>
              <a:t>       (4)looping condition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if true then continue </a:t>
            </a:r>
          </a:p>
          <a:p>
            <a:r>
              <a:rPr lang="en-US" altLang="zh-TW" dirty="0"/>
              <a:t>       (5)looping update operation , EX: </a:t>
            </a:r>
            <a:r>
              <a:rPr lang="en-US" altLang="zh-TW" dirty="0" err="1"/>
              <a:t>i</a:t>
            </a:r>
            <a:r>
              <a:rPr lang="en-US" altLang="zh-TW" dirty="0"/>
              <a:t>++</a:t>
            </a:r>
          </a:p>
          <a:p>
            <a:r>
              <a:rPr lang="en-US" altLang="zh-TW" dirty="0"/>
              <a:t>              EX: </a:t>
            </a:r>
            <a:r>
              <a:rPr lang="en-US" altLang="zh-TW" dirty="0" err="1"/>
              <a:t>i</a:t>
            </a:r>
            <a:r>
              <a:rPr lang="en-US" altLang="zh-TW" dirty="0"/>
              <a:t>++ meaning to increase 1 for each loop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F5D9C7-493E-4126-96B1-1563B4B79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55" y="1105593"/>
            <a:ext cx="3747352" cy="27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8EA2537-A5C1-4887-94B0-4EB56493B39D}"/>
              </a:ext>
            </a:extLst>
          </p:cNvPr>
          <p:cNvSpPr txBox="1"/>
          <p:nvPr/>
        </p:nvSpPr>
        <p:spPr>
          <a:xfrm>
            <a:off x="1521229" y="374073"/>
            <a:ext cx="76975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 deeper concept about looping</a:t>
            </a:r>
          </a:p>
          <a:p>
            <a:pPr marL="342900" indent="-342900">
              <a:buAutoNum type="arabicParenBoth"/>
            </a:pPr>
            <a:r>
              <a:rPr lang="en-US" altLang="zh-TW" dirty="0"/>
              <a:t>Why variable for looping</a:t>
            </a:r>
          </a:p>
          <a:p>
            <a:r>
              <a:rPr lang="en-US" altLang="zh-TW" dirty="0"/>
              <a:t>       EX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for(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=0;i&lt;4;i++){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                 for(j=0;j&lt;4;j++) </a:t>
            </a:r>
            <a:r>
              <a:rPr lang="en-US" altLang="zh-TW" dirty="0">
                <a:solidFill>
                  <a:srgbClr val="FF0000"/>
                </a:solidFill>
              </a:rPr>
              <a:t>4 times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                 }</a:t>
            </a:r>
          </a:p>
          <a:p>
            <a:r>
              <a:rPr lang="en-US" altLang="zh-TW" dirty="0"/>
              <a:t>(A)Looping expression (a standard format structure</a:t>
            </a:r>
            <a:r>
              <a:rPr lang="zh-TW" altLang="en-US" dirty="0"/>
              <a:t>結構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      (</a:t>
            </a:r>
            <a:r>
              <a:rPr lang="zh-TW" altLang="en-US" dirty="0"/>
              <a:t>表達式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F(x),f(</a:t>
            </a:r>
            <a:r>
              <a:rPr lang="en-US" altLang="zh-TW" dirty="0" err="1"/>
              <a:t>x,y</a:t>
            </a:r>
            <a:r>
              <a:rPr lang="en-US" altLang="zh-TW" dirty="0"/>
              <a:t>),……..</a:t>
            </a:r>
          </a:p>
          <a:p>
            <a:r>
              <a:rPr lang="en-US" altLang="zh-TW" dirty="0"/>
              <a:t>Looping(</a:t>
            </a:r>
            <a:r>
              <a:rPr lang="en-US" altLang="zh-TW" dirty="0" err="1"/>
              <a:t>i</a:t>
            </a:r>
            <a:r>
              <a:rPr lang="en-US" altLang="zh-TW" dirty="0"/>
              <a:t>)=for(</a:t>
            </a:r>
            <a:r>
              <a:rPr lang="en-US" altLang="zh-TW" dirty="0" err="1"/>
              <a:t>i</a:t>
            </a:r>
            <a:r>
              <a:rPr lang="en-US" altLang="zh-TW" dirty="0"/>
              <a:t>=0;i&lt;4;i++)</a:t>
            </a:r>
          </a:p>
          <a:p>
            <a:r>
              <a:rPr lang="en-US" altLang="zh-TW" dirty="0"/>
              <a:t>                    (1)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                    (2)condition</a:t>
            </a:r>
          </a:p>
          <a:p>
            <a:r>
              <a:rPr lang="en-US" altLang="zh-TW" dirty="0"/>
              <a:t>                    (3)updates</a:t>
            </a:r>
          </a:p>
          <a:p>
            <a:r>
              <a:rPr lang="en-US" altLang="zh-TW" dirty="0"/>
              <a:t>(B) Real world (to see is to believe)</a:t>
            </a:r>
          </a:p>
          <a:p>
            <a:r>
              <a:rPr lang="en-US" altLang="zh-TW" dirty="0"/>
              <a:t>      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for(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=0;i&lt;4;i++)             0123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           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(“*”);       I      ****X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0944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17C3D7D-8732-40E3-9676-E284B182E6E0}"/>
              </a:ext>
            </a:extLst>
          </p:cNvPr>
          <p:cNvSpPr txBox="1"/>
          <p:nvPr/>
        </p:nvSpPr>
        <p:spPr>
          <a:xfrm>
            <a:off x="1504603" y="199503"/>
            <a:ext cx="9476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                                                           I\J 0 1 2 3</a:t>
            </a:r>
          </a:p>
          <a:p>
            <a:r>
              <a:rPr lang="en-US" altLang="zh-TW" dirty="0"/>
              <a:t>**                                                           0 T </a:t>
            </a:r>
            <a:r>
              <a:rPr lang="en-US" altLang="zh-TW" dirty="0">
                <a:highlight>
                  <a:srgbClr val="FF0000"/>
                </a:highlight>
              </a:rPr>
              <a:t>F</a:t>
            </a:r>
          </a:p>
          <a:p>
            <a:r>
              <a:rPr lang="en-US" altLang="zh-TW" dirty="0"/>
              <a:t>***                                                         1 T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>
                <a:highlight>
                  <a:srgbClr val="FF0000"/>
                </a:highlight>
              </a:rPr>
              <a:t>F</a:t>
            </a:r>
          </a:p>
          <a:p>
            <a:r>
              <a:rPr lang="en-US" altLang="zh-TW" dirty="0"/>
              <a:t>****                                                       2 T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>
                <a:highlight>
                  <a:srgbClr val="FF0000"/>
                </a:highlight>
              </a:rPr>
              <a:t>F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                                                                3 T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>
                <a:highlight>
                  <a:srgbClr val="FF0000"/>
                </a:highlight>
              </a:rPr>
              <a:t>F</a:t>
            </a:r>
          </a:p>
          <a:p>
            <a:endParaRPr lang="en-US" altLang="zh-TW" dirty="0">
              <a:highlight>
                <a:srgbClr val="FF0000"/>
              </a:highlight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                                                          I\J 0 1 2 3</a:t>
            </a:r>
          </a:p>
          <a:p>
            <a:r>
              <a:rPr lang="en-US" altLang="zh-TW" dirty="0"/>
              <a:t>                                                              0 *</a:t>
            </a:r>
          </a:p>
          <a:p>
            <a:r>
              <a:rPr lang="en-US" altLang="zh-TW" dirty="0"/>
              <a:t>                                                              1 * *</a:t>
            </a:r>
          </a:p>
          <a:p>
            <a:r>
              <a:rPr lang="en-US" altLang="zh-TW" dirty="0"/>
              <a:t>                                                              2 * * *</a:t>
            </a:r>
          </a:p>
          <a:p>
            <a:r>
              <a:rPr lang="en-US" altLang="zh-TW" dirty="0"/>
              <a:t>                                                              3 * * * *</a:t>
            </a:r>
          </a:p>
          <a:p>
            <a:endParaRPr lang="en-US" altLang="zh-TW" dirty="0">
              <a:highlight>
                <a:srgbClr val="FF0000"/>
              </a:highlight>
            </a:endParaRPr>
          </a:p>
          <a:p>
            <a:r>
              <a:rPr lang="en-US" altLang="zh-TW" dirty="0">
                <a:highlight>
                  <a:srgbClr val="FF0000"/>
                </a:highlight>
              </a:rPr>
              <a:t>                                                                </a:t>
            </a:r>
          </a:p>
          <a:p>
            <a:r>
              <a:rPr lang="en-US" altLang="zh-TW" dirty="0"/>
              <a:t>     </a:t>
            </a:r>
            <a:endParaRPr lang="zh-TW" altLang="en-US" dirty="0"/>
          </a:p>
        </p:txBody>
      </p:sp>
      <p:sp>
        <p:nvSpPr>
          <p:cNvPr id="3" name="箭號: 向上 2">
            <a:extLst>
              <a:ext uri="{FF2B5EF4-FFF2-40B4-BE49-F238E27FC236}">
                <a16:creationId xmlns:a16="http://schemas.microsoft.com/office/drawing/2014/main" id="{5B007DAE-2F52-42DB-8E16-2F97051111C9}"/>
              </a:ext>
            </a:extLst>
          </p:cNvPr>
          <p:cNvSpPr/>
          <p:nvPr/>
        </p:nvSpPr>
        <p:spPr>
          <a:xfrm rot="10800000">
            <a:off x="5079076" y="1753985"/>
            <a:ext cx="349135" cy="540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5FBC00D9-F7FB-47BF-9656-DFBD864FA5B1}"/>
              </a:ext>
            </a:extLst>
          </p:cNvPr>
          <p:cNvSpPr/>
          <p:nvPr/>
        </p:nvSpPr>
        <p:spPr>
          <a:xfrm>
            <a:off x="2926080" y="631767"/>
            <a:ext cx="1205345" cy="3823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65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22BC1F-D115-40C2-B48C-A36B91273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37958" y="1975651"/>
            <a:ext cx="1340356" cy="235306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53F6723-8325-4DB1-B40E-8A2AD3E7C7BE}"/>
              </a:ext>
            </a:extLst>
          </p:cNvPr>
          <p:cNvCxnSpPr/>
          <p:nvPr/>
        </p:nvCxnSpPr>
        <p:spPr>
          <a:xfrm>
            <a:off x="3959604" y="3112316"/>
            <a:ext cx="36492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3364282B-4E50-4C6D-B523-60AF527E4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90105" y="2164360"/>
            <a:ext cx="2164360" cy="216436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E66C7D-2CA7-4C41-AA66-A5301E5B1C96}"/>
              </a:ext>
            </a:extLst>
          </p:cNvPr>
          <p:cNvSpPr txBox="1"/>
          <p:nvPr/>
        </p:nvSpPr>
        <p:spPr>
          <a:xfrm>
            <a:off x="4160939" y="2130804"/>
            <a:ext cx="31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 language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E6B60C2-7E56-46E4-BB3C-0ABFE5047A72}"/>
              </a:ext>
            </a:extLst>
          </p:cNvPr>
          <p:cNvSpPr txBox="1"/>
          <p:nvPr/>
        </p:nvSpPr>
        <p:spPr>
          <a:xfrm>
            <a:off x="4236440" y="3598877"/>
            <a:ext cx="30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Talk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192A744-CD99-4BBC-B506-376FABB8DAAD}"/>
              </a:ext>
            </a:extLst>
          </p:cNvPr>
          <p:cNvSpPr txBox="1"/>
          <p:nvPr/>
        </p:nvSpPr>
        <p:spPr>
          <a:xfrm>
            <a:off x="2919369" y="5041783"/>
            <a:ext cx="661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 programming is compose of command in </a:t>
            </a:r>
            <a:r>
              <a:rPr lang="en-US" altLang="zh-TW" dirty="0" err="1"/>
              <a:t>trems</a:t>
            </a:r>
            <a:r>
              <a:rPr lang="en-US" altLang="zh-TW" dirty="0"/>
              <a:t> of human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206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8169C6F-ACEC-41B4-B088-1429918F5780}"/>
              </a:ext>
            </a:extLst>
          </p:cNvPr>
          <p:cNvSpPr txBox="1"/>
          <p:nvPr/>
        </p:nvSpPr>
        <p:spPr>
          <a:xfrm>
            <a:off x="0" y="0"/>
            <a:ext cx="11978639" cy="806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(1)                                                                                   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i</a:t>
            </a:r>
            <a:r>
              <a:rPr lang="en-US" altLang="zh-TW" dirty="0"/>
              <a:t>\j 0 1 2 3                                                                          </a:t>
            </a:r>
          </a:p>
          <a:p>
            <a:r>
              <a:rPr lang="en-US" altLang="zh-TW" dirty="0"/>
              <a:t>       0 T F                                                                                    </a:t>
            </a:r>
          </a:p>
          <a:p>
            <a:r>
              <a:rPr lang="en-US" altLang="zh-TW" dirty="0"/>
              <a:t>       1 T </a:t>
            </a:r>
            <a:r>
              <a:rPr lang="en-US" altLang="zh-TW" dirty="0" err="1"/>
              <a:t>T</a:t>
            </a:r>
            <a:r>
              <a:rPr lang="en-US" altLang="zh-TW" dirty="0"/>
              <a:t> F                                                                              </a:t>
            </a:r>
          </a:p>
          <a:p>
            <a:r>
              <a:rPr lang="en-US" altLang="zh-TW" dirty="0"/>
              <a:t>       2 T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r>
              <a:rPr lang="en-US" altLang="zh-TW" dirty="0"/>
              <a:t> F                                                                       </a:t>
            </a:r>
          </a:p>
          <a:p>
            <a:r>
              <a:rPr lang="en-US" altLang="zh-TW" dirty="0"/>
              <a:t>       3 T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r>
              <a:rPr lang="en-US" altLang="zh-TW" dirty="0"/>
              <a:t>                                                                          </a:t>
            </a:r>
          </a:p>
          <a:p>
            <a:r>
              <a:rPr lang="en-US" altLang="zh-TW" dirty="0"/>
              <a:t>(2) 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i</a:t>
            </a:r>
            <a:r>
              <a:rPr lang="en-US" altLang="zh-TW" dirty="0"/>
              <a:t>\j 0 1 2 3 </a:t>
            </a:r>
          </a:p>
          <a:p>
            <a:r>
              <a:rPr lang="en-US" altLang="zh-TW" dirty="0"/>
              <a:t>       0 T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endParaRPr lang="en-US" altLang="zh-TW" dirty="0"/>
          </a:p>
          <a:p>
            <a:r>
              <a:rPr lang="en-US" altLang="zh-TW" dirty="0"/>
              <a:t>       1 T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r>
              <a:rPr lang="en-US" altLang="zh-TW" dirty="0"/>
              <a:t> F</a:t>
            </a:r>
          </a:p>
          <a:p>
            <a:r>
              <a:rPr lang="en-US" altLang="zh-TW" dirty="0"/>
              <a:t>       2 T </a:t>
            </a:r>
            <a:r>
              <a:rPr lang="en-US" altLang="zh-TW" dirty="0" err="1"/>
              <a:t>T</a:t>
            </a:r>
            <a:r>
              <a:rPr lang="en-US" altLang="zh-TW" dirty="0"/>
              <a:t> F</a:t>
            </a:r>
          </a:p>
          <a:p>
            <a:r>
              <a:rPr lang="en-US" altLang="zh-TW" dirty="0"/>
              <a:t>       3 T F</a:t>
            </a:r>
          </a:p>
          <a:p>
            <a:r>
              <a:rPr lang="en-US" altLang="zh-TW" dirty="0"/>
              <a:t>(3)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i</a:t>
            </a:r>
            <a:r>
              <a:rPr lang="en-US" altLang="zh-TW" dirty="0"/>
              <a:t>\j 0 1 2 3 </a:t>
            </a:r>
          </a:p>
          <a:p>
            <a:r>
              <a:rPr lang="en-US" altLang="zh-TW" dirty="0"/>
              <a:t>       0 T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endParaRPr lang="en-US" altLang="zh-TW" dirty="0"/>
          </a:p>
          <a:p>
            <a:r>
              <a:rPr lang="en-US" altLang="zh-TW" dirty="0"/>
              <a:t>       1 F T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endParaRPr lang="en-US" altLang="zh-TW" dirty="0"/>
          </a:p>
          <a:p>
            <a:r>
              <a:rPr lang="en-US" altLang="zh-TW" dirty="0"/>
              <a:t>       2 F </a:t>
            </a:r>
            <a:r>
              <a:rPr lang="en-US" altLang="zh-TW" dirty="0" err="1"/>
              <a:t>F</a:t>
            </a:r>
            <a:r>
              <a:rPr lang="en-US" altLang="zh-TW" dirty="0"/>
              <a:t> T </a:t>
            </a:r>
            <a:r>
              <a:rPr lang="en-US" altLang="zh-TW" dirty="0" err="1"/>
              <a:t>T</a:t>
            </a:r>
            <a:endParaRPr lang="en-US" altLang="zh-TW" dirty="0"/>
          </a:p>
          <a:p>
            <a:r>
              <a:rPr lang="en-US" altLang="zh-TW" dirty="0"/>
              <a:t>       3 F </a:t>
            </a:r>
            <a:r>
              <a:rPr lang="en-US" altLang="zh-TW" dirty="0" err="1"/>
              <a:t>F</a:t>
            </a:r>
            <a:r>
              <a:rPr lang="en-US" altLang="zh-TW" dirty="0"/>
              <a:t> </a:t>
            </a:r>
            <a:r>
              <a:rPr lang="en-US" altLang="zh-TW" dirty="0" err="1"/>
              <a:t>F</a:t>
            </a:r>
            <a:r>
              <a:rPr lang="en-US" altLang="zh-TW" dirty="0"/>
              <a:t> T</a:t>
            </a:r>
          </a:p>
          <a:p>
            <a:r>
              <a:rPr lang="en-US" altLang="zh-TW" dirty="0"/>
              <a:t>(4)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i</a:t>
            </a:r>
            <a:r>
              <a:rPr lang="en-US" altLang="zh-TW" dirty="0"/>
              <a:t>\j 0 1 2 3 </a:t>
            </a:r>
          </a:p>
          <a:p>
            <a:r>
              <a:rPr lang="en-US" altLang="zh-TW" dirty="0"/>
              <a:t>       0 F </a:t>
            </a:r>
            <a:r>
              <a:rPr lang="en-US" altLang="zh-TW" dirty="0" err="1"/>
              <a:t>F</a:t>
            </a:r>
            <a:r>
              <a:rPr lang="en-US" altLang="zh-TW" dirty="0"/>
              <a:t> </a:t>
            </a:r>
            <a:r>
              <a:rPr lang="en-US" altLang="zh-TW" dirty="0" err="1"/>
              <a:t>F</a:t>
            </a:r>
            <a:r>
              <a:rPr lang="en-US" altLang="zh-TW" dirty="0"/>
              <a:t> T</a:t>
            </a:r>
          </a:p>
          <a:p>
            <a:r>
              <a:rPr lang="en-US" altLang="zh-TW" dirty="0"/>
              <a:t>       1 F </a:t>
            </a:r>
            <a:r>
              <a:rPr lang="en-US" altLang="zh-TW" dirty="0" err="1"/>
              <a:t>F</a:t>
            </a:r>
            <a:r>
              <a:rPr lang="en-US" altLang="zh-TW" dirty="0"/>
              <a:t> T </a:t>
            </a:r>
            <a:r>
              <a:rPr lang="en-US" altLang="zh-TW" dirty="0" err="1"/>
              <a:t>T</a:t>
            </a:r>
            <a:endParaRPr lang="en-US" altLang="zh-TW" dirty="0"/>
          </a:p>
          <a:p>
            <a:r>
              <a:rPr lang="en-US" altLang="zh-TW" dirty="0"/>
              <a:t>       2 F T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endParaRPr lang="en-US" altLang="zh-TW" dirty="0"/>
          </a:p>
          <a:p>
            <a:r>
              <a:rPr lang="en-US" altLang="zh-TW" dirty="0"/>
              <a:t>       3 T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r>
              <a:rPr lang="en-US" altLang="zh-TW" dirty="0"/>
              <a:t> </a:t>
            </a:r>
            <a:r>
              <a:rPr lang="en-US" altLang="zh-TW" dirty="0" err="1"/>
              <a:t>T</a:t>
            </a:r>
            <a:endParaRPr lang="en-US" altLang="zh-TW" dirty="0"/>
          </a:p>
          <a:p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321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22BC1F-D115-40C2-B48C-A36B91273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37958" y="1975651"/>
            <a:ext cx="1340356" cy="235306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53F6723-8325-4DB1-B40E-8A2AD3E7C7BE}"/>
              </a:ext>
            </a:extLst>
          </p:cNvPr>
          <p:cNvCxnSpPr>
            <a:cxnSpLocks/>
          </p:cNvCxnSpPr>
          <p:nvPr/>
        </p:nvCxnSpPr>
        <p:spPr>
          <a:xfrm>
            <a:off x="3959604" y="3112316"/>
            <a:ext cx="17826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3364282B-4E50-4C6D-B523-60AF527E4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51596" y="2070005"/>
            <a:ext cx="2164360" cy="216436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E66C7D-2CA7-4C41-AA66-A5301E5B1C96}"/>
              </a:ext>
            </a:extLst>
          </p:cNvPr>
          <p:cNvSpPr txBox="1"/>
          <p:nvPr/>
        </p:nvSpPr>
        <p:spPr>
          <a:xfrm>
            <a:off x="4160939" y="2608977"/>
            <a:ext cx="31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 language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BA1AE9-63BD-46B4-B901-91D212779940}"/>
              </a:ext>
            </a:extLst>
          </p:cNvPr>
          <p:cNvSpPr/>
          <p:nvPr/>
        </p:nvSpPr>
        <p:spPr>
          <a:xfrm>
            <a:off x="5937660" y="2886971"/>
            <a:ext cx="1587264" cy="45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compiler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DE4313-64D8-4042-B870-99D3D3A4431E}"/>
              </a:ext>
            </a:extLst>
          </p:cNvPr>
          <p:cNvSpPr txBox="1"/>
          <p:nvPr/>
        </p:nvSpPr>
        <p:spPr>
          <a:xfrm>
            <a:off x="6047064" y="2114026"/>
            <a:ext cx="156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翻譯員</a:t>
            </a:r>
            <a:endParaRPr lang="en-US" altLang="zh-TW" dirty="0"/>
          </a:p>
          <a:p>
            <a:r>
              <a:rPr lang="en-US" altLang="zh-TW" dirty="0"/>
              <a:t>Translator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910BDF-AED1-4E12-87FE-6A5202A63B32}"/>
              </a:ext>
            </a:extLst>
          </p:cNvPr>
          <p:cNvCxnSpPr/>
          <p:nvPr/>
        </p:nvCxnSpPr>
        <p:spPr>
          <a:xfrm>
            <a:off x="7969541" y="3112316"/>
            <a:ext cx="1280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4E94C4E6-FD10-4312-AF3D-79B1D24A76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5" y="4950663"/>
            <a:ext cx="3686689" cy="108503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DD0DB9F-B268-46DF-A15B-2CDD5FDDB3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206" y="4673282"/>
            <a:ext cx="238158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5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877E8F-D879-4815-9EFD-B711857AF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09" y="2004813"/>
            <a:ext cx="2381582" cy="284837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C28F42F-352A-4E89-81A4-7CAF68D42F56}"/>
              </a:ext>
            </a:extLst>
          </p:cNvPr>
          <p:cNvSpPr txBox="1"/>
          <p:nvPr/>
        </p:nvSpPr>
        <p:spPr>
          <a:xfrm>
            <a:off x="7432645" y="2953033"/>
            <a:ext cx="24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 program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7DD214F-C2DE-4AF2-AE78-A2FC2FB94E67}"/>
              </a:ext>
            </a:extLst>
          </p:cNvPr>
          <p:cNvSpPr txBox="1"/>
          <p:nvPr/>
        </p:nvSpPr>
        <p:spPr>
          <a:xfrm>
            <a:off x="7432645" y="3428999"/>
            <a:ext cx="24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Window 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88DD0B-4B4B-4B84-B4DA-61B06C789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53" y="4853186"/>
            <a:ext cx="278168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2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77" y="2719007"/>
            <a:ext cx="2495678" cy="55247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175738" y="2753429"/>
            <a:ext cx="580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Command </a:t>
            </a:r>
            <a:r>
              <a:rPr lang="en-US" altLang="zh-TW" dirty="0" err="1">
                <a:solidFill>
                  <a:srgbClr val="FF0000"/>
                </a:solidFill>
              </a:rPr>
              <a:t>terminator,end</a:t>
            </a:r>
            <a:r>
              <a:rPr lang="en-US" altLang="zh-TW" dirty="0">
                <a:solidFill>
                  <a:srgbClr val="FF0000"/>
                </a:solidFill>
              </a:rPr>
              <a:t> of </a:t>
            </a:r>
            <a:r>
              <a:rPr lang="en-US" altLang="zh-TW" dirty="0" err="1">
                <a:solidFill>
                  <a:srgbClr val="FF0000"/>
                </a:solidFill>
              </a:rPr>
              <a:t>command,called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semicolon</a:t>
            </a:r>
            <a:endParaRPr lang="zh-TW" altLang="en-US" dirty="0">
              <a:solidFill>
                <a:srgbClr val="00B0F0"/>
              </a:solidFill>
            </a:endParaRPr>
          </a:p>
          <a:p>
            <a:endParaRPr lang="zh-TW" altLang="en-US" dirty="0"/>
          </a:p>
        </p:txBody>
      </p:sp>
      <p:sp>
        <p:nvSpPr>
          <p:cNvPr id="4" name="弧形箭號 (上彎) 3"/>
          <p:cNvSpPr/>
          <p:nvPr/>
        </p:nvSpPr>
        <p:spPr>
          <a:xfrm flipH="1">
            <a:off x="3716216" y="3399760"/>
            <a:ext cx="1008184" cy="586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15536" y="4114190"/>
            <a:ext cx="236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Assing</a:t>
            </a:r>
            <a:r>
              <a:rPr lang="en-US" altLang="zh-TW" dirty="0">
                <a:solidFill>
                  <a:srgbClr val="FF0000"/>
                </a:solidFill>
              </a:rPr>
              <a:t> 10 to </a:t>
            </a:r>
            <a:r>
              <a:rPr lang="en-US" altLang="zh-TW" dirty="0" err="1">
                <a:solidFill>
                  <a:srgbClr val="FF0000"/>
                </a:solidFill>
              </a:rPr>
              <a:t>vaibles</a:t>
            </a:r>
            <a:r>
              <a:rPr lang="en-US" altLang="zh-TW" dirty="0">
                <a:solidFill>
                  <a:srgbClr val="FF0000"/>
                </a:solidFill>
              </a:rPr>
              <a:t> x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One direction only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9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62" y="1875692"/>
            <a:ext cx="3179886" cy="18276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99691" y="2250831"/>
            <a:ext cx="140677" cy="222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285" y="3357009"/>
            <a:ext cx="152413" cy="2377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634155" y="2150403"/>
            <a:ext cx="473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Curly </a:t>
            </a:r>
            <a:r>
              <a:rPr lang="en-US" altLang="zh-TW" dirty="0" err="1">
                <a:solidFill>
                  <a:srgbClr val="FF0000"/>
                </a:solidFill>
              </a:rPr>
              <a:t>baraces</a:t>
            </a:r>
            <a:r>
              <a:rPr lang="zh-TW" altLang="en-US" dirty="0">
                <a:solidFill>
                  <a:srgbClr val="FF0000"/>
                </a:solidFill>
              </a:rPr>
              <a:t>，大括號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428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62" y="1875692"/>
            <a:ext cx="3179886" cy="18276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41786" y="2239108"/>
            <a:ext cx="228600" cy="234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634155" y="2150403"/>
            <a:ext cx="473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06263" y="1962833"/>
            <a:ext cx="578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function , the starting point of  execution 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05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62" y="1875692"/>
            <a:ext cx="3179886" cy="18276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85285" y="1875692"/>
            <a:ext cx="679945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285" y="3357009"/>
            <a:ext cx="152413" cy="2377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99592" y="1505634"/>
            <a:ext cx="473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Bring in library function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51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77" y="2719007"/>
            <a:ext cx="2495678" cy="55247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814645" y="2671320"/>
            <a:ext cx="580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Both"/>
            </a:pPr>
            <a:r>
              <a:rPr lang="en-US" altLang="zh-TW" dirty="0">
                <a:solidFill>
                  <a:srgbClr val="FF0000"/>
                </a:solidFill>
              </a:rPr>
              <a:t>Home of a variable</a:t>
            </a:r>
          </a:p>
          <a:p>
            <a:pPr marL="342900" indent="-342900">
              <a:buAutoNum type="alphaUcParenBoth"/>
            </a:pPr>
            <a:r>
              <a:rPr lang="en-US" altLang="zh-TW" dirty="0">
                <a:solidFill>
                  <a:srgbClr val="FF0000"/>
                </a:solidFill>
              </a:rPr>
              <a:t>In the view of hardware it ‘s a memory location with space to restore data.</a:t>
            </a:r>
          </a:p>
          <a:p>
            <a:endParaRPr lang="zh-TW" altLang="en-US" dirty="0"/>
          </a:p>
        </p:txBody>
      </p:sp>
      <p:sp>
        <p:nvSpPr>
          <p:cNvPr id="4" name="弧形箭號 (上彎) 3"/>
          <p:cNvSpPr/>
          <p:nvPr/>
        </p:nvSpPr>
        <p:spPr>
          <a:xfrm flipH="1">
            <a:off x="3716216" y="3399760"/>
            <a:ext cx="1008184" cy="586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15536" y="4114190"/>
            <a:ext cx="236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Assing</a:t>
            </a:r>
            <a:r>
              <a:rPr lang="en-US" altLang="zh-TW" dirty="0">
                <a:solidFill>
                  <a:srgbClr val="FF0000"/>
                </a:solidFill>
              </a:rPr>
              <a:t> 10 to </a:t>
            </a:r>
            <a:r>
              <a:rPr lang="en-US" altLang="zh-TW" dirty="0" err="1">
                <a:solidFill>
                  <a:srgbClr val="FF0000"/>
                </a:solidFill>
              </a:rPr>
              <a:t>vaibles</a:t>
            </a:r>
            <a:r>
              <a:rPr lang="en-US" altLang="zh-TW" dirty="0">
                <a:solidFill>
                  <a:srgbClr val="FF0000"/>
                </a:solidFill>
              </a:rPr>
              <a:t> x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One direction only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901462" y="5298831"/>
            <a:ext cx="4319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Datatype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Integer ……-3,-2,-1,0,1,2,3,……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Rule-before using a variable must define it’s data type.</a:t>
            </a:r>
          </a:p>
          <a:p>
            <a:r>
              <a:rPr lang="en-US" altLang="zh-TW" dirty="0"/>
              <a:t>              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67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665</Words>
  <Application>Microsoft Office PowerPoint</Application>
  <PresentationFormat>寬螢幕</PresentationFormat>
  <Paragraphs>129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Notes 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L108</dc:creator>
  <cp:lastModifiedBy>artli</cp:lastModifiedBy>
  <cp:revision>14</cp:revision>
  <dcterms:created xsi:type="dcterms:W3CDTF">2023-09-19T04:58:58Z</dcterms:created>
  <dcterms:modified xsi:type="dcterms:W3CDTF">2023-10-24T03:14:52Z</dcterms:modified>
</cp:coreProperties>
</file>