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00224-FB7C-45FA-BFEA-610F80B15093}" v="19" dt="2023-10-03T02:39:4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17161-27FB-406E-8437-005CE684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BB86B-18D5-41ED-ACD0-919052DF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823B4-73A2-4A26-978B-11CAFC2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3DC4F-DE50-4D4F-A8F3-28B56558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4A2584-6919-42C4-B0E9-3D9E2DE2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F9272-CD09-4800-8388-704A9C96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6233EC-E702-4582-94AD-E7774905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51DA5D-C47D-4D21-8FC6-A01655D0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A7302-A5C7-41F7-9822-B8D64750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BD7C07-B24B-4EE9-AE29-6167F097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7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3E9EAE-9847-4E39-83F1-FD27CC474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E546CB-8C01-4412-BCD2-38372F5BF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1E653-34ED-4EDC-BB71-1A7A6DB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55D0B-F6D3-4874-AA0C-3F5339C5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400DF-DCF7-49FB-9024-BFE2506F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18CCD-21E7-4E8B-B446-1A6C039A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B057E-0EDC-49DF-BA1D-D8B93295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CB9392-3894-432F-8D68-95B402BF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A55C1E-C63A-4C55-9CE3-30B66789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9D7F6-2166-4BA2-9303-BAB83B00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0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35B0D-1D06-4AA9-A151-5B725601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339C83-147E-40B3-95E4-15A23FBA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2C373-6FFF-4584-B53A-4365D7D3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17B3D-84E8-468E-B8BD-74B8872E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C0963-6879-4166-9348-A6D60296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BB907-6233-4AED-86B9-CEDF8297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73794-EBBC-48E7-B79A-53DDF7E0C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150B9-3CCE-4EF0-B816-6A3C2434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FCFEC6-F13C-444C-80E7-673BE7DD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D6236D-9A61-48E3-8E5A-94DE2D44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8BD996-7AD4-4A4B-99DB-5B8AD8C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7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CA3A-8A6D-4995-964D-BFAC7750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35D95-C3C2-4303-82EC-FDFD2D91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49718-C78D-4C94-8181-DAE558BC0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8FDF12-BD21-4E58-B27B-6546F42A8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031D05-3139-48BD-A4F4-4AF5F06FC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B80B67-7F86-4395-8E1D-F608771D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C2B45E-40A8-4BE3-B2CF-5270ED4B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AFDE20-E35C-4B91-8625-36BA6C25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5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141A-E3FD-4BDC-9C35-77DB637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A9EB2E-2262-4CCF-92D9-F5AADDC9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E2208B-C0A8-434A-9183-97CF196C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FFC942-F2C9-47C8-BA51-DFC38BE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1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EA7ABC-36C7-417A-9BCC-6ABE5428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14CD03-1E0C-4AB6-A7D2-EA58A651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7BF36F-4F2B-42FF-A152-0F02A37E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6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B3B04-3006-4804-98BC-697EBD75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E7F0A-27FA-43F2-BB4A-4348F2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F263A2-0E33-42FB-A911-2984B72C4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9E0CE3-E826-43F9-A565-12BCB4D8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13C2F-1C79-4895-BF60-86D359C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EE8A2-1184-4A76-A100-33050C15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09098-8FB3-4652-B4DA-7089B4E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BDB102-63AA-4307-8750-A9D39DBE8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EBA779-CEC7-42E5-8A17-41A63F44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8FE7D9-33C9-4F74-953A-75970631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BAC042-166F-47C4-B6E9-08F89FA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AA9F17-FA33-46C1-B5E9-5EEBEBC6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281736-ADE0-44A0-BF71-F1FC92CF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904103-D64D-478F-942A-0EFDC24F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45A01-59AE-4175-B82C-03FFDF791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412F-889E-4469-A79F-32887871D8EF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5BC8B-61BD-4F39-A1BD-088850FDD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D0916-C460-41C4-ABFA-FE60A3DD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97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87262" y="2215662"/>
            <a:ext cx="497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type of variable</a:t>
            </a:r>
          </a:p>
          <a:p>
            <a:r>
              <a:rPr lang="en-US" altLang="zh-TW" dirty="0"/>
              <a:t>A. Before using a variable.</a:t>
            </a:r>
          </a:p>
          <a:p>
            <a:r>
              <a:rPr lang="en-US" altLang="zh-TW" dirty="0"/>
              <a:t>       We must declare it’s data type.</a:t>
            </a:r>
          </a:p>
          <a:p>
            <a:r>
              <a:rPr lang="en-US" altLang="zh-TW" dirty="0"/>
              <a:t>B. One of reasons, for example, our integer and character are same to the machines.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36" y="2487963"/>
            <a:ext cx="8788852" cy="61598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64876" y="3745524"/>
            <a:ext cx="613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is the control statement control format for presentation.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2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16" y="702857"/>
            <a:ext cx="4305521" cy="153677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25815" y="2555631"/>
            <a:ext cx="264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Printf</a:t>
            </a:r>
            <a:r>
              <a:rPr lang="en-US" altLang="zh-TW" dirty="0">
                <a:solidFill>
                  <a:schemeClr val="accent1"/>
                </a:solidFill>
              </a:rPr>
              <a:t>( A, B, C, D)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569" y="3598985"/>
            <a:ext cx="565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is the control statement control format for presentation.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B, C,…..are arguments; No control.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0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FF8C2-B0A3-56DF-092E-2BACD38CB8C5}"/>
              </a:ext>
            </a:extLst>
          </p:cNvPr>
          <p:cNvSpPr/>
          <p:nvPr/>
        </p:nvSpPr>
        <p:spPr>
          <a:xfrm>
            <a:off x="2112264" y="1659177"/>
            <a:ext cx="7415784" cy="4498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CE6F4F7-7AF7-056F-7DEB-5AAA4552D359}"/>
              </a:ext>
            </a:extLst>
          </p:cNvPr>
          <p:cNvCxnSpPr>
            <a:cxnSpLocks/>
          </p:cNvCxnSpPr>
          <p:nvPr/>
        </p:nvCxnSpPr>
        <p:spPr>
          <a:xfrm>
            <a:off x="2112264" y="2112264"/>
            <a:ext cx="74157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0AA401-F1BD-363F-211C-FEA4EDD9DA62}"/>
              </a:ext>
            </a:extLst>
          </p:cNvPr>
          <p:cNvSpPr txBox="1"/>
          <p:nvPr/>
        </p:nvSpPr>
        <p:spPr>
          <a:xfrm>
            <a:off x="2167128" y="1714350"/>
            <a:ext cx="382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(1) include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EBB7D-67F2-6B78-946A-82FA9543E999}"/>
              </a:ext>
            </a:extLst>
          </p:cNvPr>
          <p:cNvSpPr txBox="1"/>
          <p:nvPr/>
        </p:nvSpPr>
        <p:spPr>
          <a:xfrm>
            <a:off x="2112264" y="2267712"/>
            <a:ext cx="38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(2) Int main() --- main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34F577-EB4D-E8D2-1DA4-B20433F9F59C}"/>
              </a:ext>
            </a:extLst>
          </p:cNvPr>
          <p:cNvSpPr/>
          <p:nvPr/>
        </p:nvSpPr>
        <p:spPr>
          <a:xfrm>
            <a:off x="2167128" y="2705879"/>
            <a:ext cx="5031999" cy="2698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805014-6B31-8057-059C-D5880FC83C70}"/>
              </a:ext>
            </a:extLst>
          </p:cNvPr>
          <p:cNvSpPr txBox="1"/>
          <p:nvPr/>
        </p:nvSpPr>
        <p:spPr>
          <a:xfrm>
            <a:off x="2519265" y="3723935"/>
            <a:ext cx="40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(3) Execution statements inside braces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D82B6E5-C173-653C-36E3-950EB113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678"/>
          </a:xfrm>
        </p:spPr>
        <p:txBody>
          <a:bodyPr/>
          <a:lstStyle/>
          <a:p>
            <a:r>
              <a:rPr lang="en-US" altLang="zh-TW" dirty="0"/>
              <a:t>3 Basic blocks of C program</a:t>
            </a:r>
            <a:endParaRPr lang="zh-TW" altLang="en-US" dirty="0"/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24A3CE6D-47C0-6E26-A3D1-32FE9423820A}"/>
              </a:ext>
            </a:extLst>
          </p:cNvPr>
          <p:cNvSpPr/>
          <p:nvPr/>
        </p:nvSpPr>
        <p:spPr>
          <a:xfrm>
            <a:off x="2276669" y="2792491"/>
            <a:ext cx="242596" cy="3693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4257D2CC-1D4B-EEF9-891E-B0DCE95AA21B}"/>
              </a:ext>
            </a:extLst>
          </p:cNvPr>
          <p:cNvSpPr/>
          <p:nvPr/>
        </p:nvSpPr>
        <p:spPr>
          <a:xfrm>
            <a:off x="2276669" y="4745736"/>
            <a:ext cx="387283" cy="65858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7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FF8C2-B0A3-56DF-092E-2BACD38CB8C5}"/>
              </a:ext>
            </a:extLst>
          </p:cNvPr>
          <p:cNvSpPr/>
          <p:nvPr/>
        </p:nvSpPr>
        <p:spPr>
          <a:xfrm>
            <a:off x="2112264" y="1371600"/>
            <a:ext cx="7415784" cy="4498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CE6F4F7-7AF7-056F-7DEB-5AAA4552D359}"/>
              </a:ext>
            </a:extLst>
          </p:cNvPr>
          <p:cNvCxnSpPr>
            <a:cxnSpLocks/>
          </p:cNvCxnSpPr>
          <p:nvPr/>
        </p:nvCxnSpPr>
        <p:spPr>
          <a:xfrm>
            <a:off x="2112264" y="2112264"/>
            <a:ext cx="74157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EBB7D-67F2-6B78-946A-82FA9543E999}"/>
              </a:ext>
            </a:extLst>
          </p:cNvPr>
          <p:cNvSpPr txBox="1"/>
          <p:nvPr/>
        </p:nvSpPr>
        <p:spPr>
          <a:xfrm>
            <a:off x="2112264" y="2267712"/>
            <a:ext cx="38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(2)Int    main {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34F577-EB4D-E8D2-1DA4-B20433F9F59C}"/>
              </a:ext>
            </a:extLst>
          </p:cNvPr>
          <p:cNvSpPr/>
          <p:nvPr/>
        </p:nvSpPr>
        <p:spPr>
          <a:xfrm>
            <a:off x="3026664" y="2738628"/>
            <a:ext cx="4169664" cy="250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BA81B1-4082-6416-1028-7EAAFCBB275A}"/>
              </a:ext>
            </a:extLst>
          </p:cNvPr>
          <p:cNvSpPr txBox="1"/>
          <p:nvPr/>
        </p:nvSpPr>
        <p:spPr>
          <a:xfrm>
            <a:off x="2112264" y="1536192"/>
            <a:ext cx="646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       &gt;                                                                                    (1)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4B4B9A-EE0E-6AB4-8A24-64F906115EC2}"/>
              </a:ext>
            </a:extLst>
          </p:cNvPr>
          <p:cNvSpPr txBox="1"/>
          <p:nvPr/>
        </p:nvSpPr>
        <p:spPr>
          <a:xfrm>
            <a:off x="2331720" y="5394174"/>
            <a:ext cx="398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4C50A6-2671-8D3F-DCE3-366778B3F5FC}"/>
              </a:ext>
            </a:extLst>
          </p:cNvPr>
          <p:cNvSpPr txBox="1"/>
          <p:nvPr/>
        </p:nvSpPr>
        <p:spPr>
          <a:xfrm>
            <a:off x="3209544" y="3182112"/>
            <a:ext cx="388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(“           “);                 (3)</a:t>
            </a:r>
          </a:p>
          <a:p>
            <a:r>
              <a:rPr lang="en-US" altLang="zh-TW" dirty="0"/>
              <a:t>Return 0;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41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FF8C2-B0A3-56DF-092E-2BACD38CB8C5}"/>
              </a:ext>
            </a:extLst>
          </p:cNvPr>
          <p:cNvSpPr/>
          <p:nvPr/>
        </p:nvSpPr>
        <p:spPr>
          <a:xfrm>
            <a:off x="2112264" y="1371600"/>
            <a:ext cx="7415784" cy="4498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CE6F4F7-7AF7-056F-7DEB-5AAA4552D359}"/>
              </a:ext>
            </a:extLst>
          </p:cNvPr>
          <p:cNvCxnSpPr>
            <a:cxnSpLocks/>
          </p:cNvCxnSpPr>
          <p:nvPr/>
        </p:nvCxnSpPr>
        <p:spPr>
          <a:xfrm>
            <a:off x="2112264" y="2112264"/>
            <a:ext cx="74157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EBB7D-67F2-6B78-946A-82FA9543E999}"/>
              </a:ext>
            </a:extLst>
          </p:cNvPr>
          <p:cNvSpPr txBox="1"/>
          <p:nvPr/>
        </p:nvSpPr>
        <p:spPr>
          <a:xfrm>
            <a:off x="2112264" y="2267712"/>
            <a:ext cx="38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(2)Int    main {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34F577-EB4D-E8D2-1DA4-B20433F9F59C}"/>
              </a:ext>
            </a:extLst>
          </p:cNvPr>
          <p:cNvSpPr/>
          <p:nvPr/>
        </p:nvSpPr>
        <p:spPr>
          <a:xfrm>
            <a:off x="3026664" y="2738628"/>
            <a:ext cx="4169664" cy="250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BA81B1-4082-6416-1028-7EAAFCBB275A}"/>
              </a:ext>
            </a:extLst>
          </p:cNvPr>
          <p:cNvSpPr txBox="1"/>
          <p:nvPr/>
        </p:nvSpPr>
        <p:spPr>
          <a:xfrm>
            <a:off x="2112264" y="1536192"/>
            <a:ext cx="646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       &gt;                                                                                    (1)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4B4B9A-EE0E-6AB4-8A24-64F906115EC2}"/>
              </a:ext>
            </a:extLst>
          </p:cNvPr>
          <p:cNvSpPr txBox="1"/>
          <p:nvPr/>
        </p:nvSpPr>
        <p:spPr>
          <a:xfrm>
            <a:off x="2331720" y="5394174"/>
            <a:ext cx="398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4C50A6-2671-8D3F-DCE3-366778B3F5FC}"/>
              </a:ext>
            </a:extLst>
          </p:cNvPr>
          <p:cNvSpPr txBox="1"/>
          <p:nvPr/>
        </p:nvSpPr>
        <p:spPr>
          <a:xfrm>
            <a:off x="3209544" y="3182112"/>
            <a:ext cx="3883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(3)</a:t>
            </a:r>
          </a:p>
          <a:p>
            <a:r>
              <a:rPr lang="en-US" altLang="zh-TW" dirty="0"/>
              <a:t>      for(……………..){</a:t>
            </a:r>
          </a:p>
          <a:p>
            <a:r>
              <a:rPr lang="en-US" altLang="zh-TW" dirty="0"/>
              <a:t>            (4)</a:t>
            </a:r>
          </a:p>
          <a:p>
            <a:r>
              <a:rPr lang="en-US" altLang="zh-TW"/>
              <a:t>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83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B5F66E81-AB54-D78F-DDFD-98C56824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03" y="1021921"/>
            <a:ext cx="4138519" cy="1249641"/>
          </a:xfrm>
          <a:prstGeom prst="rect">
            <a:avLst/>
          </a:prstGeom>
        </p:spPr>
      </p:pic>
      <p:pic>
        <p:nvPicPr>
          <p:cNvPr id="5" name="圖片 4" descr="一張含有 文字, 字型, 螢幕擷取畫面, 筆跡 的圖片&#10;&#10;自動產生的描述">
            <a:extLst>
              <a:ext uri="{FF2B5EF4-FFF2-40B4-BE49-F238E27FC236}">
                <a16:creationId xmlns:a16="http://schemas.microsoft.com/office/drawing/2014/main" id="{DC0CBB7C-7364-571F-B42D-6B5EDB742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03" y="2861925"/>
            <a:ext cx="3964419" cy="8769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DF72AB-920B-6A6A-2BDC-BD45ABCFF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12" y="1021920"/>
            <a:ext cx="2429657" cy="3699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B5B94-2FB7-B976-2540-CDD74C96B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57" y="4668515"/>
            <a:ext cx="1185564" cy="341784"/>
          </a:xfrm>
          <a:prstGeom prst="rect">
            <a:avLst/>
          </a:prstGeom>
        </p:spPr>
      </p:pic>
      <p:pic>
        <p:nvPicPr>
          <p:cNvPr id="11" name="圖片 10" descr="一張含有 文字, 字型, 螢幕擷取畫面, 黃色 的圖片&#10;&#10;自動產生的描述">
            <a:extLst>
              <a:ext uri="{FF2B5EF4-FFF2-40B4-BE49-F238E27FC236}">
                <a16:creationId xmlns:a16="http://schemas.microsoft.com/office/drawing/2014/main" id="{34DE50ED-1057-050E-D253-29196C696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61" y="4668515"/>
            <a:ext cx="4386545" cy="63500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1F3B1AE-004B-BABF-0B58-A9AAD8BD4A03}"/>
              </a:ext>
            </a:extLst>
          </p:cNvPr>
          <p:cNvSpPr/>
          <p:nvPr/>
        </p:nvSpPr>
        <p:spPr>
          <a:xfrm>
            <a:off x="5811520" y="1021920"/>
            <a:ext cx="1229360" cy="369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7620732F-7B62-B5A0-C04A-1E3922CECA81}"/>
              </a:ext>
            </a:extLst>
          </p:cNvPr>
          <p:cNvSpPr/>
          <p:nvPr/>
        </p:nvSpPr>
        <p:spPr>
          <a:xfrm>
            <a:off x="3215319" y="2354987"/>
            <a:ext cx="375386" cy="423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E469E72-7E7C-5F1B-D71F-C9477BC03657}"/>
              </a:ext>
            </a:extLst>
          </p:cNvPr>
          <p:cNvSpPr/>
          <p:nvPr/>
        </p:nvSpPr>
        <p:spPr>
          <a:xfrm>
            <a:off x="1983046" y="3991941"/>
            <a:ext cx="375386" cy="423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AD993A1-A165-C154-4B57-DC513EB827DF}"/>
              </a:ext>
            </a:extLst>
          </p:cNvPr>
          <p:cNvSpPr/>
          <p:nvPr/>
        </p:nvSpPr>
        <p:spPr>
          <a:xfrm>
            <a:off x="4176241" y="3991941"/>
            <a:ext cx="375386" cy="423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CC80DD-D2FE-4BEE-0D1D-5634912EA211}"/>
              </a:ext>
            </a:extLst>
          </p:cNvPr>
          <p:cNvSpPr txBox="1"/>
          <p:nvPr/>
        </p:nvSpPr>
        <p:spPr>
          <a:xfrm>
            <a:off x="7370412" y="571463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0E8CD7-6241-5979-4B4C-F6736D212870}"/>
              </a:ext>
            </a:extLst>
          </p:cNvPr>
          <p:cNvSpPr txBox="1"/>
          <p:nvPr/>
        </p:nvSpPr>
        <p:spPr>
          <a:xfrm>
            <a:off x="3847966" y="2476219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5FF41CC-3333-83ED-5377-94DFD6933B78}"/>
              </a:ext>
            </a:extLst>
          </p:cNvPr>
          <p:cNvSpPr txBox="1"/>
          <p:nvPr/>
        </p:nvSpPr>
        <p:spPr>
          <a:xfrm>
            <a:off x="3569850" y="3184196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9B7D9B-0F85-0D1A-63A3-EE3BBF1885DE}"/>
              </a:ext>
            </a:extLst>
          </p:cNvPr>
          <p:cNvSpPr txBox="1"/>
          <p:nvPr/>
        </p:nvSpPr>
        <p:spPr>
          <a:xfrm>
            <a:off x="5114223" y="4357318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2A5681-3B0F-70BA-998B-627B6B5D2724}"/>
              </a:ext>
            </a:extLst>
          </p:cNvPr>
          <p:cNvSpPr/>
          <p:nvPr/>
        </p:nvSpPr>
        <p:spPr>
          <a:xfrm>
            <a:off x="1577957" y="3031560"/>
            <a:ext cx="3807265" cy="5219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95B43F-F630-4276-B3C7-6EEF063FB9A6}"/>
              </a:ext>
            </a:extLst>
          </p:cNvPr>
          <p:cNvSpPr txBox="1"/>
          <p:nvPr/>
        </p:nvSpPr>
        <p:spPr>
          <a:xfrm>
            <a:off x="1083425" y="1105593"/>
            <a:ext cx="10025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Types(</a:t>
            </a:r>
            <a:r>
              <a:rPr lang="zh-TW" altLang="en-US" dirty="0">
                <a:highlight>
                  <a:srgbClr val="FFFF00"/>
                </a:highlight>
              </a:rPr>
              <a:t>類型</a:t>
            </a:r>
            <a:r>
              <a:rPr lang="en-US" altLang="zh-TW" dirty="0">
                <a:highlight>
                  <a:srgbClr val="FFFF00"/>
                </a:highlight>
              </a:rPr>
              <a:t>) of execution statements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lphaUcParenR"/>
            </a:pPr>
            <a:r>
              <a:rPr lang="en-US" altLang="zh-TW" dirty="0">
                <a:highlight>
                  <a:srgbClr val="FFFF00"/>
                </a:highlight>
              </a:rPr>
              <a:t>execution statements</a:t>
            </a:r>
            <a:r>
              <a:rPr lang="en-US" altLang="zh-TW" dirty="0"/>
              <a:t> like </a:t>
            </a:r>
            <a:r>
              <a:rPr lang="en-US" altLang="zh-TW" dirty="0" err="1">
                <a:solidFill>
                  <a:srgbClr val="FF0000"/>
                </a:solidFill>
              </a:rPr>
              <a:t>printf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lphaUcParenR"/>
            </a:pPr>
            <a:r>
              <a:rPr lang="en-US" altLang="zh-TW" dirty="0">
                <a:highlight>
                  <a:srgbClr val="FFFF00"/>
                </a:highlight>
              </a:rPr>
              <a:t>Logical statement</a:t>
            </a:r>
            <a:r>
              <a:rPr lang="en-US" altLang="zh-TW" dirty="0"/>
              <a:t> like </a:t>
            </a:r>
            <a:r>
              <a:rPr lang="en-US" altLang="zh-TW" dirty="0">
                <a:solidFill>
                  <a:srgbClr val="FF0000"/>
                </a:solidFill>
              </a:rPr>
              <a:t>if…else</a:t>
            </a:r>
          </a:p>
          <a:p>
            <a:pPr marL="342900" indent="-342900">
              <a:buAutoNum type="alphaUcParenR"/>
            </a:pPr>
            <a:r>
              <a:rPr lang="en-US" altLang="zh-TW" dirty="0">
                <a:highlight>
                  <a:srgbClr val="FFFF00"/>
                </a:highlight>
              </a:rPr>
              <a:t>Looping statement </a:t>
            </a:r>
            <a:r>
              <a:rPr lang="en-US" altLang="zh-TW" dirty="0"/>
              <a:t>like </a:t>
            </a:r>
            <a:r>
              <a:rPr lang="en-US" altLang="zh-TW" dirty="0">
                <a:solidFill>
                  <a:srgbClr val="FF0000"/>
                </a:solidFill>
              </a:rPr>
              <a:t>for(  )</a:t>
            </a:r>
          </a:p>
          <a:p>
            <a:r>
              <a:rPr lang="en-US" altLang="zh-TW" dirty="0"/>
              <a:t>       (1) </a:t>
            </a:r>
            <a:r>
              <a:rPr lang="en-US" altLang="zh-TW" dirty="0">
                <a:highlight>
                  <a:srgbClr val="FFFF00"/>
                </a:highlight>
              </a:rPr>
              <a:t>execution scope</a:t>
            </a:r>
            <a:r>
              <a:rPr lang="en-US" altLang="zh-TW" dirty="0"/>
              <a:t> by braces</a:t>
            </a:r>
          </a:p>
          <a:p>
            <a:r>
              <a:rPr lang="en-US" altLang="zh-TW" dirty="0"/>
              <a:t>       (2) execution statements inside braces </a:t>
            </a:r>
          </a:p>
          <a:p>
            <a:r>
              <a:rPr lang="en-US" altLang="zh-TW" dirty="0"/>
              <a:t>             will be executed for each iteration </a:t>
            </a:r>
          </a:p>
          <a:p>
            <a:r>
              <a:rPr lang="en-US" altLang="zh-TW" dirty="0"/>
              <a:t>              by the indexing variable</a:t>
            </a:r>
          </a:p>
          <a:p>
            <a:r>
              <a:rPr lang="en-US" altLang="zh-TW" dirty="0"/>
              <a:t>       (4) looping condition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if true then continue </a:t>
            </a:r>
          </a:p>
          <a:p>
            <a:r>
              <a:rPr lang="en-US" altLang="zh-TW" dirty="0"/>
              <a:t>       (5) looping update, EX: </a:t>
            </a:r>
            <a:r>
              <a:rPr lang="en-US" altLang="zh-TW" dirty="0" err="1"/>
              <a:t>i</a:t>
            </a:r>
            <a:r>
              <a:rPr lang="en-US" altLang="zh-TW" dirty="0"/>
              <a:t>++</a:t>
            </a:r>
          </a:p>
          <a:p>
            <a:r>
              <a:rPr lang="en-US" altLang="zh-TW" dirty="0"/>
              <a:t>              EX: </a:t>
            </a:r>
            <a:r>
              <a:rPr lang="en-US" altLang="zh-TW" dirty="0" err="1"/>
              <a:t>i</a:t>
            </a:r>
            <a:r>
              <a:rPr lang="en-US" altLang="zh-TW" dirty="0"/>
              <a:t>++ meaning to increase 1 for each loop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F5D9C7-493E-4126-96B1-1563B4B7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55" y="1105593"/>
            <a:ext cx="3747352" cy="27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243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3 Basic blocks of C program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L108</dc:creator>
  <cp:lastModifiedBy>柯宇謙</cp:lastModifiedBy>
  <cp:revision>12</cp:revision>
  <dcterms:created xsi:type="dcterms:W3CDTF">2023-09-19T04:58:58Z</dcterms:created>
  <dcterms:modified xsi:type="dcterms:W3CDTF">2023-10-17T22:08:53Z</dcterms:modified>
</cp:coreProperties>
</file>