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mika fukuyama" initials="yf" lastIdx="1" clrIdx="0">
    <p:extLst>
      <p:ext uri="{19B8F6BF-5375-455C-9EA6-DF929625EA0E}">
        <p15:presenceInfo xmlns:p15="http://schemas.microsoft.com/office/powerpoint/2012/main" userId="7e97aae3d48d0d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9T10:28:34.02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9T10:28:34.02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9T10:28:34.02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D96A6-ECAC-4DF2-A945-40F63E8A7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D531E9-4FB4-4725-8FA6-0A49FC87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D5303-9004-4C9E-8FB9-5EC0966F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64CE2-2FE9-436E-8A1C-5B846D72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011B1F-14E5-43F6-B965-7E88BFDF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06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638AD-A634-449D-89D1-9153F36A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304937-B1D2-44EC-B2BC-746540C8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64BC5-034C-4115-B520-10730223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F431E-9194-4F1B-BE69-9F9B19B5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D5B37-769E-4C3F-AA7A-DAEAD818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6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2BDCA7-ABA1-4E96-A69B-9B8BDEFBC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CC1037-CCD4-4872-833E-80239BB6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9F65C-693D-4CBB-B9DF-C28A6C3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DE55E-A54B-4F6E-A3AA-BAB0039B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AFA5FE-A27C-4A46-B883-D5BA1B39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21564-2BB0-4CE2-943A-C9A2CD5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9AC415-CC4D-4AC0-A8CA-D46847DA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AFF2E8-0AF9-46C8-82AA-B5E0D6C2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0C20C-4989-4F01-A25B-EFF59145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D94390-3DCC-4ED1-A6EF-5C04375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4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D331-7DD5-44B2-B125-400252E7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CE043-D490-41F9-A1EB-A9CC2DCA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1BA8F-A3B4-40CB-B89B-DC0D45C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A6A84-E730-46E2-9CB7-E8CB870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E6563-5B24-43DF-A660-FCBD362B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C10CB-6D31-49C5-ACA6-B5470A7B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733A84-718A-4349-AE41-FA66BF494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858671-201B-4917-9CC5-55EF2E6C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2FD9E5-1424-45D7-8B5B-DFC1F61D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8DE77-68CF-4EC4-A52F-EE6800AE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BFA85A-C825-4F4D-9C77-2A440063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2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FC3AC-8BA9-4D0E-A7C4-85A12073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FC2B98-90D6-45B0-896B-6CDFF7F7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DB3719-5C1F-49A6-92E7-C07B6890A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8D52B1-548A-4886-B78F-B9A7FD9DD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5B64D5-7316-48EF-9A99-3B6CBC1B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9253A6-F86A-4EC0-8DCD-2F598063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6DF0A4-753B-4D86-BEED-F955897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8B014E-4613-4153-BF1A-4C3E3F30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9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59BFA-E3A9-438C-9CD6-83D7BE48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ED2DC3-DB53-4929-BC11-F71897EC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E987B8-4306-439D-872C-85407929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5397DD-7803-4E65-B0BE-D16D442F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78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93C68E-D242-42E3-BA4B-A9C6E74C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44891B-ACBA-4AB8-AF08-F1538B75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DA85-E119-48AC-A97A-57C4125D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456B8-1AC6-4972-A744-DD01DA29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CF6AD-EDB8-4642-9747-078359D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C54C08-F812-40F5-8017-72FC8222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3298F7-2D1F-470A-AAD7-85A85FCD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95FBC1-EEAA-4F1C-91AF-60BAA8DF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3AC07D-6FB6-4386-B5E4-3771BD06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9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2968E-5ED7-409D-90AE-6649E4F4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C1B7D1-A3DF-4593-81ED-B84D6DC3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BC6CD7-B833-49C8-BFD1-6ADCC7F9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02B4D4-C386-44C4-99FE-441FFF3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8D13A-4268-45CC-969E-D8CA5251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C026B3-5D63-4FB5-A84E-27B616A6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5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A0B640-5600-406F-9D42-1909A478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E3113-7707-4505-84D8-D68DE4AF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66875-336F-4F7F-B91B-941656C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5A14-CA58-40E8-B3D0-4E6D50B0917F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3DB27B-052D-424A-A99F-B0BA7AF47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42A9D-1745-49D0-9315-11EA5B209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2196-0B5B-4445-86D5-75757A522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3BCBDD-D913-4290-B0C2-364D91CF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t="-3821" r="19145" b="-1"/>
          <a:stretch/>
        </p:blipFill>
        <p:spPr>
          <a:xfrm>
            <a:off x="1669312" y="956930"/>
            <a:ext cx="2229957" cy="51993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DECA784-F490-4D67-B2B0-47758F60D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r="4634"/>
          <a:stretch/>
        </p:blipFill>
        <p:spPr>
          <a:xfrm>
            <a:off x="8292733" y="1770651"/>
            <a:ext cx="3125973" cy="357187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585FDC3-0ADA-423E-BD75-C6B324898169}"/>
              </a:ext>
            </a:extLst>
          </p:cNvPr>
          <p:cNvCxnSpPr>
            <a:cxnSpLocks/>
          </p:cNvCxnSpPr>
          <p:nvPr/>
        </p:nvCxnSpPr>
        <p:spPr>
          <a:xfrm>
            <a:off x="4316819" y="3641650"/>
            <a:ext cx="321103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A42B49-8453-4177-9783-C5E06ECA1B05}"/>
              </a:ext>
            </a:extLst>
          </p:cNvPr>
          <p:cNvSpPr txBox="1"/>
          <p:nvPr/>
        </p:nvSpPr>
        <p:spPr>
          <a:xfrm>
            <a:off x="4820093" y="2693130"/>
            <a:ext cx="255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Arial Black" panose="020B0A04020102020204" pitchFamily="34" charset="0"/>
              </a:rPr>
              <a:t>C language</a:t>
            </a:r>
            <a:endParaRPr kumimoji="1" lang="ja-JP" alt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D89386-C357-4098-8DB7-0CB1F341AEAF}"/>
              </a:ext>
            </a:extLst>
          </p:cNvPr>
          <p:cNvSpPr txBox="1"/>
          <p:nvPr/>
        </p:nvSpPr>
        <p:spPr>
          <a:xfrm>
            <a:off x="5507665" y="4327452"/>
            <a:ext cx="1772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Arial Black" panose="020B0A04020102020204" pitchFamily="34" charset="0"/>
              </a:rPr>
              <a:t>talk</a:t>
            </a:r>
            <a:endParaRPr kumimoji="1" lang="ja-JP" altLang="en-US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3BCBDD-D913-4290-B0C2-364D91CF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t="-3821" r="19145" b="-1"/>
          <a:stretch/>
        </p:blipFill>
        <p:spPr>
          <a:xfrm>
            <a:off x="64100" y="1449112"/>
            <a:ext cx="1698324" cy="39597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DECA784-F490-4D67-B2B0-47758F60D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r="4634"/>
          <a:stretch/>
        </p:blipFill>
        <p:spPr>
          <a:xfrm>
            <a:off x="8953422" y="1660747"/>
            <a:ext cx="2952307" cy="337343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585FDC3-0ADA-423E-BD75-C6B324898169}"/>
              </a:ext>
            </a:extLst>
          </p:cNvPr>
          <p:cNvCxnSpPr>
            <a:cxnSpLocks/>
          </p:cNvCxnSpPr>
          <p:nvPr/>
        </p:nvCxnSpPr>
        <p:spPr>
          <a:xfrm>
            <a:off x="1762424" y="3487472"/>
            <a:ext cx="2033399" cy="10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A42B49-8453-4177-9783-C5E06ECA1B05}"/>
              </a:ext>
            </a:extLst>
          </p:cNvPr>
          <p:cNvSpPr txBox="1"/>
          <p:nvPr/>
        </p:nvSpPr>
        <p:spPr>
          <a:xfrm>
            <a:off x="1648047" y="2785767"/>
            <a:ext cx="203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+mj-lt"/>
              </a:rPr>
              <a:t>C language</a:t>
            </a:r>
            <a:endParaRPr kumimoji="1" lang="ja-JP" altLang="en-US" sz="2800" b="1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D89386-C357-4098-8DB7-0CB1F341AEAF}"/>
              </a:ext>
            </a:extLst>
          </p:cNvPr>
          <p:cNvSpPr txBox="1"/>
          <p:nvPr/>
        </p:nvSpPr>
        <p:spPr>
          <a:xfrm>
            <a:off x="2368906" y="3755682"/>
            <a:ext cx="86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j-lt"/>
              </a:rPr>
              <a:t>talk</a:t>
            </a:r>
            <a:endParaRPr kumimoji="1" lang="ja-JP" altLang="en-US" sz="2400" b="1" dirty="0">
              <a:latin typeface="+mj-lt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9F67BD-FD98-4AD2-B2DC-4AE3AB2EE52B}"/>
              </a:ext>
            </a:extLst>
          </p:cNvPr>
          <p:cNvCxnSpPr/>
          <p:nvPr/>
        </p:nvCxnSpPr>
        <p:spPr>
          <a:xfrm>
            <a:off x="6932428" y="3487472"/>
            <a:ext cx="1648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AF3672-2033-4BC1-993B-C9E938BC8283}"/>
              </a:ext>
            </a:extLst>
          </p:cNvPr>
          <p:cNvSpPr/>
          <p:nvPr/>
        </p:nvSpPr>
        <p:spPr>
          <a:xfrm>
            <a:off x="4245935" y="2954740"/>
            <a:ext cx="2516372" cy="120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EC72B2-FA89-412A-91DA-C28796A50F01}"/>
              </a:ext>
            </a:extLst>
          </p:cNvPr>
          <p:cNvSpPr txBox="1"/>
          <p:nvPr/>
        </p:nvSpPr>
        <p:spPr>
          <a:xfrm>
            <a:off x="4465674" y="3216349"/>
            <a:ext cx="215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Arial Black" panose="020B0A04020102020204" pitchFamily="34" charset="0"/>
              </a:rPr>
              <a:t>compiler</a:t>
            </a:r>
            <a:endParaRPr kumimoji="1" lang="ja-JP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324E0D-10AA-4976-BDF4-36CA17E28C33}"/>
              </a:ext>
            </a:extLst>
          </p:cNvPr>
          <p:cNvSpPr txBox="1"/>
          <p:nvPr/>
        </p:nvSpPr>
        <p:spPr>
          <a:xfrm flipH="1">
            <a:off x="4849228" y="2116048"/>
            <a:ext cx="17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zh-CN" altLang="en-US" dirty="0"/>
              <a:t>翻譯員</a:t>
            </a:r>
            <a:endParaRPr kumimoji="1" lang="en-US" altLang="ja-JP" dirty="0"/>
          </a:p>
          <a:p>
            <a:r>
              <a:rPr kumimoji="1" lang="en-US" altLang="ja-JP" dirty="0" err="1"/>
              <a:t>Translater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41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3BCBDD-D913-4290-B0C2-364D91CF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5" t="-3821" r="19145" b="-1"/>
          <a:stretch/>
        </p:blipFill>
        <p:spPr>
          <a:xfrm>
            <a:off x="429179" y="1783252"/>
            <a:ext cx="1308757" cy="305147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DECA784-F490-4D67-B2B0-47758F60D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" t="7066" r="5499" b="8405"/>
          <a:stretch/>
        </p:blipFill>
        <p:spPr>
          <a:xfrm>
            <a:off x="8617688" y="1600483"/>
            <a:ext cx="2952307" cy="285152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585FDC3-0ADA-423E-BD75-C6B324898169}"/>
              </a:ext>
            </a:extLst>
          </p:cNvPr>
          <p:cNvCxnSpPr>
            <a:cxnSpLocks/>
          </p:cNvCxnSpPr>
          <p:nvPr/>
        </p:nvCxnSpPr>
        <p:spPr>
          <a:xfrm>
            <a:off x="1762424" y="3487472"/>
            <a:ext cx="2033399" cy="10640"/>
          </a:xfrm>
          <a:prstGeom prst="straightConnector1">
            <a:avLst/>
          </a:prstGeom>
          <a:ln w="76200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A42B49-8453-4177-9783-C5E06ECA1B05}"/>
              </a:ext>
            </a:extLst>
          </p:cNvPr>
          <p:cNvSpPr txBox="1"/>
          <p:nvPr/>
        </p:nvSpPr>
        <p:spPr>
          <a:xfrm>
            <a:off x="1829177" y="2764633"/>
            <a:ext cx="192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+mj-lt"/>
              </a:rPr>
              <a:t>C language</a:t>
            </a:r>
            <a:endParaRPr kumimoji="1" lang="ja-JP" altLang="en-US" sz="2800" b="1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D89386-C357-4098-8DB7-0CB1F341AEAF}"/>
              </a:ext>
            </a:extLst>
          </p:cNvPr>
          <p:cNvSpPr txBox="1"/>
          <p:nvPr/>
        </p:nvSpPr>
        <p:spPr>
          <a:xfrm>
            <a:off x="2493997" y="3655556"/>
            <a:ext cx="86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j-lt"/>
              </a:rPr>
              <a:t>talk</a:t>
            </a:r>
            <a:endParaRPr kumimoji="1" lang="ja-JP" altLang="en-US" sz="2400" b="1" dirty="0">
              <a:latin typeface="+mj-lt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9F67BD-FD98-4AD2-B2DC-4AE3AB2EE52B}"/>
              </a:ext>
            </a:extLst>
          </p:cNvPr>
          <p:cNvCxnSpPr/>
          <p:nvPr/>
        </p:nvCxnSpPr>
        <p:spPr>
          <a:xfrm>
            <a:off x="6932428" y="3487472"/>
            <a:ext cx="164804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AF3672-2033-4BC1-993B-C9E938BC8283}"/>
              </a:ext>
            </a:extLst>
          </p:cNvPr>
          <p:cNvSpPr/>
          <p:nvPr/>
        </p:nvSpPr>
        <p:spPr>
          <a:xfrm>
            <a:off x="4245935" y="2954740"/>
            <a:ext cx="2516372" cy="1204135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EC72B2-FA89-412A-91DA-C28796A50F01}"/>
              </a:ext>
            </a:extLst>
          </p:cNvPr>
          <p:cNvSpPr txBox="1"/>
          <p:nvPr/>
        </p:nvSpPr>
        <p:spPr>
          <a:xfrm>
            <a:off x="4465674" y="3216349"/>
            <a:ext cx="215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Arial Black" panose="020B0A04020102020204" pitchFamily="34" charset="0"/>
              </a:rPr>
              <a:t>compiler</a:t>
            </a:r>
            <a:endParaRPr kumimoji="1" lang="ja-JP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7324E0D-10AA-4976-BDF4-36CA17E28C33}"/>
              </a:ext>
            </a:extLst>
          </p:cNvPr>
          <p:cNvSpPr txBox="1"/>
          <p:nvPr/>
        </p:nvSpPr>
        <p:spPr>
          <a:xfrm flipH="1">
            <a:off x="4849228" y="2116048"/>
            <a:ext cx="140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zh-CN" altLang="en-US" dirty="0"/>
              <a:t>翻譯員</a:t>
            </a:r>
            <a:endParaRPr kumimoji="1" lang="en-US" altLang="ja-JP" dirty="0"/>
          </a:p>
          <a:p>
            <a:r>
              <a:rPr kumimoji="1" lang="en-US" altLang="ja-JP" dirty="0"/>
              <a:t>Translator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5B6C860-EA91-46E7-867B-87AD570DE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0" y="5093544"/>
            <a:ext cx="3934496" cy="115632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C4B68B9-A10E-4723-852E-DD18A4881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53" y="5201139"/>
            <a:ext cx="2482978" cy="1225613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5E409D-1507-414F-9CD0-45E979253B13}"/>
              </a:ext>
            </a:extLst>
          </p:cNvPr>
          <p:cNvSpPr txBox="1"/>
          <p:nvPr/>
        </p:nvSpPr>
        <p:spPr>
          <a:xfrm>
            <a:off x="9243236" y="4447213"/>
            <a:ext cx="170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Machine code</a:t>
            </a:r>
          </a:p>
          <a:p>
            <a:r>
              <a:rPr lang="en-US" altLang="ja-JP" dirty="0"/>
              <a:t>101100101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8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A23AC6A-E38A-4331-A292-EB0F44A3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0" y="717919"/>
            <a:ext cx="4391565" cy="554465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6FBE34-3EEA-4545-9555-603386640730}"/>
              </a:ext>
            </a:extLst>
          </p:cNvPr>
          <p:cNvSpPr txBox="1"/>
          <p:nvPr/>
        </p:nvSpPr>
        <p:spPr>
          <a:xfrm>
            <a:off x="5943600" y="4072270"/>
            <a:ext cx="170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Windows 11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864E44-2310-4558-97E1-9FC118186F0F}"/>
              </a:ext>
            </a:extLst>
          </p:cNvPr>
          <p:cNvSpPr txBox="1"/>
          <p:nvPr/>
        </p:nvSpPr>
        <p:spPr>
          <a:xfrm>
            <a:off x="5869172" y="2817628"/>
            <a:ext cx="190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C program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80CE3B5-E179-487A-9EF1-4EDA2FFA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72" y="5025636"/>
            <a:ext cx="2095608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1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7A21456-B956-4B70-BA65-65BA1C4B8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35"/>
          <a:stretch/>
        </p:blipFill>
        <p:spPr>
          <a:xfrm>
            <a:off x="1362796" y="2041451"/>
            <a:ext cx="3976052" cy="839970"/>
          </a:xfrm>
          <a:prstGeom prst="rect">
            <a:avLst/>
          </a:prstGeom>
        </p:spPr>
      </p:pic>
      <p:pic>
        <p:nvPicPr>
          <p:cNvPr id="7" name="グラフィックス 6" descr="戻る (RTL)">
            <a:extLst>
              <a:ext uri="{FF2B5EF4-FFF2-40B4-BE49-F238E27FC236}">
                <a16:creationId xmlns:a16="http://schemas.microsoft.com/office/drawing/2014/main" id="{BECCB572-CABE-49CB-8617-B95D69A89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330742">
            <a:off x="3384698" y="2812313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9B4396-4757-42DF-895B-5974A917AC3B}"/>
              </a:ext>
            </a:extLst>
          </p:cNvPr>
          <p:cNvSpPr txBox="1"/>
          <p:nvPr/>
        </p:nvSpPr>
        <p:spPr>
          <a:xfrm>
            <a:off x="2787441" y="3879052"/>
            <a:ext cx="296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Assignment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One direction only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BE0D1D-7EA3-4EC5-8D1E-A317156F8B79}"/>
              </a:ext>
            </a:extLst>
          </p:cNvPr>
          <p:cNvSpPr txBox="1"/>
          <p:nvPr/>
        </p:nvSpPr>
        <p:spPr>
          <a:xfrm>
            <a:off x="2787441" y="5061349"/>
            <a:ext cx="280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Assing</a:t>
            </a:r>
            <a:r>
              <a:rPr kumimoji="1" lang="en-US" altLang="ja-JP" dirty="0"/>
              <a:t> 10 to </a:t>
            </a:r>
            <a:r>
              <a:rPr kumimoji="1" lang="en-US" altLang="ja-JP" dirty="0" err="1"/>
              <a:t>vaiable</a:t>
            </a:r>
            <a:r>
              <a:rPr kumimoji="1" lang="en-US" altLang="ja-JP" dirty="0"/>
              <a:t> x </a:t>
            </a:r>
          </a:p>
          <a:p>
            <a:r>
              <a:rPr lang="en-US" altLang="ja-JP" dirty="0"/>
              <a:t>One direction only 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C4BE7-43A6-479D-B0B8-B634D62E92F7}"/>
              </a:ext>
            </a:extLst>
          </p:cNvPr>
          <p:cNvSpPr/>
          <p:nvPr/>
        </p:nvSpPr>
        <p:spPr>
          <a:xfrm>
            <a:off x="4752753" y="2041451"/>
            <a:ext cx="329610" cy="8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782B0C-A69A-4A0D-861C-E61042158056}"/>
              </a:ext>
            </a:extLst>
          </p:cNvPr>
          <p:cNvSpPr txBox="1"/>
          <p:nvPr/>
        </p:nvSpPr>
        <p:spPr>
          <a:xfrm>
            <a:off x="5465135" y="2137144"/>
            <a:ext cx="50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Command terminator, end of command, called </a:t>
            </a:r>
            <a:r>
              <a:rPr lang="en-US" altLang="ja-JP" dirty="0">
                <a:solidFill>
                  <a:srgbClr val="00B0F0"/>
                </a:solidFill>
              </a:rPr>
              <a:t>semicolon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3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3E37F66-9A29-4999-9CD2-B4E852C6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8" y="871870"/>
            <a:ext cx="6660142" cy="281551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0B615A-3874-4028-9B0D-2697FB16A5DE}"/>
              </a:ext>
            </a:extLst>
          </p:cNvPr>
          <p:cNvSpPr/>
          <p:nvPr/>
        </p:nvSpPr>
        <p:spPr>
          <a:xfrm>
            <a:off x="690100" y="3179135"/>
            <a:ext cx="318977" cy="499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CE0A7E-AAC1-4CB0-9460-2CD4172F0B03}"/>
              </a:ext>
            </a:extLst>
          </p:cNvPr>
          <p:cNvSpPr/>
          <p:nvPr/>
        </p:nvSpPr>
        <p:spPr>
          <a:xfrm>
            <a:off x="2842436" y="939923"/>
            <a:ext cx="318977" cy="499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EE3941-B177-4823-9B16-D093A837EB43}"/>
              </a:ext>
            </a:extLst>
          </p:cNvPr>
          <p:cNvSpPr txBox="1"/>
          <p:nvPr/>
        </p:nvSpPr>
        <p:spPr>
          <a:xfrm>
            <a:off x="3703075" y="977988"/>
            <a:ext cx="39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+mj-lt"/>
              </a:rPr>
              <a:t>Curly </a:t>
            </a:r>
            <a:r>
              <a:rPr kumimoji="1" lang="en-US" altLang="ja-JP" sz="2400" dirty="0" err="1">
                <a:solidFill>
                  <a:srgbClr val="FF0000"/>
                </a:solidFill>
                <a:latin typeface="+mj-lt"/>
              </a:rPr>
              <a:t>baraces</a:t>
            </a:r>
            <a:r>
              <a:rPr kumimoji="1" lang="en-US" altLang="ja-JP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+mj-lt"/>
              </a:rPr>
              <a:t>大括號</a:t>
            </a:r>
            <a:endParaRPr kumimoji="1" lang="ja-JP" alt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78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3E37F66-9A29-4999-9CD2-B4E852C6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30" y="2304066"/>
            <a:ext cx="6660142" cy="281551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38BC6AE-39E9-42BB-8D45-DFE03DE98811}"/>
              </a:ext>
            </a:extLst>
          </p:cNvPr>
          <p:cNvSpPr/>
          <p:nvPr/>
        </p:nvSpPr>
        <p:spPr>
          <a:xfrm>
            <a:off x="1850064" y="2434857"/>
            <a:ext cx="925033" cy="41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8822EF-BF58-408C-8D5F-BC5FD1BFF99D}"/>
              </a:ext>
            </a:extLst>
          </p:cNvPr>
          <p:cNvSpPr txBox="1"/>
          <p:nvPr/>
        </p:nvSpPr>
        <p:spPr>
          <a:xfrm>
            <a:off x="2105247" y="1715451"/>
            <a:ext cx="766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 function, the starting point of execution 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2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EBCB3E-DB1D-401E-9DC2-C312C825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3" y="1211559"/>
            <a:ext cx="5917592" cy="323856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73658B-8479-4B9F-B903-A943AEAD4B89}"/>
              </a:ext>
            </a:extLst>
          </p:cNvPr>
          <p:cNvSpPr/>
          <p:nvPr/>
        </p:nvSpPr>
        <p:spPr>
          <a:xfrm>
            <a:off x="882503" y="1211559"/>
            <a:ext cx="3051544" cy="542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36BBEA-0B26-4972-889A-9D00D19FA579}"/>
              </a:ext>
            </a:extLst>
          </p:cNvPr>
          <p:cNvSpPr txBox="1"/>
          <p:nvPr/>
        </p:nvSpPr>
        <p:spPr>
          <a:xfrm>
            <a:off x="4253023" y="1252132"/>
            <a:ext cx="535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Bring in library functions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9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60</Words>
  <Application>Microsoft Office PowerPoint</Application>
  <PresentationFormat>ワイド画面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等线</vt:lpstr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yumika fukuyama</dc:creator>
  <cp:lastModifiedBy>yumika fukuyama</cp:lastModifiedBy>
  <cp:revision>9</cp:revision>
  <dcterms:created xsi:type="dcterms:W3CDTF">2023-09-19T02:10:56Z</dcterms:created>
  <dcterms:modified xsi:type="dcterms:W3CDTF">2023-09-19T04:05:15Z</dcterms:modified>
</cp:coreProperties>
</file>