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p:restoredTop sz="94719"/>
  </p:normalViewPr>
  <p:slideViewPr>
    <p:cSldViewPr snapToGrid="0" snapToObjects="1">
      <p:cViewPr varScale="1">
        <p:scale>
          <a:sx n="152" d="100"/>
          <a:sy n="152" d="100"/>
        </p:scale>
        <p:origin x="8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92FC-536C-9744-B0EE-63B289875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981801-6F00-9842-B204-FCDA0205DF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BBBA33-3950-7A46-B635-8F8611D7C4EA}"/>
              </a:ext>
            </a:extLst>
          </p:cNvPr>
          <p:cNvSpPr>
            <a:spLocks noGrp="1"/>
          </p:cNvSpPr>
          <p:nvPr>
            <p:ph type="dt" sz="half" idx="10"/>
          </p:nvPr>
        </p:nvSpPr>
        <p:spPr/>
        <p:txBody>
          <a:bodyPr/>
          <a:lstStyle/>
          <a:p>
            <a:fld id="{5109F8BB-ED1A-BC4C-BB53-4F3F4EF756F2}" type="datetimeFigureOut">
              <a:rPr lang="en-US" smtClean="0"/>
              <a:t>6/2/19</a:t>
            </a:fld>
            <a:endParaRPr lang="en-US"/>
          </a:p>
        </p:txBody>
      </p:sp>
      <p:sp>
        <p:nvSpPr>
          <p:cNvPr id="5" name="Footer Placeholder 4">
            <a:extLst>
              <a:ext uri="{FF2B5EF4-FFF2-40B4-BE49-F238E27FC236}">
                <a16:creationId xmlns:a16="http://schemas.microsoft.com/office/drawing/2014/main" id="{1F908FA9-280F-0443-96E5-170DEB707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15785B-D24C-694B-B54E-BF5E98153EB4}"/>
              </a:ext>
            </a:extLst>
          </p:cNvPr>
          <p:cNvSpPr>
            <a:spLocks noGrp="1"/>
          </p:cNvSpPr>
          <p:nvPr>
            <p:ph type="sldNum" sz="quarter" idx="12"/>
          </p:nvPr>
        </p:nvSpPr>
        <p:spPr/>
        <p:txBody>
          <a:bodyPr/>
          <a:lstStyle/>
          <a:p>
            <a:fld id="{59290607-860A-844C-9C76-847FFC0A5125}" type="slidenum">
              <a:rPr lang="en-US" smtClean="0"/>
              <a:t>‹#›</a:t>
            </a:fld>
            <a:endParaRPr lang="en-US"/>
          </a:p>
        </p:txBody>
      </p:sp>
    </p:spTree>
    <p:extLst>
      <p:ext uri="{BB962C8B-B14F-4D97-AF65-F5344CB8AC3E}">
        <p14:creationId xmlns:p14="http://schemas.microsoft.com/office/powerpoint/2010/main" val="1875923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CCB53-1C06-894A-868A-D2FB59EFE1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B2B166-6D26-2F44-9A79-BE0F76D63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E77710-4F27-B54C-98F2-84D289683309}"/>
              </a:ext>
            </a:extLst>
          </p:cNvPr>
          <p:cNvSpPr>
            <a:spLocks noGrp="1"/>
          </p:cNvSpPr>
          <p:nvPr>
            <p:ph type="dt" sz="half" idx="10"/>
          </p:nvPr>
        </p:nvSpPr>
        <p:spPr/>
        <p:txBody>
          <a:bodyPr/>
          <a:lstStyle/>
          <a:p>
            <a:fld id="{5109F8BB-ED1A-BC4C-BB53-4F3F4EF756F2}" type="datetimeFigureOut">
              <a:rPr lang="en-US" smtClean="0"/>
              <a:t>6/2/19</a:t>
            </a:fld>
            <a:endParaRPr lang="en-US"/>
          </a:p>
        </p:txBody>
      </p:sp>
      <p:sp>
        <p:nvSpPr>
          <p:cNvPr id="5" name="Footer Placeholder 4">
            <a:extLst>
              <a:ext uri="{FF2B5EF4-FFF2-40B4-BE49-F238E27FC236}">
                <a16:creationId xmlns:a16="http://schemas.microsoft.com/office/drawing/2014/main" id="{B8380104-CE3E-4745-9443-5C5D5AC8F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F1844-7773-5D46-996E-CAD90EACCE1C}"/>
              </a:ext>
            </a:extLst>
          </p:cNvPr>
          <p:cNvSpPr>
            <a:spLocks noGrp="1"/>
          </p:cNvSpPr>
          <p:nvPr>
            <p:ph type="sldNum" sz="quarter" idx="12"/>
          </p:nvPr>
        </p:nvSpPr>
        <p:spPr/>
        <p:txBody>
          <a:bodyPr/>
          <a:lstStyle/>
          <a:p>
            <a:fld id="{59290607-860A-844C-9C76-847FFC0A5125}" type="slidenum">
              <a:rPr lang="en-US" smtClean="0"/>
              <a:t>‹#›</a:t>
            </a:fld>
            <a:endParaRPr lang="en-US"/>
          </a:p>
        </p:txBody>
      </p:sp>
    </p:spTree>
    <p:extLst>
      <p:ext uri="{BB962C8B-B14F-4D97-AF65-F5344CB8AC3E}">
        <p14:creationId xmlns:p14="http://schemas.microsoft.com/office/powerpoint/2010/main" val="170261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7E548A-807C-6C4C-972F-83A0F2E43D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4B97B4-9536-EC43-A830-37765E2372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F7E71-62D2-DB44-95A0-BF6EB92AD730}"/>
              </a:ext>
            </a:extLst>
          </p:cNvPr>
          <p:cNvSpPr>
            <a:spLocks noGrp="1"/>
          </p:cNvSpPr>
          <p:nvPr>
            <p:ph type="dt" sz="half" idx="10"/>
          </p:nvPr>
        </p:nvSpPr>
        <p:spPr/>
        <p:txBody>
          <a:bodyPr/>
          <a:lstStyle/>
          <a:p>
            <a:fld id="{5109F8BB-ED1A-BC4C-BB53-4F3F4EF756F2}" type="datetimeFigureOut">
              <a:rPr lang="en-US" smtClean="0"/>
              <a:t>6/2/19</a:t>
            </a:fld>
            <a:endParaRPr lang="en-US"/>
          </a:p>
        </p:txBody>
      </p:sp>
      <p:sp>
        <p:nvSpPr>
          <p:cNvPr id="5" name="Footer Placeholder 4">
            <a:extLst>
              <a:ext uri="{FF2B5EF4-FFF2-40B4-BE49-F238E27FC236}">
                <a16:creationId xmlns:a16="http://schemas.microsoft.com/office/drawing/2014/main" id="{7C7422E2-3F8B-6D48-82BE-C22BC8506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FDC3D-5634-CB46-8DE4-B53BAF3D81DE}"/>
              </a:ext>
            </a:extLst>
          </p:cNvPr>
          <p:cNvSpPr>
            <a:spLocks noGrp="1"/>
          </p:cNvSpPr>
          <p:nvPr>
            <p:ph type="sldNum" sz="quarter" idx="12"/>
          </p:nvPr>
        </p:nvSpPr>
        <p:spPr/>
        <p:txBody>
          <a:bodyPr/>
          <a:lstStyle/>
          <a:p>
            <a:fld id="{59290607-860A-844C-9C76-847FFC0A5125}" type="slidenum">
              <a:rPr lang="en-US" smtClean="0"/>
              <a:t>‹#›</a:t>
            </a:fld>
            <a:endParaRPr lang="en-US"/>
          </a:p>
        </p:txBody>
      </p:sp>
    </p:spTree>
    <p:extLst>
      <p:ext uri="{BB962C8B-B14F-4D97-AF65-F5344CB8AC3E}">
        <p14:creationId xmlns:p14="http://schemas.microsoft.com/office/powerpoint/2010/main" val="312015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4CBF-0D77-0C4F-9714-E4B8A3B30F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E0FC22-A9C5-E24F-9EDA-8AACA7A481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3F2ADA-6735-BF4C-B998-73CF13D7B8FB}"/>
              </a:ext>
            </a:extLst>
          </p:cNvPr>
          <p:cNvSpPr>
            <a:spLocks noGrp="1"/>
          </p:cNvSpPr>
          <p:nvPr>
            <p:ph type="dt" sz="half" idx="10"/>
          </p:nvPr>
        </p:nvSpPr>
        <p:spPr/>
        <p:txBody>
          <a:bodyPr/>
          <a:lstStyle/>
          <a:p>
            <a:fld id="{5109F8BB-ED1A-BC4C-BB53-4F3F4EF756F2}" type="datetimeFigureOut">
              <a:rPr lang="en-US" smtClean="0"/>
              <a:t>6/2/19</a:t>
            </a:fld>
            <a:endParaRPr lang="en-US"/>
          </a:p>
        </p:txBody>
      </p:sp>
      <p:sp>
        <p:nvSpPr>
          <p:cNvPr id="5" name="Footer Placeholder 4">
            <a:extLst>
              <a:ext uri="{FF2B5EF4-FFF2-40B4-BE49-F238E27FC236}">
                <a16:creationId xmlns:a16="http://schemas.microsoft.com/office/drawing/2014/main" id="{7F6AEEC8-43AF-AD45-8B4F-D9F7097D0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1117C-1B0E-8F4B-99C3-59FE6DF457BC}"/>
              </a:ext>
            </a:extLst>
          </p:cNvPr>
          <p:cNvSpPr>
            <a:spLocks noGrp="1"/>
          </p:cNvSpPr>
          <p:nvPr>
            <p:ph type="sldNum" sz="quarter" idx="12"/>
          </p:nvPr>
        </p:nvSpPr>
        <p:spPr/>
        <p:txBody>
          <a:bodyPr/>
          <a:lstStyle/>
          <a:p>
            <a:fld id="{59290607-860A-844C-9C76-847FFC0A5125}" type="slidenum">
              <a:rPr lang="en-US" smtClean="0"/>
              <a:t>‹#›</a:t>
            </a:fld>
            <a:endParaRPr lang="en-US"/>
          </a:p>
        </p:txBody>
      </p:sp>
    </p:spTree>
    <p:extLst>
      <p:ext uri="{BB962C8B-B14F-4D97-AF65-F5344CB8AC3E}">
        <p14:creationId xmlns:p14="http://schemas.microsoft.com/office/powerpoint/2010/main" val="369670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41C4-1DD3-9344-BE5B-6C417840D6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B6623E-E70F-954B-B4A5-6B4ECF35DE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B8573-A01A-E849-87AB-98FAADCD0764}"/>
              </a:ext>
            </a:extLst>
          </p:cNvPr>
          <p:cNvSpPr>
            <a:spLocks noGrp="1"/>
          </p:cNvSpPr>
          <p:nvPr>
            <p:ph type="dt" sz="half" idx="10"/>
          </p:nvPr>
        </p:nvSpPr>
        <p:spPr/>
        <p:txBody>
          <a:bodyPr/>
          <a:lstStyle/>
          <a:p>
            <a:fld id="{5109F8BB-ED1A-BC4C-BB53-4F3F4EF756F2}" type="datetimeFigureOut">
              <a:rPr lang="en-US" smtClean="0"/>
              <a:t>6/2/19</a:t>
            </a:fld>
            <a:endParaRPr lang="en-US"/>
          </a:p>
        </p:txBody>
      </p:sp>
      <p:sp>
        <p:nvSpPr>
          <p:cNvPr id="5" name="Footer Placeholder 4">
            <a:extLst>
              <a:ext uri="{FF2B5EF4-FFF2-40B4-BE49-F238E27FC236}">
                <a16:creationId xmlns:a16="http://schemas.microsoft.com/office/drawing/2014/main" id="{6DCBAF6C-1B8C-1D40-9D74-DBBBA9887A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E60C3-C5F9-D143-8F92-FA1F05402DC5}"/>
              </a:ext>
            </a:extLst>
          </p:cNvPr>
          <p:cNvSpPr>
            <a:spLocks noGrp="1"/>
          </p:cNvSpPr>
          <p:nvPr>
            <p:ph type="sldNum" sz="quarter" idx="12"/>
          </p:nvPr>
        </p:nvSpPr>
        <p:spPr/>
        <p:txBody>
          <a:bodyPr/>
          <a:lstStyle/>
          <a:p>
            <a:fld id="{59290607-860A-844C-9C76-847FFC0A5125}" type="slidenum">
              <a:rPr lang="en-US" smtClean="0"/>
              <a:t>‹#›</a:t>
            </a:fld>
            <a:endParaRPr lang="en-US"/>
          </a:p>
        </p:txBody>
      </p:sp>
    </p:spTree>
    <p:extLst>
      <p:ext uri="{BB962C8B-B14F-4D97-AF65-F5344CB8AC3E}">
        <p14:creationId xmlns:p14="http://schemas.microsoft.com/office/powerpoint/2010/main" val="2498453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9B93-ABC7-5543-AF12-B538AB2585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8D1C0-88D4-0C43-82E1-FAA14100C4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A6EC0E-C7B7-7D4D-B0EA-39A028EB46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8D5183-0964-D549-B76A-E46215D80B26}"/>
              </a:ext>
            </a:extLst>
          </p:cNvPr>
          <p:cNvSpPr>
            <a:spLocks noGrp="1"/>
          </p:cNvSpPr>
          <p:nvPr>
            <p:ph type="dt" sz="half" idx="10"/>
          </p:nvPr>
        </p:nvSpPr>
        <p:spPr/>
        <p:txBody>
          <a:bodyPr/>
          <a:lstStyle/>
          <a:p>
            <a:fld id="{5109F8BB-ED1A-BC4C-BB53-4F3F4EF756F2}" type="datetimeFigureOut">
              <a:rPr lang="en-US" smtClean="0"/>
              <a:t>6/2/19</a:t>
            </a:fld>
            <a:endParaRPr lang="en-US"/>
          </a:p>
        </p:txBody>
      </p:sp>
      <p:sp>
        <p:nvSpPr>
          <p:cNvPr id="6" name="Footer Placeholder 5">
            <a:extLst>
              <a:ext uri="{FF2B5EF4-FFF2-40B4-BE49-F238E27FC236}">
                <a16:creationId xmlns:a16="http://schemas.microsoft.com/office/drawing/2014/main" id="{36FCA949-FE11-CC48-B3BD-ADCBC3A123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8DA410-E6C9-9548-8826-50E7A2CBFF1B}"/>
              </a:ext>
            </a:extLst>
          </p:cNvPr>
          <p:cNvSpPr>
            <a:spLocks noGrp="1"/>
          </p:cNvSpPr>
          <p:nvPr>
            <p:ph type="sldNum" sz="quarter" idx="12"/>
          </p:nvPr>
        </p:nvSpPr>
        <p:spPr/>
        <p:txBody>
          <a:bodyPr/>
          <a:lstStyle/>
          <a:p>
            <a:fld id="{59290607-860A-844C-9C76-847FFC0A5125}" type="slidenum">
              <a:rPr lang="en-US" smtClean="0"/>
              <a:t>‹#›</a:t>
            </a:fld>
            <a:endParaRPr lang="en-US"/>
          </a:p>
        </p:txBody>
      </p:sp>
    </p:spTree>
    <p:extLst>
      <p:ext uri="{BB962C8B-B14F-4D97-AF65-F5344CB8AC3E}">
        <p14:creationId xmlns:p14="http://schemas.microsoft.com/office/powerpoint/2010/main" val="92908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B473-EE3D-8D48-9F39-7D851656A3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816CEB-A07B-F148-802D-5DC951762B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8541C6-85AD-4B49-BC92-72833071E1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B45005-D717-E547-B957-2D4313375D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368B6D-24FA-E14B-8DA9-D5243A564D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7950C4-1472-E34E-BA6F-84825ED67142}"/>
              </a:ext>
            </a:extLst>
          </p:cNvPr>
          <p:cNvSpPr>
            <a:spLocks noGrp="1"/>
          </p:cNvSpPr>
          <p:nvPr>
            <p:ph type="dt" sz="half" idx="10"/>
          </p:nvPr>
        </p:nvSpPr>
        <p:spPr/>
        <p:txBody>
          <a:bodyPr/>
          <a:lstStyle/>
          <a:p>
            <a:fld id="{5109F8BB-ED1A-BC4C-BB53-4F3F4EF756F2}" type="datetimeFigureOut">
              <a:rPr lang="en-US" smtClean="0"/>
              <a:t>6/2/19</a:t>
            </a:fld>
            <a:endParaRPr lang="en-US"/>
          </a:p>
        </p:txBody>
      </p:sp>
      <p:sp>
        <p:nvSpPr>
          <p:cNvPr id="8" name="Footer Placeholder 7">
            <a:extLst>
              <a:ext uri="{FF2B5EF4-FFF2-40B4-BE49-F238E27FC236}">
                <a16:creationId xmlns:a16="http://schemas.microsoft.com/office/drawing/2014/main" id="{D9BCA4ED-8F36-EB4A-B552-1A0811F005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486195-6065-B944-8FCE-A0DCFC69A046}"/>
              </a:ext>
            </a:extLst>
          </p:cNvPr>
          <p:cNvSpPr>
            <a:spLocks noGrp="1"/>
          </p:cNvSpPr>
          <p:nvPr>
            <p:ph type="sldNum" sz="quarter" idx="12"/>
          </p:nvPr>
        </p:nvSpPr>
        <p:spPr/>
        <p:txBody>
          <a:bodyPr/>
          <a:lstStyle/>
          <a:p>
            <a:fld id="{59290607-860A-844C-9C76-847FFC0A5125}" type="slidenum">
              <a:rPr lang="en-US" smtClean="0"/>
              <a:t>‹#›</a:t>
            </a:fld>
            <a:endParaRPr lang="en-US"/>
          </a:p>
        </p:txBody>
      </p:sp>
    </p:spTree>
    <p:extLst>
      <p:ext uri="{BB962C8B-B14F-4D97-AF65-F5344CB8AC3E}">
        <p14:creationId xmlns:p14="http://schemas.microsoft.com/office/powerpoint/2010/main" val="259636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E913-DA6B-884F-B653-F01FF9D910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A9DD68-979F-394C-BA07-87BC2C9167C4}"/>
              </a:ext>
            </a:extLst>
          </p:cNvPr>
          <p:cNvSpPr>
            <a:spLocks noGrp="1"/>
          </p:cNvSpPr>
          <p:nvPr>
            <p:ph type="dt" sz="half" idx="10"/>
          </p:nvPr>
        </p:nvSpPr>
        <p:spPr/>
        <p:txBody>
          <a:bodyPr/>
          <a:lstStyle/>
          <a:p>
            <a:fld id="{5109F8BB-ED1A-BC4C-BB53-4F3F4EF756F2}" type="datetimeFigureOut">
              <a:rPr lang="en-US" smtClean="0"/>
              <a:t>6/2/19</a:t>
            </a:fld>
            <a:endParaRPr lang="en-US"/>
          </a:p>
        </p:txBody>
      </p:sp>
      <p:sp>
        <p:nvSpPr>
          <p:cNvPr id="4" name="Footer Placeholder 3">
            <a:extLst>
              <a:ext uri="{FF2B5EF4-FFF2-40B4-BE49-F238E27FC236}">
                <a16:creationId xmlns:a16="http://schemas.microsoft.com/office/drawing/2014/main" id="{A69A9A4E-95E8-684D-9C56-3E8879540E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88EFD5-0CC3-0A45-83DC-7C1BAED0E4F5}"/>
              </a:ext>
            </a:extLst>
          </p:cNvPr>
          <p:cNvSpPr>
            <a:spLocks noGrp="1"/>
          </p:cNvSpPr>
          <p:nvPr>
            <p:ph type="sldNum" sz="quarter" idx="12"/>
          </p:nvPr>
        </p:nvSpPr>
        <p:spPr/>
        <p:txBody>
          <a:bodyPr/>
          <a:lstStyle/>
          <a:p>
            <a:fld id="{59290607-860A-844C-9C76-847FFC0A5125}" type="slidenum">
              <a:rPr lang="en-US" smtClean="0"/>
              <a:t>‹#›</a:t>
            </a:fld>
            <a:endParaRPr lang="en-US"/>
          </a:p>
        </p:txBody>
      </p:sp>
    </p:spTree>
    <p:extLst>
      <p:ext uri="{BB962C8B-B14F-4D97-AF65-F5344CB8AC3E}">
        <p14:creationId xmlns:p14="http://schemas.microsoft.com/office/powerpoint/2010/main" val="97388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63F8FF-39A6-8049-A017-9FDD01EDC7E0}"/>
              </a:ext>
            </a:extLst>
          </p:cNvPr>
          <p:cNvSpPr>
            <a:spLocks noGrp="1"/>
          </p:cNvSpPr>
          <p:nvPr>
            <p:ph type="dt" sz="half" idx="10"/>
          </p:nvPr>
        </p:nvSpPr>
        <p:spPr/>
        <p:txBody>
          <a:bodyPr/>
          <a:lstStyle/>
          <a:p>
            <a:fld id="{5109F8BB-ED1A-BC4C-BB53-4F3F4EF756F2}" type="datetimeFigureOut">
              <a:rPr lang="en-US" smtClean="0"/>
              <a:t>6/2/19</a:t>
            </a:fld>
            <a:endParaRPr lang="en-US"/>
          </a:p>
        </p:txBody>
      </p:sp>
      <p:sp>
        <p:nvSpPr>
          <p:cNvPr id="3" name="Footer Placeholder 2">
            <a:extLst>
              <a:ext uri="{FF2B5EF4-FFF2-40B4-BE49-F238E27FC236}">
                <a16:creationId xmlns:a16="http://schemas.microsoft.com/office/drawing/2014/main" id="{49152F05-ED4D-D44E-8057-E93C794C7A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A22201-2BC2-644D-9EEF-B3F658A2BAA9}"/>
              </a:ext>
            </a:extLst>
          </p:cNvPr>
          <p:cNvSpPr>
            <a:spLocks noGrp="1"/>
          </p:cNvSpPr>
          <p:nvPr>
            <p:ph type="sldNum" sz="quarter" idx="12"/>
          </p:nvPr>
        </p:nvSpPr>
        <p:spPr/>
        <p:txBody>
          <a:bodyPr/>
          <a:lstStyle/>
          <a:p>
            <a:fld id="{59290607-860A-844C-9C76-847FFC0A5125}" type="slidenum">
              <a:rPr lang="en-US" smtClean="0"/>
              <a:t>‹#›</a:t>
            </a:fld>
            <a:endParaRPr lang="en-US"/>
          </a:p>
        </p:txBody>
      </p:sp>
    </p:spTree>
    <p:extLst>
      <p:ext uri="{BB962C8B-B14F-4D97-AF65-F5344CB8AC3E}">
        <p14:creationId xmlns:p14="http://schemas.microsoft.com/office/powerpoint/2010/main" val="139979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E1ED-DA9A-5A47-8CC7-E0501F660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D1700A-EEB1-6043-A59C-55C2D14696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DE3374-95D2-A04A-9BBD-6BB2CCEF4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D9587-8524-574C-BCD5-C13F3FF9B7D6}"/>
              </a:ext>
            </a:extLst>
          </p:cNvPr>
          <p:cNvSpPr>
            <a:spLocks noGrp="1"/>
          </p:cNvSpPr>
          <p:nvPr>
            <p:ph type="dt" sz="half" idx="10"/>
          </p:nvPr>
        </p:nvSpPr>
        <p:spPr/>
        <p:txBody>
          <a:bodyPr/>
          <a:lstStyle/>
          <a:p>
            <a:fld id="{5109F8BB-ED1A-BC4C-BB53-4F3F4EF756F2}" type="datetimeFigureOut">
              <a:rPr lang="en-US" smtClean="0"/>
              <a:t>6/2/19</a:t>
            </a:fld>
            <a:endParaRPr lang="en-US"/>
          </a:p>
        </p:txBody>
      </p:sp>
      <p:sp>
        <p:nvSpPr>
          <p:cNvPr id="6" name="Footer Placeholder 5">
            <a:extLst>
              <a:ext uri="{FF2B5EF4-FFF2-40B4-BE49-F238E27FC236}">
                <a16:creationId xmlns:a16="http://schemas.microsoft.com/office/drawing/2014/main" id="{35123129-9DBF-FA4F-8BFD-219274745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567703-55F3-B540-BCA6-F79B141EE067}"/>
              </a:ext>
            </a:extLst>
          </p:cNvPr>
          <p:cNvSpPr>
            <a:spLocks noGrp="1"/>
          </p:cNvSpPr>
          <p:nvPr>
            <p:ph type="sldNum" sz="quarter" idx="12"/>
          </p:nvPr>
        </p:nvSpPr>
        <p:spPr/>
        <p:txBody>
          <a:bodyPr/>
          <a:lstStyle/>
          <a:p>
            <a:fld id="{59290607-860A-844C-9C76-847FFC0A5125}" type="slidenum">
              <a:rPr lang="en-US" smtClean="0"/>
              <a:t>‹#›</a:t>
            </a:fld>
            <a:endParaRPr lang="en-US"/>
          </a:p>
        </p:txBody>
      </p:sp>
    </p:spTree>
    <p:extLst>
      <p:ext uri="{BB962C8B-B14F-4D97-AF65-F5344CB8AC3E}">
        <p14:creationId xmlns:p14="http://schemas.microsoft.com/office/powerpoint/2010/main" val="3712951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C69C-5CA5-D943-A0D2-44AAAB2BC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9709B0-29F5-994E-B8D0-F372437274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ACF381-35E2-2C4A-AA50-72F4CE2F2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E96C3-13F9-1841-8161-BDDFF73B307D}"/>
              </a:ext>
            </a:extLst>
          </p:cNvPr>
          <p:cNvSpPr>
            <a:spLocks noGrp="1"/>
          </p:cNvSpPr>
          <p:nvPr>
            <p:ph type="dt" sz="half" idx="10"/>
          </p:nvPr>
        </p:nvSpPr>
        <p:spPr/>
        <p:txBody>
          <a:bodyPr/>
          <a:lstStyle/>
          <a:p>
            <a:fld id="{5109F8BB-ED1A-BC4C-BB53-4F3F4EF756F2}" type="datetimeFigureOut">
              <a:rPr lang="en-US" smtClean="0"/>
              <a:t>6/2/19</a:t>
            </a:fld>
            <a:endParaRPr lang="en-US"/>
          </a:p>
        </p:txBody>
      </p:sp>
      <p:sp>
        <p:nvSpPr>
          <p:cNvPr id="6" name="Footer Placeholder 5">
            <a:extLst>
              <a:ext uri="{FF2B5EF4-FFF2-40B4-BE49-F238E27FC236}">
                <a16:creationId xmlns:a16="http://schemas.microsoft.com/office/drawing/2014/main" id="{C9998614-794B-EE45-B09F-06131B7127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D261E-12B7-4545-A192-31501728EB06}"/>
              </a:ext>
            </a:extLst>
          </p:cNvPr>
          <p:cNvSpPr>
            <a:spLocks noGrp="1"/>
          </p:cNvSpPr>
          <p:nvPr>
            <p:ph type="sldNum" sz="quarter" idx="12"/>
          </p:nvPr>
        </p:nvSpPr>
        <p:spPr/>
        <p:txBody>
          <a:bodyPr/>
          <a:lstStyle/>
          <a:p>
            <a:fld id="{59290607-860A-844C-9C76-847FFC0A5125}" type="slidenum">
              <a:rPr lang="en-US" smtClean="0"/>
              <a:t>‹#›</a:t>
            </a:fld>
            <a:endParaRPr lang="en-US"/>
          </a:p>
        </p:txBody>
      </p:sp>
    </p:spTree>
    <p:extLst>
      <p:ext uri="{BB962C8B-B14F-4D97-AF65-F5344CB8AC3E}">
        <p14:creationId xmlns:p14="http://schemas.microsoft.com/office/powerpoint/2010/main" val="3056296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ECC01-BF1F-6847-8C0F-41BC1924EE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8E93F6-C292-104F-A46F-88E8B5B120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1101D-FB0F-9D4F-A4FA-026E85B84A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9F8BB-ED1A-BC4C-BB53-4F3F4EF756F2}" type="datetimeFigureOut">
              <a:rPr lang="en-US" smtClean="0"/>
              <a:t>6/2/19</a:t>
            </a:fld>
            <a:endParaRPr lang="en-US"/>
          </a:p>
        </p:txBody>
      </p:sp>
      <p:sp>
        <p:nvSpPr>
          <p:cNvPr id="5" name="Footer Placeholder 4">
            <a:extLst>
              <a:ext uri="{FF2B5EF4-FFF2-40B4-BE49-F238E27FC236}">
                <a16:creationId xmlns:a16="http://schemas.microsoft.com/office/drawing/2014/main" id="{36197A05-FD42-6B44-9747-DE241C117D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E87575-2A99-5749-A1A1-471FF4F306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290607-860A-844C-9C76-847FFC0A5125}" type="slidenum">
              <a:rPr lang="en-US" smtClean="0"/>
              <a:t>‹#›</a:t>
            </a:fld>
            <a:endParaRPr lang="en-US"/>
          </a:p>
        </p:txBody>
      </p:sp>
    </p:spTree>
    <p:extLst>
      <p:ext uri="{BB962C8B-B14F-4D97-AF65-F5344CB8AC3E}">
        <p14:creationId xmlns:p14="http://schemas.microsoft.com/office/powerpoint/2010/main" val="649303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Automated_paraphras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A02A-ED42-5247-996E-0F417F329983}"/>
              </a:ext>
            </a:extLst>
          </p:cNvPr>
          <p:cNvSpPr>
            <a:spLocks noGrp="1"/>
          </p:cNvSpPr>
          <p:nvPr>
            <p:ph type="ctrTitle"/>
          </p:nvPr>
        </p:nvSpPr>
        <p:spPr>
          <a:xfrm>
            <a:off x="1524000" y="2816940"/>
            <a:ext cx="9144000" cy="2387600"/>
          </a:xfrm>
        </p:spPr>
        <p:txBody>
          <a:bodyPr>
            <a:noAutofit/>
          </a:bodyPr>
          <a:lstStyle/>
          <a:p>
            <a:br>
              <a:rPr lang="en-IN" sz="3200" b="1" dirty="0"/>
            </a:br>
            <a:r>
              <a:rPr lang="en-IN" sz="3200" b="1" dirty="0"/>
              <a:t>SECTION SIX– Automated News Summarizer  </a:t>
            </a:r>
            <a:br>
              <a:rPr lang="en-IN" sz="2000" b="1" dirty="0">
                <a:effectLst/>
              </a:rPr>
            </a:br>
            <a:r>
              <a:rPr lang="en-IN" sz="2000" dirty="0"/>
              <a:t>In this section, We will learn how to build An Automated News Summarizer. The reason we call it an Automated News Summarizer is because the Machine Learning Algorithm is doing the Summarization for us with no Manual effort of going through the Long text of News. News Summarization is nothing but the Text Summarization of News. We’ll start seeing an introduction to Text Summarizer and its techniques. We will implement one such text summarization procedure in Python. With that, we would have extracted the summarized text of the news and Thus, we have got our Automated News Summarizer in place. </a:t>
            </a:r>
            <a:endParaRPr lang="en-US" sz="2000" dirty="0"/>
          </a:p>
        </p:txBody>
      </p:sp>
      <p:sp>
        <p:nvSpPr>
          <p:cNvPr id="4" name="Rectangle 3">
            <a:extLst>
              <a:ext uri="{FF2B5EF4-FFF2-40B4-BE49-F238E27FC236}">
                <a16:creationId xmlns:a16="http://schemas.microsoft.com/office/drawing/2014/main" id="{1489EB5B-6DA9-DD46-A2D5-46E171970464}"/>
              </a:ext>
            </a:extLst>
          </p:cNvPr>
          <p:cNvSpPr/>
          <p:nvPr/>
        </p:nvSpPr>
        <p:spPr>
          <a:xfrm>
            <a:off x="3675509" y="1834984"/>
            <a:ext cx="4673202" cy="369332"/>
          </a:xfrm>
          <a:prstGeom prst="rect">
            <a:avLst/>
          </a:prstGeom>
        </p:spPr>
        <p:txBody>
          <a:bodyPr wrap="none">
            <a:spAutoFit/>
          </a:bodyPr>
          <a:lstStyle/>
          <a:p>
            <a:r>
              <a:rPr lang="en-IN" b="1" dirty="0">
                <a:solidFill>
                  <a:srgbClr val="424242"/>
                </a:solidFill>
                <a:latin typeface="Oswald"/>
              </a:rPr>
              <a:t>Hands-on Build Tools to Automate Stuff in Python</a:t>
            </a:r>
            <a:endParaRPr lang="en-US" dirty="0"/>
          </a:p>
        </p:txBody>
      </p:sp>
    </p:spTree>
    <p:extLst>
      <p:ext uri="{BB962C8B-B14F-4D97-AF65-F5344CB8AC3E}">
        <p14:creationId xmlns:p14="http://schemas.microsoft.com/office/powerpoint/2010/main" val="311303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8A4B-E185-C948-BBF4-B5399FED6ECF}"/>
              </a:ext>
            </a:extLst>
          </p:cNvPr>
          <p:cNvSpPr>
            <a:spLocks noGrp="1"/>
          </p:cNvSpPr>
          <p:nvPr>
            <p:ph type="title"/>
          </p:nvPr>
        </p:nvSpPr>
        <p:spPr/>
        <p:txBody>
          <a:bodyPr/>
          <a:lstStyle/>
          <a:p>
            <a:r>
              <a:rPr lang="en-US" dirty="0"/>
              <a:t>What is Text Summarization</a:t>
            </a:r>
          </a:p>
        </p:txBody>
      </p:sp>
      <p:sp>
        <p:nvSpPr>
          <p:cNvPr id="3" name="Content Placeholder 2">
            <a:extLst>
              <a:ext uri="{FF2B5EF4-FFF2-40B4-BE49-F238E27FC236}">
                <a16:creationId xmlns:a16="http://schemas.microsoft.com/office/drawing/2014/main" id="{1446B3C6-4C65-2249-9F33-A6DC46702F4B}"/>
              </a:ext>
            </a:extLst>
          </p:cNvPr>
          <p:cNvSpPr>
            <a:spLocks noGrp="1"/>
          </p:cNvSpPr>
          <p:nvPr>
            <p:ph idx="1"/>
          </p:nvPr>
        </p:nvSpPr>
        <p:spPr/>
        <p:txBody>
          <a:bodyPr>
            <a:normAutofit fontScale="92500" lnSpcReduction="10000"/>
          </a:bodyPr>
          <a:lstStyle/>
          <a:p>
            <a:r>
              <a:rPr lang="en-IN" dirty="0"/>
              <a:t>Text Summarization is the process of extracting meaningful text from a huge chunk of text using </a:t>
            </a:r>
            <a:r>
              <a:rPr lang="en-IN" dirty="0" err="1"/>
              <a:t>alogrithms</a:t>
            </a:r>
            <a:r>
              <a:rPr lang="en-IN" dirty="0"/>
              <a:t> powered by Natural Language Processing</a:t>
            </a:r>
          </a:p>
          <a:p>
            <a:r>
              <a:rPr lang="en-IN" dirty="0"/>
              <a:t>Text summarization is one of the most exciting fields in Machine Learning  and Natural Language Processing</a:t>
            </a:r>
          </a:p>
          <a:p>
            <a:r>
              <a:rPr lang="en-IN" dirty="0"/>
              <a:t>Automated Text Summarization allows Engineers and Data Scientists create </a:t>
            </a:r>
            <a:r>
              <a:rPr lang="en-IN" dirty="0" err="1"/>
              <a:t>softwares</a:t>
            </a:r>
            <a:r>
              <a:rPr lang="en-IN" dirty="0"/>
              <a:t> that can quickly find extract key words and phrases from documents thus created summarized text.</a:t>
            </a:r>
          </a:p>
          <a:p>
            <a:r>
              <a:rPr lang="en-IN" dirty="0"/>
              <a:t>Text Summarizers are implemented in a variety of websites and mobile applications to deliver summarized content of a long form web article and News Apps like </a:t>
            </a:r>
            <a:r>
              <a:rPr lang="en-IN" dirty="0" err="1"/>
              <a:t>InShorts</a:t>
            </a:r>
            <a:r>
              <a:rPr lang="en-IN" dirty="0"/>
              <a:t> ( a popular news app in India)</a:t>
            </a:r>
          </a:p>
          <a:p>
            <a:endParaRPr lang="en-US" dirty="0"/>
          </a:p>
        </p:txBody>
      </p:sp>
    </p:spTree>
    <p:extLst>
      <p:ext uri="{BB962C8B-B14F-4D97-AF65-F5344CB8AC3E}">
        <p14:creationId xmlns:p14="http://schemas.microsoft.com/office/powerpoint/2010/main" val="321827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8A4B-E185-C948-BBF4-B5399FED6ECF}"/>
              </a:ext>
            </a:extLst>
          </p:cNvPr>
          <p:cNvSpPr>
            <a:spLocks noGrp="1"/>
          </p:cNvSpPr>
          <p:nvPr>
            <p:ph type="title"/>
          </p:nvPr>
        </p:nvSpPr>
        <p:spPr/>
        <p:txBody>
          <a:bodyPr/>
          <a:lstStyle/>
          <a:p>
            <a:r>
              <a:rPr lang="en-US" dirty="0"/>
              <a:t>What is Text Summarization</a:t>
            </a:r>
          </a:p>
        </p:txBody>
      </p:sp>
      <p:sp>
        <p:nvSpPr>
          <p:cNvPr id="3" name="Content Placeholder 2">
            <a:extLst>
              <a:ext uri="{FF2B5EF4-FFF2-40B4-BE49-F238E27FC236}">
                <a16:creationId xmlns:a16="http://schemas.microsoft.com/office/drawing/2014/main" id="{1446B3C6-4C65-2249-9F33-A6DC46702F4B}"/>
              </a:ext>
            </a:extLst>
          </p:cNvPr>
          <p:cNvSpPr>
            <a:spLocks noGrp="1"/>
          </p:cNvSpPr>
          <p:nvPr>
            <p:ph idx="1"/>
          </p:nvPr>
        </p:nvSpPr>
        <p:spPr/>
        <p:txBody>
          <a:bodyPr>
            <a:normAutofit/>
          </a:bodyPr>
          <a:lstStyle/>
          <a:p>
            <a:r>
              <a:rPr lang="en-IN" dirty="0"/>
              <a:t>Extraction </a:t>
            </a:r>
          </a:p>
          <a:p>
            <a:endParaRPr lang="en-IN" b="1" dirty="0"/>
          </a:p>
          <a:p>
            <a:r>
              <a:rPr lang="en-IN" dirty="0"/>
              <a:t>the automatic system extracts objects from the entire collection, without modifying the objects themselves.</a:t>
            </a:r>
          </a:p>
          <a:p>
            <a:r>
              <a:rPr lang="en-IN" b="1" dirty="0"/>
              <a:t>Key phrase extraction</a:t>
            </a:r>
          </a:p>
          <a:p>
            <a:r>
              <a:rPr lang="en-IN" dirty="0"/>
              <a:t>vs Abstraction	</a:t>
            </a:r>
          </a:p>
          <a:p>
            <a:endParaRPr lang="en-US" dirty="0"/>
          </a:p>
        </p:txBody>
      </p:sp>
      <p:sp>
        <p:nvSpPr>
          <p:cNvPr id="4" name="Rectangle 3">
            <a:extLst>
              <a:ext uri="{FF2B5EF4-FFF2-40B4-BE49-F238E27FC236}">
                <a16:creationId xmlns:a16="http://schemas.microsoft.com/office/drawing/2014/main" id="{A1D6508A-F630-0241-A952-8BBC83A47742}"/>
              </a:ext>
            </a:extLst>
          </p:cNvPr>
          <p:cNvSpPr/>
          <p:nvPr/>
        </p:nvSpPr>
        <p:spPr>
          <a:xfrm>
            <a:off x="1261145" y="4489856"/>
            <a:ext cx="6096000" cy="1200329"/>
          </a:xfrm>
          <a:prstGeom prst="rect">
            <a:avLst/>
          </a:prstGeom>
        </p:spPr>
        <p:txBody>
          <a:bodyPr>
            <a:spAutoFit/>
          </a:bodyPr>
          <a:lstStyle/>
          <a:p>
            <a:r>
              <a:rPr lang="en-IN" dirty="0"/>
              <a:t>Extraction techniques merely copy the information deemed most important by the system to the summary (for example, key clauses, sentences or paragraphs), while abstraction involves </a:t>
            </a:r>
            <a:r>
              <a:rPr lang="en-IN" dirty="0">
                <a:hlinkClick r:id="rId2" tooltip="Automated paraphrasing"/>
              </a:rPr>
              <a:t>paraphrasing</a:t>
            </a:r>
            <a:r>
              <a:rPr lang="en-IN" dirty="0"/>
              <a:t> sections of the source document.</a:t>
            </a:r>
            <a:endParaRPr lang="en-US" dirty="0"/>
          </a:p>
        </p:txBody>
      </p:sp>
    </p:spTree>
    <p:extLst>
      <p:ext uri="{BB962C8B-B14F-4D97-AF65-F5344CB8AC3E}">
        <p14:creationId xmlns:p14="http://schemas.microsoft.com/office/powerpoint/2010/main" val="146833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8A4B-E185-C948-BBF4-B5399FED6ECF}"/>
              </a:ext>
            </a:extLst>
          </p:cNvPr>
          <p:cNvSpPr>
            <a:spLocks noGrp="1"/>
          </p:cNvSpPr>
          <p:nvPr>
            <p:ph type="title"/>
          </p:nvPr>
        </p:nvSpPr>
        <p:spPr/>
        <p:txBody>
          <a:bodyPr/>
          <a:lstStyle/>
          <a:p>
            <a:r>
              <a:rPr lang="en-US" dirty="0" err="1"/>
              <a:t>Gensim</a:t>
            </a:r>
            <a:r>
              <a:rPr lang="en-US" dirty="0"/>
              <a:t> - Automated Text Summarization</a:t>
            </a:r>
          </a:p>
        </p:txBody>
      </p:sp>
      <p:sp>
        <p:nvSpPr>
          <p:cNvPr id="3" name="Content Placeholder 2">
            <a:extLst>
              <a:ext uri="{FF2B5EF4-FFF2-40B4-BE49-F238E27FC236}">
                <a16:creationId xmlns:a16="http://schemas.microsoft.com/office/drawing/2014/main" id="{1446B3C6-4C65-2249-9F33-A6DC46702F4B}"/>
              </a:ext>
            </a:extLst>
          </p:cNvPr>
          <p:cNvSpPr>
            <a:spLocks noGrp="1"/>
          </p:cNvSpPr>
          <p:nvPr>
            <p:ph idx="1"/>
          </p:nvPr>
        </p:nvSpPr>
        <p:spPr/>
        <p:txBody>
          <a:bodyPr>
            <a:normAutofit/>
          </a:bodyPr>
          <a:lstStyle/>
          <a:p>
            <a:r>
              <a:rPr lang="en-IN" dirty="0"/>
              <a:t>The </a:t>
            </a:r>
            <a:r>
              <a:rPr lang="en-IN" dirty="0" err="1"/>
              <a:t>gensim</a:t>
            </a:r>
            <a:r>
              <a:rPr lang="en-IN" dirty="0"/>
              <a:t> implementation is based on the popular “</a:t>
            </a:r>
            <a:r>
              <a:rPr lang="en-IN" dirty="0" err="1"/>
              <a:t>TextRank</a:t>
            </a:r>
            <a:r>
              <a:rPr lang="en-IN" dirty="0"/>
              <a:t>” algorithm</a:t>
            </a:r>
          </a:p>
          <a:p>
            <a:r>
              <a:rPr lang="en-IN" dirty="0" err="1"/>
              <a:t>TextRank</a:t>
            </a:r>
            <a:r>
              <a:rPr lang="en-IN" dirty="0"/>
              <a:t> algorithm is a graph-based ranking model for text processing </a:t>
            </a:r>
          </a:p>
          <a:p>
            <a:endParaRPr lang="en-IN" dirty="0"/>
          </a:p>
          <a:p>
            <a:endParaRPr lang="en-IN" dirty="0"/>
          </a:p>
        </p:txBody>
      </p:sp>
      <p:pic>
        <p:nvPicPr>
          <p:cNvPr id="5" name="Picture 4">
            <a:extLst>
              <a:ext uri="{FF2B5EF4-FFF2-40B4-BE49-F238E27FC236}">
                <a16:creationId xmlns:a16="http://schemas.microsoft.com/office/drawing/2014/main" id="{3D356C14-FE94-B341-A879-AE796506C8CD}"/>
              </a:ext>
            </a:extLst>
          </p:cNvPr>
          <p:cNvPicPr>
            <a:picLocks noChangeAspect="1"/>
          </p:cNvPicPr>
          <p:nvPr/>
        </p:nvPicPr>
        <p:blipFill>
          <a:blip r:embed="rId2"/>
          <a:stretch>
            <a:fillRect/>
          </a:stretch>
        </p:blipFill>
        <p:spPr>
          <a:xfrm>
            <a:off x="2862118" y="3830781"/>
            <a:ext cx="4953000" cy="1320800"/>
          </a:xfrm>
          <a:prstGeom prst="rect">
            <a:avLst/>
          </a:prstGeom>
        </p:spPr>
      </p:pic>
    </p:spTree>
    <p:extLst>
      <p:ext uri="{BB962C8B-B14F-4D97-AF65-F5344CB8AC3E}">
        <p14:creationId xmlns:p14="http://schemas.microsoft.com/office/powerpoint/2010/main" val="1595939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2592</TotalTime>
  <Words>200</Words>
  <Application>Microsoft Macintosh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Oswald</vt:lpstr>
      <vt:lpstr>Office Theme</vt:lpstr>
      <vt:lpstr> SECTION SIX– Automated News Summarizer   In this section, We will learn how to build An Automated News Summarizer. The reason we call it an Automated News Summarizer is because the Machine Learning Algorithm is doing the Summarization for us with no Manual effort of going through the Long text of News. News Summarization is nothing but the Text Summarization of News. We’ll start seeing an introduction to Text Summarizer and its techniques. We will implement one such text summarization procedure in Python. With that, we would have extracted the summarized text of the news and Thus, we have got our Automated News Summarizer in place. </vt:lpstr>
      <vt:lpstr>What is Text Summarization</vt:lpstr>
      <vt:lpstr>What is Text Summarization</vt:lpstr>
      <vt:lpstr>Gensim - Automated Text Summarization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SECTION SIX– Automated News Summarizer   In this section, We will learn how to build An Automated News Summarizer. The reason we call it an Automated News Summarizer is because the Machine Learning Algorithm is doing the Summarization for us with no Manual effort of going through the Long text of News. News Summarization is nothing but the Text Summarization of News. We’ll start seeing an introduction to Text Summarizer and its techniques. We will implement one such text summarization procedure in Python. With that, we would have extracted the summarized text of the news and Thus, we have got our Automated News Summarizer in place. </dc:title>
  <dc:creator>Abdulmajedraja Rs (abdrs)</dc:creator>
  <cp:lastModifiedBy>Abdulmajedraja Rs (abdrs)</cp:lastModifiedBy>
  <cp:revision>5</cp:revision>
  <dcterms:created xsi:type="dcterms:W3CDTF">2019-06-02T11:52:56Z</dcterms:created>
  <dcterms:modified xsi:type="dcterms:W3CDTF">2019-06-04T07:05:54Z</dcterms:modified>
</cp:coreProperties>
</file>