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256"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33"/>
    <p:restoredTop sz="94645"/>
  </p:normalViewPr>
  <p:slideViewPr>
    <p:cSldViewPr snapToGrid="0" snapToObjects="1">
      <p:cViewPr>
        <p:scale>
          <a:sx n="179" d="100"/>
          <a:sy n="179" d="100"/>
        </p:scale>
        <p:origin x="-336"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804B-C2ED-5D44-98D0-A93359060E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079D71-C90B-684D-9B8B-8D66E4FF46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3C8D44-C21E-2F49-A900-26ED57E351F2}"/>
              </a:ext>
            </a:extLst>
          </p:cNvPr>
          <p:cNvSpPr>
            <a:spLocks noGrp="1"/>
          </p:cNvSpPr>
          <p:nvPr>
            <p:ph type="dt" sz="half" idx="10"/>
          </p:nvPr>
        </p:nvSpPr>
        <p:spPr/>
        <p:txBody>
          <a:bodyPr/>
          <a:lstStyle/>
          <a:p>
            <a:fld id="{BC82051B-D977-504F-9994-AA4D4BE5044A}" type="datetimeFigureOut">
              <a:rPr lang="en-US" smtClean="0"/>
              <a:t>5/19/19</a:t>
            </a:fld>
            <a:endParaRPr lang="en-US"/>
          </a:p>
        </p:txBody>
      </p:sp>
      <p:sp>
        <p:nvSpPr>
          <p:cNvPr id="5" name="Footer Placeholder 4">
            <a:extLst>
              <a:ext uri="{FF2B5EF4-FFF2-40B4-BE49-F238E27FC236}">
                <a16:creationId xmlns:a16="http://schemas.microsoft.com/office/drawing/2014/main" id="{8BEFAB47-8657-E94A-80F9-121821D890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D8E8BE-B517-D745-AC6F-B94365BD5A50}"/>
              </a:ext>
            </a:extLst>
          </p:cNvPr>
          <p:cNvSpPr>
            <a:spLocks noGrp="1"/>
          </p:cNvSpPr>
          <p:nvPr>
            <p:ph type="sldNum" sz="quarter" idx="12"/>
          </p:nvPr>
        </p:nvSpPr>
        <p:spPr/>
        <p:txBody>
          <a:bodyPr/>
          <a:lstStyle/>
          <a:p>
            <a:fld id="{9B21F17A-A089-5540-9007-EC874A0E981A}" type="slidenum">
              <a:rPr lang="en-US" smtClean="0"/>
              <a:t>‹#›</a:t>
            </a:fld>
            <a:endParaRPr lang="en-US"/>
          </a:p>
        </p:txBody>
      </p:sp>
    </p:spTree>
    <p:extLst>
      <p:ext uri="{BB962C8B-B14F-4D97-AF65-F5344CB8AC3E}">
        <p14:creationId xmlns:p14="http://schemas.microsoft.com/office/powerpoint/2010/main" val="1437378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1E47C-2A87-EA40-8861-14B8B38E68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13F6DF-3AEF-E745-A117-BE06CF57C7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B15AFC-AC8E-3B4C-A939-DF75A52D7A5E}"/>
              </a:ext>
            </a:extLst>
          </p:cNvPr>
          <p:cNvSpPr>
            <a:spLocks noGrp="1"/>
          </p:cNvSpPr>
          <p:nvPr>
            <p:ph type="dt" sz="half" idx="10"/>
          </p:nvPr>
        </p:nvSpPr>
        <p:spPr/>
        <p:txBody>
          <a:bodyPr/>
          <a:lstStyle/>
          <a:p>
            <a:fld id="{BC82051B-D977-504F-9994-AA4D4BE5044A}" type="datetimeFigureOut">
              <a:rPr lang="en-US" smtClean="0"/>
              <a:t>5/19/19</a:t>
            </a:fld>
            <a:endParaRPr lang="en-US"/>
          </a:p>
        </p:txBody>
      </p:sp>
      <p:sp>
        <p:nvSpPr>
          <p:cNvPr id="5" name="Footer Placeholder 4">
            <a:extLst>
              <a:ext uri="{FF2B5EF4-FFF2-40B4-BE49-F238E27FC236}">
                <a16:creationId xmlns:a16="http://schemas.microsoft.com/office/drawing/2014/main" id="{B8C64354-C145-4248-802D-36B9D5BCAD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ECA6E-B638-944D-AF53-A4D8DDBA1140}"/>
              </a:ext>
            </a:extLst>
          </p:cNvPr>
          <p:cNvSpPr>
            <a:spLocks noGrp="1"/>
          </p:cNvSpPr>
          <p:nvPr>
            <p:ph type="sldNum" sz="quarter" idx="12"/>
          </p:nvPr>
        </p:nvSpPr>
        <p:spPr/>
        <p:txBody>
          <a:bodyPr/>
          <a:lstStyle/>
          <a:p>
            <a:fld id="{9B21F17A-A089-5540-9007-EC874A0E981A}" type="slidenum">
              <a:rPr lang="en-US" smtClean="0"/>
              <a:t>‹#›</a:t>
            </a:fld>
            <a:endParaRPr lang="en-US"/>
          </a:p>
        </p:txBody>
      </p:sp>
    </p:spTree>
    <p:extLst>
      <p:ext uri="{BB962C8B-B14F-4D97-AF65-F5344CB8AC3E}">
        <p14:creationId xmlns:p14="http://schemas.microsoft.com/office/powerpoint/2010/main" val="3479579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A36D6B-F1F3-5B46-B5A8-40FE5DB605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2CF4B0-274A-134B-AF08-F45BFD9B31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88453-3CAF-B14C-87F9-EA84BC13D07F}"/>
              </a:ext>
            </a:extLst>
          </p:cNvPr>
          <p:cNvSpPr>
            <a:spLocks noGrp="1"/>
          </p:cNvSpPr>
          <p:nvPr>
            <p:ph type="dt" sz="half" idx="10"/>
          </p:nvPr>
        </p:nvSpPr>
        <p:spPr/>
        <p:txBody>
          <a:bodyPr/>
          <a:lstStyle/>
          <a:p>
            <a:fld id="{BC82051B-D977-504F-9994-AA4D4BE5044A}" type="datetimeFigureOut">
              <a:rPr lang="en-US" smtClean="0"/>
              <a:t>5/19/19</a:t>
            </a:fld>
            <a:endParaRPr lang="en-US"/>
          </a:p>
        </p:txBody>
      </p:sp>
      <p:sp>
        <p:nvSpPr>
          <p:cNvPr id="5" name="Footer Placeholder 4">
            <a:extLst>
              <a:ext uri="{FF2B5EF4-FFF2-40B4-BE49-F238E27FC236}">
                <a16:creationId xmlns:a16="http://schemas.microsoft.com/office/drawing/2014/main" id="{AD75F23D-A23F-1C49-8BE7-54C9A3F21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52444-535B-764F-9369-231EB6A7ABD8}"/>
              </a:ext>
            </a:extLst>
          </p:cNvPr>
          <p:cNvSpPr>
            <a:spLocks noGrp="1"/>
          </p:cNvSpPr>
          <p:nvPr>
            <p:ph type="sldNum" sz="quarter" idx="12"/>
          </p:nvPr>
        </p:nvSpPr>
        <p:spPr/>
        <p:txBody>
          <a:bodyPr/>
          <a:lstStyle/>
          <a:p>
            <a:fld id="{9B21F17A-A089-5540-9007-EC874A0E981A}" type="slidenum">
              <a:rPr lang="en-US" smtClean="0"/>
              <a:t>‹#›</a:t>
            </a:fld>
            <a:endParaRPr lang="en-US"/>
          </a:p>
        </p:txBody>
      </p:sp>
    </p:spTree>
    <p:extLst>
      <p:ext uri="{BB962C8B-B14F-4D97-AF65-F5344CB8AC3E}">
        <p14:creationId xmlns:p14="http://schemas.microsoft.com/office/powerpoint/2010/main" val="4101836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4CEE-B703-BE4F-BAF7-D415CA5183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05EA3C-19A6-6C4E-96AE-E0876B9EAC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17A18-0229-F345-862E-FBED0C61FAE8}"/>
              </a:ext>
            </a:extLst>
          </p:cNvPr>
          <p:cNvSpPr>
            <a:spLocks noGrp="1"/>
          </p:cNvSpPr>
          <p:nvPr>
            <p:ph type="dt" sz="half" idx="10"/>
          </p:nvPr>
        </p:nvSpPr>
        <p:spPr/>
        <p:txBody>
          <a:bodyPr/>
          <a:lstStyle/>
          <a:p>
            <a:fld id="{BC82051B-D977-504F-9994-AA4D4BE5044A}" type="datetimeFigureOut">
              <a:rPr lang="en-US" smtClean="0"/>
              <a:t>5/19/19</a:t>
            </a:fld>
            <a:endParaRPr lang="en-US"/>
          </a:p>
        </p:txBody>
      </p:sp>
      <p:sp>
        <p:nvSpPr>
          <p:cNvPr id="5" name="Footer Placeholder 4">
            <a:extLst>
              <a:ext uri="{FF2B5EF4-FFF2-40B4-BE49-F238E27FC236}">
                <a16:creationId xmlns:a16="http://schemas.microsoft.com/office/drawing/2014/main" id="{52BFB857-3221-9640-B8E1-85B53456D8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9EE65-B3A6-324E-837C-8C09E5AAFEFF}"/>
              </a:ext>
            </a:extLst>
          </p:cNvPr>
          <p:cNvSpPr>
            <a:spLocks noGrp="1"/>
          </p:cNvSpPr>
          <p:nvPr>
            <p:ph type="sldNum" sz="quarter" idx="12"/>
          </p:nvPr>
        </p:nvSpPr>
        <p:spPr/>
        <p:txBody>
          <a:bodyPr/>
          <a:lstStyle/>
          <a:p>
            <a:fld id="{9B21F17A-A089-5540-9007-EC874A0E981A}" type="slidenum">
              <a:rPr lang="en-US" smtClean="0"/>
              <a:t>‹#›</a:t>
            </a:fld>
            <a:endParaRPr lang="en-US"/>
          </a:p>
        </p:txBody>
      </p:sp>
    </p:spTree>
    <p:extLst>
      <p:ext uri="{BB962C8B-B14F-4D97-AF65-F5344CB8AC3E}">
        <p14:creationId xmlns:p14="http://schemas.microsoft.com/office/powerpoint/2010/main" val="1895645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E9795-0119-5A48-80AC-26C006852C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F5DE0B-D9F0-D14B-AF70-1BCC056CB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346ABF-E65C-1D44-A4E1-6E75682FBEBA}"/>
              </a:ext>
            </a:extLst>
          </p:cNvPr>
          <p:cNvSpPr>
            <a:spLocks noGrp="1"/>
          </p:cNvSpPr>
          <p:nvPr>
            <p:ph type="dt" sz="half" idx="10"/>
          </p:nvPr>
        </p:nvSpPr>
        <p:spPr/>
        <p:txBody>
          <a:bodyPr/>
          <a:lstStyle/>
          <a:p>
            <a:fld id="{BC82051B-D977-504F-9994-AA4D4BE5044A}" type="datetimeFigureOut">
              <a:rPr lang="en-US" smtClean="0"/>
              <a:t>5/19/19</a:t>
            </a:fld>
            <a:endParaRPr lang="en-US"/>
          </a:p>
        </p:txBody>
      </p:sp>
      <p:sp>
        <p:nvSpPr>
          <p:cNvPr id="5" name="Footer Placeholder 4">
            <a:extLst>
              <a:ext uri="{FF2B5EF4-FFF2-40B4-BE49-F238E27FC236}">
                <a16:creationId xmlns:a16="http://schemas.microsoft.com/office/drawing/2014/main" id="{23AC4425-43FD-AB49-9EE8-390C51BB6D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E1E8E-4B1E-764C-A2DB-87AF289A15E0}"/>
              </a:ext>
            </a:extLst>
          </p:cNvPr>
          <p:cNvSpPr>
            <a:spLocks noGrp="1"/>
          </p:cNvSpPr>
          <p:nvPr>
            <p:ph type="sldNum" sz="quarter" idx="12"/>
          </p:nvPr>
        </p:nvSpPr>
        <p:spPr/>
        <p:txBody>
          <a:bodyPr/>
          <a:lstStyle/>
          <a:p>
            <a:fld id="{9B21F17A-A089-5540-9007-EC874A0E981A}" type="slidenum">
              <a:rPr lang="en-US" smtClean="0"/>
              <a:t>‹#›</a:t>
            </a:fld>
            <a:endParaRPr lang="en-US"/>
          </a:p>
        </p:txBody>
      </p:sp>
    </p:spTree>
    <p:extLst>
      <p:ext uri="{BB962C8B-B14F-4D97-AF65-F5344CB8AC3E}">
        <p14:creationId xmlns:p14="http://schemas.microsoft.com/office/powerpoint/2010/main" val="4253708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D3A5D-7EAD-2744-8682-0199347C0D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966FCC-229A-3B46-BA5E-B8BFE17F1A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68F9FC-1CC9-F14E-8913-9AE720BE8F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4C1272-9F66-1242-8C99-DFD6695651E0}"/>
              </a:ext>
            </a:extLst>
          </p:cNvPr>
          <p:cNvSpPr>
            <a:spLocks noGrp="1"/>
          </p:cNvSpPr>
          <p:nvPr>
            <p:ph type="dt" sz="half" idx="10"/>
          </p:nvPr>
        </p:nvSpPr>
        <p:spPr/>
        <p:txBody>
          <a:bodyPr/>
          <a:lstStyle/>
          <a:p>
            <a:fld id="{BC82051B-D977-504F-9994-AA4D4BE5044A}" type="datetimeFigureOut">
              <a:rPr lang="en-US" smtClean="0"/>
              <a:t>5/19/19</a:t>
            </a:fld>
            <a:endParaRPr lang="en-US"/>
          </a:p>
        </p:txBody>
      </p:sp>
      <p:sp>
        <p:nvSpPr>
          <p:cNvPr id="6" name="Footer Placeholder 5">
            <a:extLst>
              <a:ext uri="{FF2B5EF4-FFF2-40B4-BE49-F238E27FC236}">
                <a16:creationId xmlns:a16="http://schemas.microsoft.com/office/drawing/2014/main" id="{1AF53631-243C-EF4E-927C-1C7866062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30CE7-8464-A545-97BB-64D76E177956}"/>
              </a:ext>
            </a:extLst>
          </p:cNvPr>
          <p:cNvSpPr>
            <a:spLocks noGrp="1"/>
          </p:cNvSpPr>
          <p:nvPr>
            <p:ph type="sldNum" sz="quarter" idx="12"/>
          </p:nvPr>
        </p:nvSpPr>
        <p:spPr/>
        <p:txBody>
          <a:bodyPr/>
          <a:lstStyle/>
          <a:p>
            <a:fld id="{9B21F17A-A089-5540-9007-EC874A0E981A}" type="slidenum">
              <a:rPr lang="en-US" smtClean="0"/>
              <a:t>‹#›</a:t>
            </a:fld>
            <a:endParaRPr lang="en-US"/>
          </a:p>
        </p:txBody>
      </p:sp>
    </p:spTree>
    <p:extLst>
      <p:ext uri="{BB962C8B-B14F-4D97-AF65-F5344CB8AC3E}">
        <p14:creationId xmlns:p14="http://schemas.microsoft.com/office/powerpoint/2010/main" val="971263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BBAD1-CD69-4542-8872-10825E09E4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7E8BF2-9048-0D48-8601-A5A99420F1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14974A-802C-3E49-B254-BC2C4B421A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73E1D-3954-2A40-8213-A62712938E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E59D99-803C-834F-B091-DAAB98A679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8FFBF5-25DD-5248-A024-EABD01D89B1B}"/>
              </a:ext>
            </a:extLst>
          </p:cNvPr>
          <p:cNvSpPr>
            <a:spLocks noGrp="1"/>
          </p:cNvSpPr>
          <p:nvPr>
            <p:ph type="dt" sz="half" idx="10"/>
          </p:nvPr>
        </p:nvSpPr>
        <p:spPr/>
        <p:txBody>
          <a:bodyPr/>
          <a:lstStyle/>
          <a:p>
            <a:fld id="{BC82051B-D977-504F-9994-AA4D4BE5044A}" type="datetimeFigureOut">
              <a:rPr lang="en-US" smtClean="0"/>
              <a:t>5/19/19</a:t>
            </a:fld>
            <a:endParaRPr lang="en-US"/>
          </a:p>
        </p:txBody>
      </p:sp>
      <p:sp>
        <p:nvSpPr>
          <p:cNvPr id="8" name="Footer Placeholder 7">
            <a:extLst>
              <a:ext uri="{FF2B5EF4-FFF2-40B4-BE49-F238E27FC236}">
                <a16:creationId xmlns:a16="http://schemas.microsoft.com/office/drawing/2014/main" id="{9038CDBB-CD41-1D49-82BB-A6580BD965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F7D038-52FE-F643-A173-3D94B1A657F8}"/>
              </a:ext>
            </a:extLst>
          </p:cNvPr>
          <p:cNvSpPr>
            <a:spLocks noGrp="1"/>
          </p:cNvSpPr>
          <p:nvPr>
            <p:ph type="sldNum" sz="quarter" idx="12"/>
          </p:nvPr>
        </p:nvSpPr>
        <p:spPr/>
        <p:txBody>
          <a:bodyPr/>
          <a:lstStyle/>
          <a:p>
            <a:fld id="{9B21F17A-A089-5540-9007-EC874A0E981A}" type="slidenum">
              <a:rPr lang="en-US" smtClean="0"/>
              <a:t>‹#›</a:t>
            </a:fld>
            <a:endParaRPr lang="en-US"/>
          </a:p>
        </p:txBody>
      </p:sp>
    </p:spTree>
    <p:extLst>
      <p:ext uri="{BB962C8B-B14F-4D97-AF65-F5344CB8AC3E}">
        <p14:creationId xmlns:p14="http://schemas.microsoft.com/office/powerpoint/2010/main" val="3935149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AFE79-F509-1D4C-84E5-A51DB254AF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77059D-AEDE-BE43-9062-3949D4BE016B}"/>
              </a:ext>
            </a:extLst>
          </p:cNvPr>
          <p:cNvSpPr>
            <a:spLocks noGrp="1"/>
          </p:cNvSpPr>
          <p:nvPr>
            <p:ph type="dt" sz="half" idx="10"/>
          </p:nvPr>
        </p:nvSpPr>
        <p:spPr/>
        <p:txBody>
          <a:bodyPr/>
          <a:lstStyle/>
          <a:p>
            <a:fld id="{BC82051B-D977-504F-9994-AA4D4BE5044A}" type="datetimeFigureOut">
              <a:rPr lang="en-US" smtClean="0"/>
              <a:t>5/19/19</a:t>
            </a:fld>
            <a:endParaRPr lang="en-US"/>
          </a:p>
        </p:txBody>
      </p:sp>
      <p:sp>
        <p:nvSpPr>
          <p:cNvPr id="4" name="Footer Placeholder 3">
            <a:extLst>
              <a:ext uri="{FF2B5EF4-FFF2-40B4-BE49-F238E27FC236}">
                <a16:creationId xmlns:a16="http://schemas.microsoft.com/office/drawing/2014/main" id="{0EEC452B-CF3B-DB40-A956-21F6DC6F3F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E95B1B-AF5B-F147-9607-4F7B46BB3EAA}"/>
              </a:ext>
            </a:extLst>
          </p:cNvPr>
          <p:cNvSpPr>
            <a:spLocks noGrp="1"/>
          </p:cNvSpPr>
          <p:nvPr>
            <p:ph type="sldNum" sz="quarter" idx="12"/>
          </p:nvPr>
        </p:nvSpPr>
        <p:spPr/>
        <p:txBody>
          <a:bodyPr/>
          <a:lstStyle/>
          <a:p>
            <a:fld id="{9B21F17A-A089-5540-9007-EC874A0E981A}" type="slidenum">
              <a:rPr lang="en-US" smtClean="0"/>
              <a:t>‹#›</a:t>
            </a:fld>
            <a:endParaRPr lang="en-US"/>
          </a:p>
        </p:txBody>
      </p:sp>
    </p:spTree>
    <p:extLst>
      <p:ext uri="{BB962C8B-B14F-4D97-AF65-F5344CB8AC3E}">
        <p14:creationId xmlns:p14="http://schemas.microsoft.com/office/powerpoint/2010/main" val="1465901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B96B7D-8E3E-0349-8854-7229C48CFA86}"/>
              </a:ext>
            </a:extLst>
          </p:cNvPr>
          <p:cNvSpPr>
            <a:spLocks noGrp="1"/>
          </p:cNvSpPr>
          <p:nvPr>
            <p:ph type="dt" sz="half" idx="10"/>
          </p:nvPr>
        </p:nvSpPr>
        <p:spPr/>
        <p:txBody>
          <a:bodyPr/>
          <a:lstStyle/>
          <a:p>
            <a:fld id="{BC82051B-D977-504F-9994-AA4D4BE5044A}" type="datetimeFigureOut">
              <a:rPr lang="en-US" smtClean="0"/>
              <a:t>5/19/19</a:t>
            </a:fld>
            <a:endParaRPr lang="en-US"/>
          </a:p>
        </p:txBody>
      </p:sp>
      <p:sp>
        <p:nvSpPr>
          <p:cNvPr id="3" name="Footer Placeholder 2">
            <a:extLst>
              <a:ext uri="{FF2B5EF4-FFF2-40B4-BE49-F238E27FC236}">
                <a16:creationId xmlns:a16="http://schemas.microsoft.com/office/drawing/2014/main" id="{9B8B32AA-5E9B-A240-B0A4-D21E108865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61700A-3778-6C49-BE3D-13F1A526976F}"/>
              </a:ext>
            </a:extLst>
          </p:cNvPr>
          <p:cNvSpPr>
            <a:spLocks noGrp="1"/>
          </p:cNvSpPr>
          <p:nvPr>
            <p:ph type="sldNum" sz="quarter" idx="12"/>
          </p:nvPr>
        </p:nvSpPr>
        <p:spPr/>
        <p:txBody>
          <a:bodyPr/>
          <a:lstStyle/>
          <a:p>
            <a:fld id="{9B21F17A-A089-5540-9007-EC874A0E981A}" type="slidenum">
              <a:rPr lang="en-US" smtClean="0"/>
              <a:t>‹#›</a:t>
            </a:fld>
            <a:endParaRPr lang="en-US"/>
          </a:p>
        </p:txBody>
      </p:sp>
    </p:spTree>
    <p:extLst>
      <p:ext uri="{BB962C8B-B14F-4D97-AF65-F5344CB8AC3E}">
        <p14:creationId xmlns:p14="http://schemas.microsoft.com/office/powerpoint/2010/main" val="2824532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17C4A-8A04-6643-9277-ACE9B7DDD7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E83170-06B8-5B48-B890-170A59ECBA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340689-E155-D146-B7DE-E9E664253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35B3A5-7433-DE4B-BA97-9CACBC002813}"/>
              </a:ext>
            </a:extLst>
          </p:cNvPr>
          <p:cNvSpPr>
            <a:spLocks noGrp="1"/>
          </p:cNvSpPr>
          <p:nvPr>
            <p:ph type="dt" sz="half" idx="10"/>
          </p:nvPr>
        </p:nvSpPr>
        <p:spPr/>
        <p:txBody>
          <a:bodyPr/>
          <a:lstStyle/>
          <a:p>
            <a:fld id="{BC82051B-D977-504F-9994-AA4D4BE5044A}" type="datetimeFigureOut">
              <a:rPr lang="en-US" smtClean="0"/>
              <a:t>5/19/19</a:t>
            </a:fld>
            <a:endParaRPr lang="en-US"/>
          </a:p>
        </p:txBody>
      </p:sp>
      <p:sp>
        <p:nvSpPr>
          <p:cNvPr id="6" name="Footer Placeholder 5">
            <a:extLst>
              <a:ext uri="{FF2B5EF4-FFF2-40B4-BE49-F238E27FC236}">
                <a16:creationId xmlns:a16="http://schemas.microsoft.com/office/drawing/2014/main" id="{C1F75B9A-192F-7E41-8215-CB373045E6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1D2B85-FB04-6F48-B37A-97DFA18F6011}"/>
              </a:ext>
            </a:extLst>
          </p:cNvPr>
          <p:cNvSpPr>
            <a:spLocks noGrp="1"/>
          </p:cNvSpPr>
          <p:nvPr>
            <p:ph type="sldNum" sz="quarter" idx="12"/>
          </p:nvPr>
        </p:nvSpPr>
        <p:spPr/>
        <p:txBody>
          <a:bodyPr/>
          <a:lstStyle/>
          <a:p>
            <a:fld id="{9B21F17A-A089-5540-9007-EC874A0E981A}" type="slidenum">
              <a:rPr lang="en-US" smtClean="0"/>
              <a:t>‹#›</a:t>
            </a:fld>
            <a:endParaRPr lang="en-US"/>
          </a:p>
        </p:txBody>
      </p:sp>
    </p:spTree>
    <p:extLst>
      <p:ext uri="{BB962C8B-B14F-4D97-AF65-F5344CB8AC3E}">
        <p14:creationId xmlns:p14="http://schemas.microsoft.com/office/powerpoint/2010/main" val="470485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95D60-B366-F949-B8F6-F17253DB98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CB11C5-90B5-CF4E-87C2-E3567CD3EC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2029F7-93AD-734F-ACCE-0E01E290CD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BF1777-5678-2F41-9A8D-0E8367AE1BE7}"/>
              </a:ext>
            </a:extLst>
          </p:cNvPr>
          <p:cNvSpPr>
            <a:spLocks noGrp="1"/>
          </p:cNvSpPr>
          <p:nvPr>
            <p:ph type="dt" sz="half" idx="10"/>
          </p:nvPr>
        </p:nvSpPr>
        <p:spPr/>
        <p:txBody>
          <a:bodyPr/>
          <a:lstStyle/>
          <a:p>
            <a:fld id="{BC82051B-D977-504F-9994-AA4D4BE5044A}" type="datetimeFigureOut">
              <a:rPr lang="en-US" smtClean="0"/>
              <a:t>5/19/19</a:t>
            </a:fld>
            <a:endParaRPr lang="en-US"/>
          </a:p>
        </p:txBody>
      </p:sp>
      <p:sp>
        <p:nvSpPr>
          <p:cNvPr id="6" name="Footer Placeholder 5">
            <a:extLst>
              <a:ext uri="{FF2B5EF4-FFF2-40B4-BE49-F238E27FC236}">
                <a16:creationId xmlns:a16="http://schemas.microsoft.com/office/drawing/2014/main" id="{F04D3317-B588-894B-AD63-4ED1B701C7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063139-D0A3-F944-938C-BD14F29E7EAE}"/>
              </a:ext>
            </a:extLst>
          </p:cNvPr>
          <p:cNvSpPr>
            <a:spLocks noGrp="1"/>
          </p:cNvSpPr>
          <p:nvPr>
            <p:ph type="sldNum" sz="quarter" idx="12"/>
          </p:nvPr>
        </p:nvSpPr>
        <p:spPr/>
        <p:txBody>
          <a:bodyPr/>
          <a:lstStyle/>
          <a:p>
            <a:fld id="{9B21F17A-A089-5540-9007-EC874A0E981A}" type="slidenum">
              <a:rPr lang="en-US" smtClean="0"/>
              <a:t>‹#›</a:t>
            </a:fld>
            <a:endParaRPr lang="en-US"/>
          </a:p>
        </p:txBody>
      </p:sp>
    </p:spTree>
    <p:extLst>
      <p:ext uri="{BB962C8B-B14F-4D97-AF65-F5344CB8AC3E}">
        <p14:creationId xmlns:p14="http://schemas.microsoft.com/office/powerpoint/2010/main" val="707660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DB1FC9-F0B6-564B-8A7F-B1A7F06301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7DD890-A3DF-AD40-8D8C-4158079DE4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10727-A04F-334C-8291-EEB69D0D29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2051B-D977-504F-9994-AA4D4BE5044A}" type="datetimeFigureOut">
              <a:rPr lang="en-US" smtClean="0"/>
              <a:t>5/19/19</a:t>
            </a:fld>
            <a:endParaRPr lang="en-US"/>
          </a:p>
        </p:txBody>
      </p:sp>
      <p:sp>
        <p:nvSpPr>
          <p:cNvPr id="5" name="Footer Placeholder 4">
            <a:extLst>
              <a:ext uri="{FF2B5EF4-FFF2-40B4-BE49-F238E27FC236}">
                <a16:creationId xmlns:a16="http://schemas.microsoft.com/office/drawing/2014/main" id="{B21A7FFE-CBBB-6B4F-A8ED-BD8DFB4E9C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BB3F73-D280-F74B-BC64-6EE81C3E5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21F17A-A089-5540-9007-EC874A0E981A}" type="slidenum">
              <a:rPr lang="en-US" smtClean="0"/>
              <a:t>‹#›</a:t>
            </a:fld>
            <a:endParaRPr lang="en-US"/>
          </a:p>
        </p:txBody>
      </p:sp>
    </p:spTree>
    <p:extLst>
      <p:ext uri="{BB962C8B-B14F-4D97-AF65-F5344CB8AC3E}">
        <p14:creationId xmlns:p14="http://schemas.microsoft.com/office/powerpoint/2010/main" val="3891115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en.wikipedia.org/wiki/PostScript" TargetMode="External"/><Relationship Id="rId3" Type="http://schemas.openxmlformats.org/officeDocument/2006/relationships/hyperlink" Target="https://en.wikipedia.org/wiki/Adobe_Systems" TargetMode="External"/><Relationship Id="rId7" Type="http://schemas.openxmlformats.org/officeDocument/2006/relationships/hyperlink" Target="https://en.wikipedia.org/wiki/Operating_system" TargetMode="External"/><Relationship Id="rId2" Type="http://schemas.openxmlformats.org/officeDocument/2006/relationships/hyperlink" Target="https://en.wikipedia.org/wiki/File_format" TargetMode="External"/><Relationship Id="rId1" Type="http://schemas.openxmlformats.org/officeDocument/2006/relationships/slideLayout" Target="../slideLayouts/slideLayout2.xml"/><Relationship Id="rId6" Type="http://schemas.openxmlformats.org/officeDocument/2006/relationships/hyperlink" Target="https://en.wikipedia.org/wiki/Computer_hardware" TargetMode="External"/><Relationship Id="rId5" Type="http://schemas.openxmlformats.org/officeDocument/2006/relationships/hyperlink" Target="https://en.wikipedia.org/wiki/Application_software" TargetMode="External"/><Relationship Id="rId4" Type="http://schemas.openxmlformats.org/officeDocument/2006/relationships/hyperlink" Target="https://en.wikipedia.org/wiki/Docum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Open_format"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699D1-03BF-B542-9339-9622CD50CD1E}"/>
              </a:ext>
            </a:extLst>
          </p:cNvPr>
          <p:cNvSpPr>
            <a:spLocks noGrp="1"/>
          </p:cNvSpPr>
          <p:nvPr>
            <p:ph type="title"/>
          </p:nvPr>
        </p:nvSpPr>
        <p:spPr/>
        <p:txBody>
          <a:bodyPr/>
          <a:lstStyle/>
          <a:p>
            <a:r>
              <a:rPr lang="en-US" dirty="0"/>
              <a:t>PDF – Portable File Format</a:t>
            </a:r>
          </a:p>
        </p:txBody>
      </p:sp>
      <p:sp>
        <p:nvSpPr>
          <p:cNvPr id="3" name="Content Placeholder 2">
            <a:extLst>
              <a:ext uri="{FF2B5EF4-FFF2-40B4-BE49-F238E27FC236}">
                <a16:creationId xmlns:a16="http://schemas.microsoft.com/office/drawing/2014/main" id="{50F420FD-C694-0B4A-AB35-43AB91A18638}"/>
              </a:ext>
            </a:extLst>
          </p:cNvPr>
          <p:cNvSpPr>
            <a:spLocks noGrp="1"/>
          </p:cNvSpPr>
          <p:nvPr>
            <p:ph idx="1"/>
          </p:nvPr>
        </p:nvSpPr>
        <p:spPr/>
        <p:txBody>
          <a:bodyPr/>
          <a:lstStyle/>
          <a:p>
            <a:r>
              <a:rPr lang="en-IN" dirty="0"/>
              <a:t>The </a:t>
            </a:r>
            <a:r>
              <a:rPr lang="en-IN" b="1" dirty="0"/>
              <a:t>Portable Document Format</a:t>
            </a:r>
            <a:r>
              <a:rPr lang="en-IN" dirty="0"/>
              <a:t> (</a:t>
            </a:r>
            <a:r>
              <a:rPr lang="en-IN" b="1" dirty="0"/>
              <a:t>PDF</a:t>
            </a:r>
            <a:r>
              <a:rPr lang="en-IN" dirty="0"/>
              <a:t>) is a </a:t>
            </a:r>
            <a:r>
              <a:rPr lang="en-IN" dirty="0">
                <a:hlinkClick r:id="rId2" tooltip="File format"/>
              </a:rPr>
              <a:t>file format</a:t>
            </a:r>
            <a:r>
              <a:rPr lang="en-IN" dirty="0"/>
              <a:t> developed by </a:t>
            </a:r>
            <a:r>
              <a:rPr lang="en-IN" dirty="0">
                <a:hlinkClick r:id="rId3" tooltip="Adobe Systems"/>
              </a:rPr>
              <a:t>Adobe</a:t>
            </a:r>
            <a:r>
              <a:rPr lang="en-IN" dirty="0"/>
              <a:t> in the 1990s to present </a:t>
            </a:r>
            <a:r>
              <a:rPr lang="en-IN" dirty="0">
                <a:hlinkClick r:id="rId4" tooltip="Document"/>
              </a:rPr>
              <a:t>documents</a:t>
            </a:r>
            <a:r>
              <a:rPr lang="en-IN" dirty="0"/>
              <a:t>, including text formatting and images, in a manner independent of </a:t>
            </a:r>
            <a:r>
              <a:rPr lang="en-IN" dirty="0">
                <a:hlinkClick r:id="rId5" tooltip="Application software"/>
              </a:rPr>
              <a:t>application software</a:t>
            </a:r>
            <a:r>
              <a:rPr lang="en-IN" dirty="0"/>
              <a:t>, </a:t>
            </a:r>
            <a:r>
              <a:rPr lang="en-IN" dirty="0">
                <a:hlinkClick r:id="rId6" tooltip="Computer hardware"/>
              </a:rPr>
              <a:t>hardware</a:t>
            </a:r>
            <a:r>
              <a:rPr lang="en-IN" dirty="0"/>
              <a:t>, and </a:t>
            </a:r>
            <a:r>
              <a:rPr lang="en-IN" dirty="0">
                <a:hlinkClick r:id="rId7" tooltip="Operating system"/>
              </a:rPr>
              <a:t>operating systems</a:t>
            </a:r>
            <a:r>
              <a:rPr lang="en-IN" dirty="0"/>
              <a:t>.</a:t>
            </a:r>
          </a:p>
          <a:p>
            <a:endParaRPr lang="en-IN" dirty="0"/>
          </a:p>
          <a:p>
            <a:r>
              <a:rPr lang="en-IN" dirty="0"/>
              <a:t>The first version, 1.0, was introduced in 1993. </a:t>
            </a:r>
          </a:p>
          <a:p>
            <a:endParaRPr lang="en-IN" dirty="0"/>
          </a:p>
          <a:p>
            <a:r>
              <a:rPr lang="en-IN" dirty="0"/>
              <a:t>PDF is based on the </a:t>
            </a:r>
            <a:r>
              <a:rPr lang="en-IN" dirty="0">
                <a:hlinkClick r:id="rId8" tooltip="PostScript"/>
              </a:rPr>
              <a:t>PostScript</a:t>
            </a:r>
            <a:r>
              <a:rPr lang="en-IN" dirty="0"/>
              <a:t> language, each PDF file encapsulates a complete description of a fixed-layout flat document</a:t>
            </a:r>
            <a:endParaRPr lang="en-US" dirty="0"/>
          </a:p>
        </p:txBody>
      </p:sp>
    </p:spTree>
    <p:extLst>
      <p:ext uri="{BB962C8B-B14F-4D97-AF65-F5344CB8AC3E}">
        <p14:creationId xmlns:p14="http://schemas.microsoft.com/office/powerpoint/2010/main" val="2270635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FD851-E854-474C-B238-5F0FB620F5FC}"/>
              </a:ext>
            </a:extLst>
          </p:cNvPr>
          <p:cNvSpPr>
            <a:spLocks noGrp="1"/>
          </p:cNvSpPr>
          <p:nvPr>
            <p:ph type="title"/>
          </p:nvPr>
        </p:nvSpPr>
        <p:spPr>
          <a:xfrm>
            <a:off x="2024063" y="2265362"/>
            <a:ext cx="10515600" cy="1325563"/>
          </a:xfrm>
        </p:spPr>
        <p:txBody>
          <a:bodyPr/>
          <a:lstStyle/>
          <a:p>
            <a:r>
              <a:rPr lang="en-US" dirty="0"/>
              <a:t>Table Extractor from PDF</a:t>
            </a:r>
          </a:p>
        </p:txBody>
      </p:sp>
      <p:sp>
        <p:nvSpPr>
          <p:cNvPr id="3" name="Content Placeholder 2">
            <a:extLst>
              <a:ext uri="{FF2B5EF4-FFF2-40B4-BE49-F238E27FC236}">
                <a16:creationId xmlns:a16="http://schemas.microsoft.com/office/drawing/2014/main" id="{3A9C9047-E726-3047-877E-E9D41EA51B4D}"/>
              </a:ext>
            </a:extLst>
          </p:cNvPr>
          <p:cNvSpPr>
            <a:spLocks noGrp="1"/>
          </p:cNvSpPr>
          <p:nvPr>
            <p:ph idx="1"/>
          </p:nvPr>
        </p:nvSpPr>
        <p:spPr>
          <a:xfrm>
            <a:off x="3952875" y="3232944"/>
            <a:ext cx="10515600" cy="4351338"/>
          </a:xfrm>
        </p:spPr>
        <p:txBody>
          <a:bodyPr/>
          <a:lstStyle/>
          <a:p>
            <a:r>
              <a:rPr lang="en-US" dirty="0"/>
              <a:t>Overview</a:t>
            </a:r>
          </a:p>
        </p:txBody>
      </p:sp>
    </p:spTree>
    <p:extLst>
      <p:ext uri="{BB962C8B-B14F-4D97-AF65-F5344CB8AC3E}">
        <p14:creationId xmlns:p14="http://schemas.microsoft.com/office/powerpoint/2010/main" val="3820861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asic structure of PDF file">
            <a:extLst>
              <a:ext uri="{FF2B5EF4-FFF2-40B4-BE49-F238E27FC236}">
                <a16:creationId xmlns:a16="http://schemas.microsoft.com/office/drawing/2014/main" id="{37352260-42CD-3147-8184-D725F0F1C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6447" y="1188109"/>
            <a:ext cx="3238500" cy="3987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F1A7B5F-165C-BC42-8F5A-6F14D8CC538C}"/>
              </a:ext>
            </a:extLst>
          </p:cNvPr>
          <p:cNvSpPr>
            <a:spLocks noChangeArrowheads="1"/>
          </p:cNvSpPr>
          <p:nvPr/>
        </p:nvSpPr>
        <p:spPr bwMode="auto">
          <a:xfrm>
            <a:off x="472965" y="504353"/>
            <a:ext cx="7998373"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general structure of a PDF file is composed of the following code components: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header,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body,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cross-reference (</a:t>
            </a:r>
            <a:r>
              <a:rPr kumimoji="0" lang="en-US" altLang="en-US" sz="1800" b="0" i="0" u="none" strike="noStrike" cap="none" normalizeH="0" baseline="0" dirty="0" err="1">
                <a:ln>
                  <a:noFill/>
                </a:ln>
                <a:solidFill>
                  <a:schemeClr val="tx1"/>
                </a:solidFill>
                <a:effectLst/>
                <a:latin typeface="Arial" panose="020B0604020202020204" pitchFamily="34" charset="0"/>
              </a:rPr>
              <a:t>xref</a:t>
            </a:r>
            <a:r>
              <a:rPr kumimoji="0" lang="en-US" altLang="en-US" sz="1800" b="0" i="0" u="none" strike="noStrike" cap="none" normalizeH="0" baseline="0" dirty="0">
                <a:ln>
                  <a:noFill/>
                </a:ln>
                <a:solidFill>
                  <a:schemeClr val="tx1"/>
                </a:solidFill>
                <a:effectLst/>
                <a:latin typeface="Arial" panose="020B0604020202020204" pitchFamily="34" charset="0"/>
              </a:rPr>
              <a:t>) table,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trailer,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header contains just one line that identifies the version of PDF.</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Example: </a:t>
            </a:r>
            <a:r>
              <a:rPr kumimoji="0" lang="en-US" altLang="en-US" sz="1000" b="0" i="0" u="none" strike="noStrike" cap="none" normalizeH="0" baseline="0" dirty="0">
                <a:ln>
                  <a:noFill/>
                </a:ln>
                <a:solidFill>
                  <a:schemeClr val="tx1"/>
                </a:solidFill>
                <a:effectLst/>
                <a:latin typeface="Arial Unicode MS" panose="020B0604020202020204" pitchFamily="34" charset="-128"/>
              </a:rPr>
              <a:t>%PDF-1.5</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trailer contains pointers to the </a:t>
            </a:r>
            <a:r>
              <a:rPr kumimoji="0" lang="en-US" altLang="en-US" sz="1800" b="0" i="0" u="none" strike="noStrike" cap="none" normalizeH="0" baseline="0" dirty="0" err="1">
                <a:ln>
                  <a:noFill/>
                </a:ln>
                <a:solidFill>
                  <a:schemeClr val="tx1"/>
                </a:solidFill>
                <a:effectLst/>
                <a:latin typeface="Arial" panose="020B0604020202020204" pitchFamily="34" charset="0"/>
              </a:rPr>
              <a:t>xref</a:t>
            </a:r>
            <a:r>
              <a:rPr kumimoji="0" lang="en-US" altLang="en-US" sz="1800" b="0" i="0" u="none" strike="noStrike" cap="none" normalizeH="0" baseline="0" dirty="0">
                <a:ln>
                  <a:noFill/>
                </a:ln>
                <a:solidFill>
                  <a:schemeClr val="tx1"/>
                </a:solidFill>
                <a:effectLst/>
                <a:latin typeface="Arial" panose="020B0604020202020204" pitchFamily="34" charset="0"/>
              </a:rPr>
              <a:t> table and to key objects contained in the trailer dictionary. It ends with %%EOF to identify end of file.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0" i="0" u="none" strike="noStrike" cap="none" normalizeH="0" baseline="0" dirty="0" err="1">
                <a:ln>
                  <a:noFill/>
                </a:ln>
                <a:solidFill>
                  <a:schemeClr val="tx1"/>
                </a:solidFill>
                <a:effectLst/>
                <a:latin typeface="Arial" panose="020B0604020202020204" pitchFamily="34" charset="0"/>
              </a:rPr>
              <a:t>xref</a:t>
            </a:r>
            <a:r>
              <a:rPr kumimoji="0" lang="en-US" altLang="en-US" sz="1800" b="0" i="0" u="none" strike="noStrike" cap="none" normalizeH="0" baseline="0" dirty="0">
                <a:ln>
                  <a:noFill/>
                </a:ln>
                <a:solidFill>
                  <a:schemeClr val="tx1"/>
                </a:solidFill>
                <a:effectLst/>
                <a:latin typeface="Arial" panose="020B0604020202020204" pitchFamily="34" charset="0"/>
              </a:rPr>
              <a:t> table contains pointers to all the objects included in the PDF file. It identifies how many objects are in the table, where the object begins (the offset), and its length in bytes.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body contains all the object information — fonts, images, words, bookmarks, form fields, and so on. </a:t>
            </a:r>
          </a:p>
        </p:txBody>
      </p:sp>
    </p:spTree>
    <p:extLst>
      <p:ext uri="{BB962C8B-B14F-4D97-AF65-F5344CB8AC3E}">
        <p14:creationId xmlns:p14="http://schemas.microsoft.com/office/powerpoint/2010/main" val="380427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1A7B5F-165C-BC42-8F5A-6F14D8CC538C}"/>
              </a:ext>
            </a:extLst>
          </p:cNvPr>
          <p:cNvSpPr>
            <a:spLocks noChangeArrowheads="1"/>
          </p:cNvSpPr>
          <p:nvPr/>
        </p:nvSpPr>
        <p:spPr bwMode="auto">
          <a:xfrm>
            <a:off x="1849820" y="3059668"/>
            <a:ext cx="79983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IN" dirty="0"/>
              <a:t>In 2008 , PDF was standardized as an </a:t>
            </a:r>
            <a:r>
              <a:rPr lang="en-IN" dirty="0">
                <a:hlinkClick r:id="rId2" tooltip="Open format"/>
              </a:rPr>
              <a:t>open format</a:t>
            </a:r>
            <a:r>
              <a:rPr lang="en-IN" dirty="0"/>
              <a:t>, ISO 32000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6830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136</Words>
  <Application>Microsoft Macintosh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 Unicode MS</vt:lpstr>
      <vt:lpstr>Arial</vt:lpstr>
      <vt:lpstr>Calibri</vt:lpstr>
      <vt:lpstr>Calibri Light</vt:lpstr>
      <vt:lpstr>Office Theme</vt:lpstr>
      <vt:lpstr>PDF – Portable File Format</vt:lpstr>
      <vt:lpstr>Table Extractor from PDF</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PDF – Portable File Format</dc:title>
  <dc:creator>Abdulmajedraja Rs (abdrs)</dc:creator>
  <cp:lastModifiedBy>Abdulmajedraja Rs (abdrs)</cp:lastModifiedBy>
  <cp:revision>2</cp:revision>
  <dcterms:created xsi:type="dcterms:W3CDTF">2019-05-19T07:50:43Z</dcterms:created>
  <dcterms:modified xsi:type="dcterms:W3CDTF">2019-05-19T07:58:58Z</dcterms:modified>
</cp:coreProperties>
</file>