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1"/>
    <p:restoredTop sz="9468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0575-2C95-844C-B5B6-B4BEFE73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022D2-E0C9-384B-A05B-6DC46B08D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FE26-7E3D-F245-BC5B-49FB920C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EA38-DFF5-0F46-A5B2-3B3F44E9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F8E4-A108-BE45-8EB6-CCD3089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5A00-74CB-2E4D-A6D9-E7700D4E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FA3F2-D198-694A-ABDD-B66F23B1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872CD-DD99-CA48-B980-0BA9E0B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9217-8FFC-F248-8B84-4F1C5324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2BB0-D000-8C4D-A386-5400903A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32513-C61D-C840-ABB2-17AFE9968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8030-D649-6340-B75F-96D895A35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5B9-FA5B-B244-B555-C6CC6BC0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7CEA-B870-2B43-9A9B-9A3BFC0A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60902-0421-3247-883A-4EF0D3D4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BC33-C162-DE4B-886C-F1845E3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C5AA-C58E-0E4B-A1F7-3FCA8964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742B-165A-504A-906D-44789FC0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739A-F375-2B42-BEA3-310E0B00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0604-2DF5-364B-843B-A0EA5057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75A5-642E-204E-BA1E-DE7750FF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9D3B-25EA-9A4B-9CDF-F21B4CAE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984C-136E-BA49-93EB-EC74F891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4CDA-FC31-094E-BAC1-C3DF4F5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A280-1857-6F44-9FE2-B67C7D2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677-E7DD-674D-B699-1DEF243D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47A1-672C-314E-9828-39102C03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CDEB-5DF3-6544-A740-5766C5D0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458A6-3E6E-AC48-A24D-2E100C17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0ABF2-1D14-8C47-9C2E-162A4370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4BA8D-F74C-E943-B0FE-AC1442BB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515A-6D14-334A-B121-22FE2F27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BDE60-34FF-5B4D-8B1C-B5F9F76B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E2C12-B45D-2D4C-89D1-A4E41306B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13CA3-9CB6-6D4A-843A-023FE08F1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72E86-CD3F-DE45-91E6-200CFFB52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46601-95D0-C446-9D8A-C1F09364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61B38-E259-2E4B-9ADC-54048720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78A6B-0314-7046-97AB-68BD64DE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6D6D-AEFE-424D-A572-FF83CF03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91C54-E9C4-FC46-AEA7-DC62A897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693BF-9EF2-2F42-BA31-0792A8C8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80FCD-560B-994A-A3A4-76E0F816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0A254-16F9-9A4C-B792-70998523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3DE54-D7E6-8F4E-8D47-2B04F702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E6F9-89B2-8E48-8F39-730233A1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7236-6575-EC4B-AF2D-7F9DF809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3185-FD2A-DD4D-9FDD-B208B132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068E-DBE0-CA47-B33E-459719707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48603-6DB1-1F46-8F07-503367C7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94F2B-03D4-7144-A3FA-8C880948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3531-8449-E04F-A5A4-368DBC8F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8369-B1F6-B843-9873-66E1F1E7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0B71E-C57A-2C4A-91F9-35383B430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20F69-F298-6448-B2F8-73785373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0C8F0-67CE-D24E-A5C6-BD0CD440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E3EC1-9464-F340-B54F-702646D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A6A0-55C9-5341-9D30-8D34E822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18EE-6C62-E84E-9ADE-8F0728B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D817-04F0-194A-9B2A-774EC8EB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137F-8BA5-F146-88DE-5D3C35FD1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45D4-3F0C-E641-9C46-AEBF3DD2E9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9743-D9D0-D14B-94D1-9231209D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4E0A-2EA8-D24A-A651-DDCF5830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43C7-20B6-8C42-B58F-DD92CCCA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41FAF0-146A-F249-9E38-FD4C0CE32935}"/>
              </a:ext>
            </a:extLst>
          </p:cNvPr>
          <p:cNvSpPr/>
          <p:nvPr/>
        </p:nvSpPr>
        <p:spPr>
          <a:xfrm>
            <a:off x="1057523" y="1733384"/>
            <a:ext cx="2107096" cy="190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HN Website Front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52AA3-A141-EC4F-A26A-9F13F4E6B958}"/>
              </a:ext>
            </a:extLst>
          </p:cNvPr>
          <p:cNvSpPr/>
          <p:nvPr/>
        </p:nvSpPr>
        <p:spPr>
          <a:xfrm>
            <a:off x="3714584" y="1733384"/>
            <a:ext cx="2107096" cy="190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Required Content (Title / Link)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5F002-44E0-E84E-9BDA-62EAB40E8820}"/>
              </a:ext>
            </a:extLst>
          </p:cNvPr>
          <p:cNvSpPr/>
          <p:nvPr/>
        </p:nvSpPr>
        <p:spPr>
          <a:xfrm>
            <a:off x="6370322" y="1733384"/>
            <a:ext cx="2107096" cy="190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Email Body / Content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80E32-E082-DC4F-8945-84F95CA5559C}"/>
              </a:ext>
            </a:extLst>
          </p:cNvPr>
          <p:cNvSpPr/>
          <p:nvPr/>
        </p:nvSpPr>
        <p:spPr>
          <a:xfrm>
            <a:off x="9026060" y="1733384"/>
            <a:ext cx="2107096" cy="190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076AF-448B-FA4B-A86F-B3D4F40A28F4}"/>
              </a:ext>
            </a:extLst>
          </p:cNvPr>
          <p:cNvSpPr/>
          <p:nvPr/>
        </p:nvSpPr>
        <p:spPr>
          <a:xfrm>
            <a:off x="9026060" y="4128052"/>
            <a:ext cx="2107096" cy="190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2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Abdulmajedraja Rs (abdrs)</dc:creator>
  <cp:lastModifiedBy>Abdulmajedraja Rs (abdrs)</cp:lastModifiedBy>
  <cp:revision>2</cp:revision>
  <dcterms:created xsi:type="dcterms:W3CDTF">2019-04-25T15:20:34Z</dcterms:created>
  <dcterms:modified xsi:type="dcterms:W3CDTF">2019-05-08T04:02:42Z</dcterms:modified>
</cp:coreProperties>
</file>