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63" r:id="rId13"/>
    <p:sldId id="299" r:id="rId14"/>
  </p:sldIdLst>
  <p:sldSz cx="9144000" cy="5143500" type="screen16x9"/>
  <p:notesSz cx="6858000" cy="9144000"/>
  <p:embeddedFontLst>
    <p:embeddedFont>
      <p:font typeface="Fira Sans Extra Condensed Light" panose="020B0403050000020004" pitchFamily="34" charset="0"/>
      <p:regular r:id="rId16"/>
      <p:bold r:id="rId17"/>
      <p:italic r:id="rId18"/>
      <p:boldItalic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3F4B7-A1C2-4EA3-ACC3-8FB0935A2DE5}">
  <a:tblStyle styleId="{BC83F4B7-A1C2-4EA3-ACC3-8FB0935A2D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ab8b2cfe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ab8b2cfe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04179ac98_0_1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04179ac98_0_1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b7981aad2c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b7981aad2c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70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f92389d16_0_1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f92389d16_0_1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108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b7981aad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b7981aad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45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b7981aad2c_0_3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b7981aad2c_0_3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1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235363"/>
            <a:ext cx="4466100" cy="24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5700" y="3512138"/>
            <a:ext cx="40863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en.Pan@edu.rtu.l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race128pan/programmingProject1" TargetMode="External"/><Relationship Id="rId5" Type="http://schemas.openxmlformats.org/officeDocument/2006/relationships/hyperlink" Target="https://grace128pan.github.io/programmingProject1/" TargetMode="External"/><Relationship Id="rId4" Type="http://schemas.openxmlformats.org/officeDocument/2006/relationships/hyperlink" Target="mailto:gracepan922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ce128pan/programmingProject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race128pan.github.io/programmingProject1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7"/>
          <p:cNvGrpSpPr/>
          <p:nvPr/>
        </p:nvGrpSpPr>
        <p:grpSpPr>
          <a:xfrm>
            <a:off x="5266348" y="879854"/>
            <a:ext cx="3420276" cy="3672575"/>
            <a:chOff x="-4932650" y="2046625"/>
            <a:chExt cx="293025" cy="291250"/>
          </a:xfrm>
        </p:grpSpPr>
        <p:sp>
          <p:nvSpPr>
            <p:cNvPr id="101" name="Google Shape;101;p27"/>
            <p:cNvSpPr/>
            <p:nvPr/>
          </p:nvSpPr>
          <p:spPr>
            <a:xfrm>
              <a:off x="-4932650" y="2046625"/>
              <a:ext cx="293025" cy="291250"/>
            </a:xfrm>
            <a:custGeom>
              <a:avLst/>
              <a:gdLst/>
              <a:ahLst/>
              <a:cxnLst/>
              <a:rect l="l" t="t" r="r" b="b"/>
              <a:pathLst>
                <a:path w="11721" h="11650" extrusionOk="0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7"/>
            <p:cNvSpPr/>
            <p:nvPr/>
          </p:nvSpPr>
          <p:spPr>
            <a:xfrm>
              <a:off x="-4802675" y="2115050"/>
              <a:ext cx="122100" cy="86075"/>
            </a:xfrm>
            <a:custGeom>
              <a:avLst/>
              <a:gdLst/>
              <a:ahLst/>
              <a:cxnLst/>
              <a:rect l="l" t="t" r="r" b="b"/>
              <a:pathLst>
                <a:path w="4884" h="3443" extrusionOk="0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27"/>
          <p:cNvSpPr txBox="1">
            <a:spLocks noGrp="1"/>
          </p:cNvSpPr>
          <p:nvPr>
            <p:ph type="ctrTitle"/>
          </p:nvPr>
        </p:nvSpPr>
        <p:spPr>
          <a:xfrm>
            <a:off x="332652" y="72864"/>
            <a:ext cx="6529389" cy="24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 Hub Webpage</a:t>
            </a:r>
            <a:endParaRPr dirty="0"/>
          </a:p>
        </p:txBody>
      </p:sp>
      <p:sp>
        <p:nvSpPr>
          <p:cNvPr id="104" name="Google Shape;104;p27"/>
          <p:cNvSpPr txBox="1">
            <a:spLocks noGrp="1"/>
          </p:cNvSpPr>
          <p:nvPr>
            <p:ph type="subTitle" idx="1"/>
          </p:nvPr>
        </p:nvSpPr>
        <p:spPr>
          <a:xfrm>
            <a:off x="220663" y="1996579"/>
            <a:ext cx="4738210" cy="2982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Zhen Pan(231AHG002)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hlinkClick r:id="rId3"/>
              </a:rPr>
              <a:t>Zhen.Pan@edu.rtu.lv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hlinkClick r:id="rId4"/>
              </a:rPr>
              <a:t>gracepan922@gmail.com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Webpage: </a:t>
            </a:r>
            <a:r>
              <a:rPr lang="en-US" sz="1600" dirty="0">
                <a:hlinkClick r:id="rId5"/>
              </a:rPr>
              <a:t>https://grace128pan.github.io/programmingProject1/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Github</a:t>
            </a:r>
            <a:r>
              <a:rPr lang="en-US" sz="1600" b="1" dirty="0"/>
              <a:t> raw materials: </a:t>
            </a:r>
            <a:r>
              <a:rPr lang="en-US" sz="1600" dirty="0">
                <a:hlinkClick r:id="rId6"/>
              </a:rPr>
              <a:t>https://github.com/Grace128pan/programmingProject1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5" name="Google Shape;105;p27"/>
          <p:cNvGrpSpPr/>
          <p:nvPr/>
        </p:nvGrpSpPr>
        <p:grpSpPr>
          <a:xfrm>
            <a:off x="5151903" y="778700"/>
            <a:ext cx="3420276" cy="3672575"/>
            <a:chOff x="-4932650" y="2046625"/>
            <a:chExt cx="293025" cy="291250"/>
          </a:xfrm>
        </p:grpSpPr>
        <p:sp>
          <p:nvSpPr>
            <p:cNvPr id="106" name="Google Shape;106;p27"/>
            <p:cNvSpPr/>
            <p:nvPr/>
          </p:nvSpPr>
          <p:spPr>
            <a:xfrm>
              <a:off x="-4932650" y="2046625"/>
              <a:ext cx="293025" cy="291250"/>
            </a:xfrm>
            <a:custGeom>
              <a:avLst/>
              <a:gdLst/>
              <a:ahLst/>
              <a:cxnLst/>
              <a:rect l="l" t="t" r="r" b="b"/>
              <a:pathLst>
                <a:path w="11721" h="11650" extrusionOk="0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7"/>
            <p:cNvSpPr/>
            <p:nvPr/>
          </p:nvSpPr>
          <p:spPr>
            <a:xfrm>
              <a:off x="-4802675" y="2115050"/>
              <a:ext cx="122100" cy="86075"/>
            </a:xfrm>
            <a:custGeom>
              <a:avLst/>
              <a:gdLst/>
              <a:ahLst/>
              <a:cxnLst/>
              <a:rect l="l" t="t" r="r" b="b"/>
              <a:pathLst>
                <a:path w="4884" h="3443" extrusionOk="0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27"/>
          <p:cNvGrpSpPr/>
          <p:nvPr/>
        </p:nvGrpSpPr>
        <p:grpSpPr>
          <a:xfrm>
            <a:off x="5037457" y="712724"/>
            <a:ext cx="3420276" cy="3672575"/>
            <a:chOff x="-4932650" y="2046625"/>
            <a:chExt cx="293025" cy="291250"/>
          </a:xfrm>
        </p:grpSpPr>
        <p:sp>
          <p:nvSpPr>
            <p:cNvPr id="109" name="Google Shape;109;p27"/>
            <p:cNvSpPr/>
            <p:nvPr/>
          </p:nvSpPr>
          <p:spPr>
            <a:xfrm>
              <a:off x="-4932650" y="2046625"/>
              <a:ext cx="293025" cy="291250"/>
            </a:xfrm>
            <a:custGeom>
              <a:avLst/>
              <a:gdLst/>
              <a:ahLst/>
              <a:cxnLst/>
              <a:rect l="l" t="t" r="r" b="b"/>
              <a:pathLst>
                <a:path w="11721" h="11650" extrusionOk="0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7"/>
            <p:cNvSpPr/>
            <p:nvPr/>
          </p:nvSpPr>
          <p:spPr>
            <a:xfrm>
              <a:off x="-4802675" y="2115050"/>
              <a:ext cx="122100" cy="86075"/>
            </a:xfrm>
            <a:custGeom>
              <a:avLst/>
              <a:gdLst/>
              <a:ahLst/>
              <a:cxnLst/>
              <a:rect l="l" t="t" r="r" b="b"/>
              <a:pathLst>
                <a:path w="4884" h="3443" extrusionOk="0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7"/>
          <p:cNvGrpSpPr/>
          <p:nvPr/>
        </p:nvGrpSpPr>
        <p:grpSpPr>
          <a:xfrm>
            <a:off x="4923012" y="591071"/>
            <a:ext cx="3420276" cy="3672575"/>
            <a:chOff x="-4932650" y="2046625"/>
            <a:chExt cx="293025" cy="291250"/>
          </a:xfrm>
        </p:grpSpPr>
        <p:sp>
          <p:nvSpPr>
            <p:cNvPr id="112" name="Google Shape;112;p27"/>
            <p:cNvSpPr/>
            <p:nvPr/>
          </p:nvSpPr>
          <p:spPr>
            <a:xfrm>
              <a:off x="-4932650" y="2046625"/>
              <a:ext cx="293025" cy="291250"/>
            </a:xfrm>
            <a:custGeom>
              <a:avLst/>
              <a:gdLst/>
              <a:ahLst/>
              <a:cxnLst/>
              <a:rect l="l" t="t" r="r" b="b"/>
              <a:pathLst>
                <a:path w="11721" h="11650" extrusionOk="0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7"/>
            <p:cNvSpPr/>
            <p:nvPr/>
          </p:nvSpPr>
          <p:spPr>
            <a:xfrm>
              <a:off x="-4802675" y="2115050"/>
              <a:ext cx="122100" cy="86075"/>
            </a:xfrm>
            <a:custGeom>
              <a:avLst/>
              <a:gdLst/>
              <a:ahLst/>
              <a:cxnLst/>
              <a:rect l="l" t="t" r="r" b="b"/>
              <a:pathLst>
                <a:path w="4884" h="3443" extrusionOk="0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5752-89BF-4B9A-AFAE-7E1BDE21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556"/>
            <a:ext cx="8229600" cy="285600"/>
          </a:xfrm>
        </p:spPr>
        <p:txBody>
          <a:bodyPr/>
          <a:lstStyle/>
          <a:p>
            <a:r>
              <a:rPr lang="en-US" dirty="0"/>
              <a:t>Responsive to Screens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4791E-E52D-4E02-9437-55001B78D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17" y="686857"/>
            <a:ext cx="2446525" cy="4184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3D3B3A-4A5F-44BA-A6E6-F477D6A2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293" y="718489"/>
            <a:ext cx="1671495" cy="412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C2147D-50F0-4806-91E2-0C3B35094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639" y="718489"/>
            <a:ext cx="2527606" cy="425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2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399F-D4AA-4291-BD90-339D867E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Efforts Display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947B6-147B-4D7D-89AB-476327739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3" y="766612"/>
            <a:ext cx="7543799" cy="42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7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418" name="Google Shape;418;p34"/>
          <p:cNvSpPr/>
          <p:nvPr/>
        </p:nvSpPr>
        <p:spPr>
          <a:xfrm>
            <a:off x="429515" y="2996400"/>
            <a:ext cx="1618906" cy="1728006"/>
          </a:xfrm>
          <a:custGeom>
            <a:avLst/>
            <a:gdLst/>
            <a:ahLst/>
            <a:cxnLst/>
            <a:rect l="l" t="t" r="r" b="b"/>
            <a:pathLst>
              <a:path w="6313" h="9151" extrusionOk="0">
                <a:moveTo>
                  <a:pt x="5832" y="108"/>
                </a:moveTo>
                <a:cubicBezTo>
                  <a:pt x="6028" y="108"/>
                  <a:pt x="6197" y="277"/>
                  <a:pt x="6197" y="446"/>
                </a:cubicBezTo>
                <a:lnTo>
                  <a:pt x="6197" y="8698"/>
                </a:lnTo>
                <a:cubicBezTo>
                  <a:pt x="6197" y="8894"/>
                  <a:pt x="6028" y="9035"/>
                  <a:pt x="5832" y="9035"/>
                </a:cubicBezTo>
                <a:lnTo>
                  <a:pt x="480" y="9035"/>
                </a:lnTo>
                <a:cubicBezTo>
                  <a:pt x="284" y="9035"/>
                  <a:pt x="115" y="8894"/>
                  <a:pt x="115" y="8698"/>
                </a:cubicBezTo>
                <a:lnTo>
                  <a:pt x="115" y="446"/>
                </a:lnTo>
                <a:cubicBezTo>
                  <a:pt x="115" y="277"/>
                  <a:pt x="284" y="108"/>
                  <a:pt x="480" y="108"/>
                </a:cubicBezTo>
                <a:close/>
                <a:moveTo>
                  <a:pt x="480" y="0"/>
                </a:moveTo>
                <a:cubicBezTo>
                  <a:pt x="230" y="0"/>
                  <a:pt x="0" y="196"/>
                  <a:pt x="0" y="446"/>
                </a:cubicBezTo>
                <a:lnTo>
                  <a:pt x="0" y="8698"/>
                </a:lnTo>
                <a:cubicBezTo>
                  <a:pt x="0" y="8954"/>
                  <a:pt x="230" y="9150"/>
                  <a:pt x="480" y="9150"/>
                </a:cubicBezTo>
                <a:lnTo>
                  <a:pt x="5832" y="9150"/>
                </a:lnTo>
                <a:cubicBezTo>
                  <a:pt x="6082" y="9150"/>
                  <a:pt x="6312" y="8954"/>
                  <a:pt x="6312" y="8698"/>
                </a:cubicBezTo>
                <a:lnTo>
                  <a:pt x="6312" y="446"/>
                </a:lnTo>
                <a:cubicBezTo>
                  <a:pt x="6312" y="196"/>
                  <a:pt x="6082" y="0"/>
                  <a:pt x="58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4"/>
          <p:cNvSpPr/>
          <p:nvPr/>
        </p:nvSpPr>
        <p:spPr>
          <a:xfrm>
            <a:off x="80523" y="3438335"/>
            <a:ext cx="2185987" cy="100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Required multiple files and pages</a:t>
            </a: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Use bootstrap and flex for better layout and screen responsiveness</a:t>
            </a: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34"/>
          <p:cNvSpPr txBox="1"/>
          <p:nvPr/>
        </p:nvSpPr>
        <p:spPr>
          <a:xfrm>
            <a:off x="392231" y="1172672"/>
            <a:ext cx="1712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Meet Requirements</a:t>
            </a:r>
            <a:endParaRPr sz="20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1" name="Google Shape;421;p34"/>
          <p:cNvSpPr/>
          <p:nvPr/>
        </p:nvSpPr>
        <p:spPr>
          <a:xfrm>
            <a:off x="2651529" y="2996400"/>
            <a:ext cx="1618906" cy="1728006"/>
          </a:xfrm>
          <a:custGeom>
            <a:avLst/>
            <a:gdLst/>
            <a:ahLst/>
            <a:cxnLst/>
            <a:rect l="l" t="t" r="r" b="b"/>
            <a:pathLst>
              <a:path w="6313" h="9151" extrusionOk="0">
                <a:moveTo>
                  <a:pt x="5832" y="108"/>
                </a:moveTo>
                <a:cubicBezTo>
                  <a:pt x="6028" y="108"/>
                  <a:pt x="6197" y="277"/>
                  <a:pt x="6197" y="446"/>
                </a:cubicBezTo>
                <a:lnTo>
                  <a:pt x="6197" y="8698"/>
                </a:lnTo>
                <a:cubicBezTo>
                  <a:pt x="6197" y="8894"/>
                  <a:pt x="6028" y="9035"/>
                  <a:pt x="5832" y="9035"/>
                </a:cubicBezTo>
                <a:lnTo>
                  <a:pt x="480" y="9035"/>
                </a:lnTo>
                <a:cubicBezTo>
                  <a:pt x="284" y="9035"/>
                  <a:pt x="115" y="8894"/>
                  <a:pt x="115" y="8698"/>
                </a:cubicBezTo>
                <a:lnTo>
                  <a:pt x="115" y="446"/>
                </a:lnTo>
                <a:cubicBezTo>
                  <a:pt x="115" y="277"/>
                  <a:pt x="284" y="108"/>
                  <a:pt x="480" y="108"/>
                </a:cubicBezTo>
                <a:close/>
                <a:moveTo>
                  <a:pt x="480" y="0"/>
                </a:moveTo>
                <a:cubicBezTo>
                  <a:pt x="230" y="0"/>
                  <a:pt x="0" y="196"/>
                  <a:pt x="0" y="446"/>
                </a:cubicBezTo>
                <a:lnTo>
                  <a:pt x="0" y="8698"/>
                </a:lnTo>
                <a:cubicBezTo>
                  <a:pt x="0" y="8954"/>
                  <a:pt x="230" y="9150"/>
                  <a:pt x="480" y="9150"/>
                </a:cubicBezTo>
                <a:lnTo>
                  <a:pt x="5832" y="9150"/>
                </a:lnTo>
                <a:cubicBezTo>
                  <a:pt x="6082" y="9150"/>
                  <a:pt x="6312" y="8954"/>
                  <a:pt x="6312" y="8698"/>
                </a:cubicBezTo>
                <a:lnTo>
                  <a:pt x="6312" y="446"/>
                </a:lnTo>
                <a:cubicBezTo>
                  <a:pt x="6312" y="196"/>
                  <a:pt x="6082" y="0"/>
                  <a:pt x="58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4"/>
          <p:cNvSpPr/>
          <p:nvPr/>
        </p:nvSpPr>
        <p:spPr>
          <a:xfrm>
            <a:off x="2776435" y="3343726"/>
            <a:ext cx="1490700" cy="1033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1. Navigation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2. Buttons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3. User Input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4. Calculations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5. Cookies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34"/>
          <p:cNvSpPr txBox="1"/>
          <p:nvPr/>
        </p:nvSpPr>
        <p:spPr>
          <a:xfrm>
            <a:off x="2595618" y="1205996"/>
            <a:ext cx="1712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Functionalities</a:t>
            </a:r>
            <a:endParaRPr sz="20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4" name="Google Shape;424;p34"/>
          <p:cNvSpPr/>
          <p:nvPr/>
        </p:nvSpPr>
        <p:spPr>
          <a:xfrm>
            <a:off x="4873544" y="2996400"/>
            <a:ext cx="1618906" cy="1728006"/>
          </a:xfrm>
          <a:custGeom>
            <a:avLst/>
            <a:gdLst/>
            <a:ahLst/>
            <a:cxnLst/>
            <a:rect l="l" t="t" r="r" b="b"/>
            <a:pathLst>
              <a:path w="6313" h="9151" extrusionOk="0">
                <a:moveTo>
                  <a:pt x="5832" y="108"/>
                </a:moveTo>
                <a:cubicBezTo>
                  <a:pt x="6028" y="108"/>
                  <a:pt x="6197" y="277"/>
                  <a:pt x="6197" y="446"/>
                </a:cubicBezTo>
                <a:lnTo>
                  <a:pt x="6197" y="8698"/>
                </a:lnTo>
                <a:cubicBezTo>
                  <a:pt x="6197" y="8894"/>
                  <a:pt x="6028" y="9035"/>
                  <a:pt x="5832" y="9035"/>
                </a:cubicBezTo>
                <a:lnTo>
                  <a:pt x="480" y="9035"/>
                </a:lnTo>
                <a:cubicBezTo>
                  <a:pt x="284" y="9035"/>
                  <a:pt x="115" y="8894"/>
                  <a:pt x="115" y="8698"/>
                </a:cubicBezTo>
                <a:lnTo>
                  <a:pt x="115" y="446"/>
                </a:lnTo>
                <a:cubicBezTo>
                  <a:pt x="115" y="277"/>
                  <a:pt x="284" y="108"/>
                  <a:pt x="480" y="108"/>
                </a:cubicBezTo>
                <a:close/>
                <a:moveTo>
                  <a:pt x="480" y="0"/>
                </a:moveTo>
                <a:cubicBezTo>
                  <a:pt x="230" y="0"/>
                  <a:pt x="0" y="196"/>
                  <a:pt x="0" y="446"/>
                </a:cubicBezTo>
                <a:lnTo>
                  <a:pt x="0" y="8698"/>
                </a:lnTo>
                <a:cubicBezTo>
                  <a:pt x="0" y="8954"/>
                  <a:pt x="230" y="9150"/>
                  <a:pt x="480" y="9150"/>
                </a:cubicBezTo>
                <a:lnTo>
                  <a:pt x="5832" y="9150"/>
                </a:lnTo>
                <a:cubicBezTo>
                  <a:pt x="6082" y="9150"/>
                  <a:pt x="6312" y="8954"/>
                  <a:pt x="6312" y="8698"/>
                </a:cubicBezTo>
                <a:lnTo>
                  <a:pt x="6312" y="446"/>
                </a:lnTo>
                <a:cubicBezTo>
                  <a:pt x="6312" y="196"/>
                  <a:pt x="6082" y="0"/>
                  <a:pt x="583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4806149" y="3438335"/>
            <a:ext cx="1618898" cy="9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228600" marR="0" lvl="0" indent="-2286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Multiple colors</a:t>
            </a:r>
          </a:p>
          <a:p>
            <a:pPr marL="228600" marR="0" lvl="0" indent="-2286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Content consistency</a:t>
            </a:r>
          </a:p>
          <a:p>
            <a:pPr marL="228600" marR="0" lvl="0" indent="-2286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34"/>
          <p:cNvSpPr txBox="1"/>
          <p:nvPr/>
        </p:nvSpPr>
        <p:spPr>
          <a:xfrm>
            <a:off x="4811698" y="1182482"/>
            <a:ext cx="1712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Layout</a:t>
            </a:r>
            <a:endParaRPr sz="20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7" name="Google Shape;427;p34"/>
          <p:cNvSpPr/>
          <p:nvPr/>
        </p:nvSpPr>
        <p:spPr>
          <a:xfrm>
            <a:off x="7095559" y="2996400"/>
            <a:ext cx="1618906" cy="1728006"/>
          </a:xfrm>
          <a:custGeom>
            <a:avLst/>
            <a:gdLst/>
            <a:ahLst/>
            <a:cxnLst/>
            <a:rect l="l" t="t" r="r" b="b"/>
            <a:pathLst>
              <a:path w="6313" h="9151" extrusionOk="0">
                <a:moveTo>
                  <a:pt x="5832" y="108"/>
                </a:moveTo>
                <a:cubicBezTo>
                  <a:pt x="6028" y="108"/>
                  <a:pt x="6197" y="277"/>
                  <a:pt x="6197" y="446"/>
                </a:cubicBezTo>
                <a:lnTo>
                  <a:pt x="6197" y="8698"/>
                </a:lnTo>
                <a:cubicBezTo>
                  <a:pt x="6197" y="8894"/>
                  <a:pt x="6028" y="9035"/>
                  <a:pt x="5832" y="9035"/>
                </a:cubicBezTo>
                <a:lnTo>
                  <a:pt x="480" y="9035"/>
                </a:lnTo>
                <a:cubicBezTo>
                  <a:pt x="284" y="9035"/>
                  <a:pt x="115" y="8894"/>
                  <a:pt x="115" y="8698"/>
                </a:cubicBezTo>
                <a:lnTo>
                  <a:pt x="115" y="446"/>
                </a:lnTo>
                <a:cubicBezTo>
                  <a:pt x="115" y="277"/>
                  <a:pt x="284" y="108"/>
                  <a:pt x="480" y="108"/>
                </a:cubicBezTo>
                <a:close/>
                <a:moveTo>
                  <a:pt x="480" y="0"/>
                </a:moveTo>
                <a:cubicBezTo>
                  <a:pt x="230" y="0"/>
                  <a:pt x="0" y="196"/>
                  <a:pt x="0" y="446"/>
                </a:cubicBezTo>
                <a:lnTo>
                  <a:pt x="0" y="8698"/>
                </a:lnTo>
                <a:cubicBezTo>
                  <a:pt x="0" y="8954"/>
                  <a:pt x="230" y="9150"/>
                  <a:pt x="480" y="9150"/>
                </a:cubicBezTo>
                <a:lnTo>
                  <a:pt x="5832" y="9150"/>
                </a:lnTo>
                <a:cubicBezTo>
                  <a:pt x="6082" y="9150"/>
                  <a:pt x="6312" y="8954"/>
                  <a:pt x="6312" y="8698"/>
                </a:cubicBezTo>
                <a:lnTo>
                  <a:pt x="6312" y="446"/>
                </a:lnTo>
                <a:cubicBezTo>
                  <a:pt x="6312" y="196"/>
                  <a:pt x="6082" y="0"/>
                  <a:pt x="583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4"/>
          <p:cNvSpPr/>
          <p:nvPr/>
        </p:nvSpPr>
        <p:spPr>
          <a:xfrm>
            <a:off x="7048967" y="3239154"/>
            <a:ext cx="1712089" cy="121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228600" marR="0" lvl="0" indent="-2286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More Interactive Design</a:t>
            </a:r>
          </a:p>
          <a:p>
            <a:pPr marL="228600" marR="0" lvl="0" indent="-2286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Audio and Visual effects</a:t>
            </a:r>
          </a:p>
          <a:p>
            <a:pPr marL="228600" marR="0" lvl="0" indent="-2286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In-depth Contents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34"/>
          <p:cNvSpPr txBox="1"/>
          <p:nvPr/>
        </p:nvSpPr>
        <p:spPr>
          <a:xfrm>
            <a:off x="7027778" y="1186203"/>
            <a:ext cx="1712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FurtherMore</a:t>
            </a:r>
            <a:endParaRPr sz="20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0" name="Google Shape;430;p34"/>
          <p:cNvSpPr/>
          <p:nvPr/>
        </p:nvSpPr>
        <p:spPr>
          <a:xfrm rot="-4205931">
            <a:off x="997814" y="2529896"/>
            <a:ext cx="107521" cy="2204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382914" y="1850250"/>
            <a:ext cx="1712096" cy="993757"/>
            <a:chOff x="382925" y="1659750"/>
            <a:chExt cx="1712096" cy="993757"/>
          </a:xfrm>
        </p:grpSpPr>
        <p:sp>
          <p:nvSpPr>
            <p:cNvPr id="432" name="Google Shape;432;p34"/>
            <p:cNvSpPr/>
            <p:nvPr/>
          </p:nvSpPr>
          <p:spPr>
            <a:xfrm>
              <a:off x="382925" y="2525120"/>
              <a:ext cx="1712089" cy="128387"/>
            </a:xfrm>
            <a:custGeom>
              <a:avLst/>
              <a:gdLst/>
              <a:ahLst/>
              <a:cxnLst/>
              <a:rect l="l" t="t" r="r" b="b"/>
              <a:pathLst>
                <a:path w="10015" h="751" extrusionOk="0">
                  <a:moveTo>
                    <a:pt x="1" y="1"/>
                  </a:moveTo>
                  <a:cubicBezTo>
                    <a:pt x="4" y="256"/>
                    <a:pt x="25" y="506"/>
                    <a:pt x="64" y="751"/>
                  </a:cubicBezTo>
                  <a:lnTo>
                    <a:pt x="9951" y="751"/>
                  </a:lnTo>
                  <a:cubicBezTo>
                    <a:pt x="9991" y="506"/>
                    <a:pt x="10012" y="256"/>
                    <a:pt x="10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382925" y="1986956"/>
              <a:ext cx="603633" cy="519361"/>
            </a:xfrm>
            <a:custGeom>
              <a:avLst/>
              <a:gdLst/>
              <a:ahLst/>
              <a:cxnLst/>
              <a:rect l="l" t="t" r="r" b="b"/>
              <a:pathLst>
                <a:path w="3531" h="3038" extrusionOk="0">
                  <a:moveTo>
                    <a:pt x="1072" y="0"/>
                  </a:moveTo>
                  <a:cubicBezTo>
                    <a:pt x="412" y="837"/>
                    <a:pt x="14" y="1893"/>
                    <a:pt x="1" y="3038"/>
                  </a:cubicBezTo>
                  <a:lnTo>
                    <a:pt x="3128" y="3038"/>
                  </a:lnTo>
                  <a:cubicBezTo>
                    <a:pt x="3149" y="2638"/>
                    <a:pt x="3297" y="2272"/>
                    <a:pt x="3531" y="1977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578325" y="1659750"/>
              <a:ext cx="651329" cy="650484"/>
            </a:xfrm>
            <a:custGeom>
              <a:avLst/>
              <a:gdLst/>
              <a:ahLst/>
              <a:cxnLst/>
              <a:rect l="l" t="t" r="r" b="b"/>
              <a:pathLst>
                <a:path w="3810" h="3805" extrusionOk="0">
                  <a:moveTo>
                    <a:pt x="3809" y="1"/>
                  </a:moveTo>
                  <a:cubicBezTo>
                    <a:pt x="2277" y="16"/>
                    <a:pt x="909" y="724"/>
                    <a:pt x="0" y="1827"/>
                  </a:cubicBezTo>
                  <a:lnTo>
                    <a:pt x="2459" y="3804"/>
                  </a:lnTo>
                  <a:cubicBezTo>
                    <a:pt x="2791" y="3433"/>
                    <a:pt x="3272" y="3194"/>
                    <a:pt x="3809" y="3180"/>
                  </a:cubicBezTo>
                  <a:lnTo>
                    <a:pt x="380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1248292" y="1659750"/>
              <a:ext cx="635601" cy="645013"/>
            </a:xfrm>
            <a:custGeom>
              <a:avLst/>
              <a:gdLst/>
              <a:ahLst/>
              <a:cxnLst/>
              <a:rect l="l" t="t" r="r" b="b"/>
              <a:pathLst>
                <a:path w="3718" h="3773" extrusionOk="0">
                  <a:moveTo>
                    <a:pt x="1" y="1"/>
                  </a:moveTo>
                  <a:lnTo>
                    <a:pt x="1" y="3180"/>
                  </a:lnTo>
                  <a:cubicBezTo>
                    <a:pt x="517" y="3196"/>
                    <a:pt x="980" y="3420"/>
                    <a:pt x="1309" y="3773"/>
                  </a:cubicBezTo>
                  <a:lnTo>
                    <a:pt x="3718" y="1717"/>
                  </a:lnTo>
                  <a:cubicBezTo>
                    <a:pt x="2810" y="680"/>
                    <a:pt x="1480" y="16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1484550" y="1967639"/>
              <a:ext cx="610471" cy="538679"/>
            </a:xfrm>
            <a:custGeom>
              <a:avLst/>
              <a:gdLst/>
              <a:ahLst/>
              <a:cxnLst/>
              <a:rect l="l" t="t" r="r" b="b"/>
              <a:pathLst>
                <a:path w="3571" h="3151" extrusionOk="0">
                  <a:moveTo>
                    <a:pt x="2407" y="0"/>
                  </a:moveTo>
                  <a:lnTo>
                    <a:pt x="1" y="2053"/>
                  </a:lnTo>
                  <a:cubicBezTo>
                    <a:pt x="251" y="2353"/>
                    <a:pt x="409" y="2735"/>
                    <a:pt x="433" y="3151"/>
                  </a:cubicBezTo>
                  <a:lnTo>
                    <a:pt x="3570" y="3151"/>
                  </a:lnTo>
                  <a:cubicBezTo>
                    <a:pt x="3557" y="1953"/>
                    <a:pt x="3123" y="856"/>
                    <a:pt x="240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1060243" y="2354844"/>
              <a:ext cx="367377" cy="171639"/>
            </a:xfrm>
            <a:custGeom>
              <a:avLst/>
              <a:gdLst/>
              <a:ahLst/>
              <a:cxnLst/>
              <a:rect l="l" t="t" r="r" b="b"/>
              <a:pathLst>
                <a:path w="2149" h="1004" extrusionOk="0">
                  <a:moveTo>
                    <a:pt x="1075" y="1"/>
                  </a:moveTo>
                  <a:cubicBezTo>
                    <a:pt x="503" y="1"/>
                    <a:pt x="38" y="445"/>
                    <a:pt x="1" y="1004"/>
                  </a:cubicBezTo>
                  <a:lnTo>
                    <a:pt x="2149" y="1004"/>
                  </a:lnTo>
                  <a:cubicBezTo>
                    <a:pt x="2112" y="445"/>
                    <a:pt x="1646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4"/>
          <p:cNvSpPr/>
          <p:nvPr/>
        </p:nvSpPr>
        <p:spPr>
          <a:xfrm rot="-1636873">
            <a:off x="3320900" y="2427588"/>
            <a:ext cx="107340" cy="2204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4"/>
          <p:cNvSpPr/>
          <p:nvPr/>
        </p:nvSpPr>
        <p:spPr>
          <a:xfrm>
            <a:off x="2604939" y="2715620"/>
            <a:ext cx="1712089" cy="128387"/>
          </a:xfrm>
          <a:custGeom>
            <a:avLst/>
            <a:gdLst/>
            <a:ahLst/>
            <a:cxnLst/>
            <a:rect l="l" t="t" r="r" b="b"/>
            <a:pathLst>
              <a:path w="10015" h="751" extrusionOk="0">
                <a:moveTo>
                  <a:pt x="1" y="1"/>
                </a:moveTo>
                <a:cubicBezTo>
                  <a:pt x="4" y="256"/>
                  <a:pt x="25" y="506"/>
                  <a:pt x="64" y="751"/>
                </a:cubicBezTo>
                <a:lnTo>
                  <a:pt x="9951" y="751"/>
                </a:lnTo>
                <a:cubicBezTo>
                  <a:pt x="9991" y="506"/>
                  <a:pt x="10012" y="256"/>
                  <a:pt x="100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4"/>
          <p:cNvSpPr/>
          <p:nvPr/>
        </p:nvSpPr>
        <p:spPr>
          <a:xfrm>
            <a:off x="2604939" y="2177456"/>
            <a:ext cx="603633" cy="519361"/>
          </a:xfrm>
          <a:custGeom>
            <a:avLst/>
            <a:gdLst/>
            <a:ahLst/>
            <a:cxnLst/>
            <a:rect l="l" t="t" r="r" b="b"/>
            <a:pathLst>
              <a:path w="3531" h="3038" extrusionOk="0">
                <a:moveTo>
                  <a:pt x="1072" y="0"/>
                </a:moveTo>
                <a:cubicBezTo>
                  <a:pt x="412" y="837"/>
                  <a:pt x="14" y="1893"/>
                  <a:pt x="1" y="3038"/>
                </a:cubicBezTo>
                <a:lnTo>
                  <a:pt x="3128" y="3038"/>
                </a:lnTo>
                <a:cubicBezTo>
                  <a:pt x="3149" y="2638"/>
                  <a:pt x="3297" y="2272"/>
                  <a:pt x="3531" y="1977"/>
                </a:cubicBezTo>
                <a:lnTo>
                  <a:pt x="1072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4"/>
          <p:cNvSpPr/>
          <p:nvPr/>
        </p:nvSpPr>
        <p:spPr>
          <a:xfrm>
            <a:off x="2800339" y="1850250"/>
            <a:ext cx="651329" cy="650484"/>
          </a:xfrm>
          <a:custGeom>
            <a:avLst/>
            <a:gdLst/>
            <a:ahLst/>
            <a:cxnLst/>
            <a:rect l="l" t="t" r="r" b="b"/>
            <a:pathLst>
              <a:path w="3810" h="3805" extrusionOk="0">
                <a:moveTo>
                  <a:pt x="3809" y="1"/>
                </a:moveTo>
                <a:cubicBezTo>
                  <a:pt x="2277" y="16"/>
                  <a:pt x="909" y="724"/>
                  <a:pt x="0" y="1827"/>
                </a:cubicBezTo>
                <a:lnTo>
                  <a:pt x="2459" y="3804"/>
                </a:lnTo>
                <a:cubicBezTo>
                  <a:pt x="2791" y="3433"/>
                  <a:pt x="3272" y="3194"/>
                  <a:pt x="3809" y="3180"/>
                </a:cubicBezTo>
                <a:lnTo>
                  <a:pt x="38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4"/>
          <p:cNvSpPr/>
          <p:nvPr/>
        </p:nvSpPr>
        <p:spPr>
          <a:xfrm>
            <a:off x="3470306" y="1850250"/>
            <a:ext cx="635601" cy="645013"/>
          </a:xfrm>
          <a:custGeom>
            <a:avLst/>
            <a:gdLst/>
            <a:ahLst/>
            <a:cxnLst/>
            <a:rect l="l" t="t" r="r" b="b"/>
            <a:pathLst>
              <a:path w="3718" h="3773" extrusionOk="0">
                <a:moveTo>
                  <a:pt x="1" y="1"/>
                </a:moveTo>
                <a:lnTo>
                  <a:pt x="1" y="3180"/>
                </a:lnTo>
                <a:cubicBezTo>
                  <a:pt x="517" y="3196"/>
                  <a:pt x="980" y="3420"/>
                  <a:pt x="1309" y="3773"/>
                </a:cubicBezTo>
                <a:lnTo>
                  <a:pt x="3718" y="1717"/>
                </a:lnTo>
                <a:cubicBezTo>
                  <a:pt x="2810" y="680"/>
                  <a:pt x="1480" y="16"/>
                  <a:pt x="1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4"/>
          <p:cNvSpPr/>
          <p:nvPr/>
        </p:nvSpPr>
        <p:spPr>
          <a:xfrm>
            <a:off x="3706564" y="2158139"/>
            <a:ext cx="610471" cy="538679"/>
          </a:xfrm>
          <a:custGeom>
            <a:avLst/>
            <a:gdLst/>
            <a:ahLst/>
            <a:cxnLst/>
            <a:rect l="l" t="t" r="r" b="b"/>
            <a:pathLst>
              <a:path w="3571" h="3151" extrusionOk="0">
                <a:moveTo>
                  <a:pt x="2407" y="0"/>
                </a:moveTo>
                <a:lnTo>
                  <a:pt x="1" y="2053"/>
                </a:lnTo>
                <a:cubicBezTo>
                  <a:pt x="251" y="2353"/>
                  <a:pt x="409" y="2735"/>
                  <a:pt x="433" y="3151"/>
                </a:cubicBezTo>
                <a:lnTo>
                  <a:pt x="3570" y="3151"/>
                </a:lnTo>
                <a:cubicBezTo>
                  <a:pt x="3557" y="1953"/>
                  <a:pt x="3123" y="856"/>
                  <a:pt x="2407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4"/>
          <p:cNvSpPr/>
          <p:nvPr/>
        </p:nvSpPr>
        <p:spPr>
          <a:xfrm>
            <a:off x="3282257" y="2545344"/>
            <a:ext cx="367377" cy="171639"/>
          </a:xfrm>
          <a:custGeom>
            <a:avLst/>
            <a:gdLst/>
            <a:ahLst/>
            <a:cxnLst/>
            <a:rect l="l" t="t" r="r" b="b"/>
            <a:pathLst>
              <a:path w="2149" h="1004" extrusionOk="0">
                <a:moveTo>
                  <a:pt x="1075" y="1"/>
                </a:moveTo>
                <a:cubicBezTo>
                  <a:pt x="503" y="1"/>
                  <a:pt x="38" y="445"/>
                  <a:pt x="1" y="1004"/>
                </a:cubicBezTo>
                <a:lnTo>
                  <a:pt x="2149" y="1004"/>
                </a:lnTo>
                <a:cubicBezTo>
                  <a:pt x="2112" y="445"/>
                  <a:pt x="1646" y="1"/>
                  <a:pt x="1075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4"/>
          <p:cNvSpPr/>
          <p:nvPr/>
        </p:nvSpPr>
        <p:spPr>
          <a:xfrm rot="1520771">
            <a:off x="5711643" y="2427615"/>
            <a:ext cx="107221" cy="22035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4"/>
          <p:cNvGrpSpPr/>
          <p:nvPr/>
        </p:nvGrpSpPr>
        <p:grpSpPr>
          <a:xfrm>
            <a:off x="4826964" y="1850250"/>
            <a:ext cx="1712096" cy="993757"/>
            <a:chOff x="382925" y="1659750"/>
            <a:chExt cx="1712096" cy="993757"/>
          </a:xfrm>
        </p:grpSpPr>
        <p:sp>
          <p:nvSpPr>
            <p:cNvPr id="447" name="Google Shape;447;p34"/>
            <p:cNvSpPr/>
            <p:nvPr/>
          </p:nvSpPr>
          <p:spPr>
            <a:xfrm>
              <a:off x="382925" y="2525120"/>
              <a:ext cx="1712089" cy="128387"/>
            </a:xfrm>
            <a:custGeom>
              <a:avLst/>
              <a:gdLst/>
              <a:ahLst/>
              <a:cxnLst/>
              <a:rect l="l" t="t" r="r" b="b"/>
              <a:pathLst>
                <a:path w="10015" h="751" extrusionOk="0">
                  <a:moveTo>
                    <a:pt x="1" y="1"/>
                  </a:moveTo>
                  <a:cubicBezTo>
                    <a:pt x="4" y="256"/>
                    <a:pt x="25" y="506"/>
                    <a:pt x="64" y="751"/>
                  </a:cubicBezTo>
                  <a:lnTo>
                    <a:pt x="9951" y="751"/>
                  </a:lnTo>
                  <a:cubicBezTo>
                    <a:pt x="9991" y="506"/>
                    <a:pt x="10012" y="256"/>
                    <a:pt x="10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382925" y="1986956"/>
              <a:ext cx="603633" cy="519361"/>
            </a:xfrm>
            <a:custGeom>
              <a:avLst/>
              <a:gdLst/>
              <a:ahLst/>
              <a:cxnLst/>
              <a:rect l="l" t="t" r="r" b="b"/>
              <a:pathLst>
                <a:path w="3531" h="3038" extrusionOk="0">
                  <a:moveTo>
                    <a:pt x="1072" y="0"/>
                  </a:moveTo>
                  <a:cubicBezTo>
                    <a:pt x="412" y="837"/>
                    <a:pt x="14" y="1893"/>
                    <a:pt x="1" y="3038"/>
                  </a:cubicBezTo>
                  <a:lnTo>
                    <a:pt x="3128" y="3038"/>
                  </a:lnTo>
                  <a:cubicBezTo>
                    <a:pt x="3149" y="2638"/>
                    <a:pt x="3297" y="2272"/>
                    <a:pt x="3531" y="1977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578325" y="1659750"/>
              <a:ext cx="651329" cy="650484"/>
            </a:xfrm>
            <a:custGeom>
              <a:avLst/>
              <a:gdLst/>
              <a:ahLst/>
              <a:cxnLst/>
              <a:rect l="l" t="t" r="r" b="b"/>
              <a:pathLst>
                <a:path w="3810" h="3805" extrusionOk="0">
                  <a:moveTo>
                    <a:pt x="3809" y="1"/>
                  </a:moveTo>
                  <a:cubicBezTo>
                    <a:pt x="2277" y="16"/>
                    <a:pt x="909" y="724"/>
                    <a:pt x="0" y="1827"/>
                  </a:cubicBezTo>
                  <a:lnTo>
                    <a:pt x="2459" y="3804"/>
                  </a:lnTo>
                  <a:cubicBezTo>
                    <a:pt x="2791" y="3433"/>
                    <a:pt x="3272" y="3194"/>
                    <a:pt x="3809" y="3180"/>
                  </a:cubicBezTo>
                  <a:lnTo>
                    <a:pt x="380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1248292" y="1659750"/>
              <a:ext cx="635601" cy="645013"/>
            </a:xfrm>
            <a:custGeom>
              <a:avLst/>
              <a:gdLst/>
              <a:ahLst/>
              <a:cxnLst/>
              <a:rect l="l" t="t" r="r" b="b"/>
              <a:pathLst>
                <a:path w="3718" h="3773" extrusionOk="0">
                  <a:moveTo>
                    <a:pt x="1" y="1"/>
                  </a:moveTo>
                  <a:lnTo>
                    <a:pt x="1" y="3180"/>
                  </a:lnTo>
                  <a:cubicBezTo>
                    <a:pt x="517" y="3196"/>
                    <a:pt x="980" y="3420"/>
                    <a:pt x="1309" y="3773"/>
                  </a:cubicBezTo>
                  <a:lnTo>
                    <a:pt x="3718" y="1717"/>
                  </a:lnTo>
                  <a:cubicBezTo>
                    <a:pt x="2810" y="680"/>
                    <a:pt x="1480" y="1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1484550" y="1967639"/>
              <a:ext cx="610471" cy="538679"/>
            </a:xfrm>
            <a:custGeom>
              <a:avLst/>
              <a:gdLst/>
              <a:ahLst/>
              <a:cxnLst/>
              <a:rect l="l" t="t" r="r" b="b"/>
              <a:pathLst>
                <a:path w="3571" h="3151" extrusionOk="0">
                  <a:moveTo>
                    <a:pt x="2407" y="0"/>
                  </a:moveTo>
                  <a:lnTo>
                    <a:pt x="1" y="2053"/>
                  </a:lnTo>
                  <a:cubicBezTo>
                    <a:pt x="251" y="2353"/>
                    <a:pt x="409" y="2735"/>
                    <a:pt x="433" y="3151"/>
                  </a:cubicBezTo>
                  <a:lnTo>
                    <a:pt x="3570" y="3151"/>
                  </a:lnTo>
                  <a:cubicBezTo>
                    <a:pt x="3557" y="1953"/>
                    <a:pt x="3123" y="856"/>
                    <a:pt x="240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1060243" y="2354844"/>
              <a:ext cx="367377" cy="171639"/>
            </a:xfrm>
            <a:custGeom>
              <a:avLst/>
              <a:gdLst/>
              <a:ahLst/>
              <a:cxnLst/>
              <a:rect l="l" t="t" r="r" b="b"/>
              <a:pathLst>
                <a:path w="2149" h="1004" extrusionOk="0">
                  <a:moveTo>
                    <a:pt x="1075" y="1"/>
                  </a:moveTo>
                  <a:cubicBezTo>
                    <a:pt x="503" y="1"/>
                    <a:pt x="38" y="445"/>
                    <a:pt x="1" y="1004"/>
                  </a:cubicBezTo>
                  <a:lnTo>
                    <a:pt x="2149" y="1004"/>
                  </a:lnTo>
                  <a:cubicBezTo>
                    <a:pt x="2112" y="445"/>
                    <a:pt x="164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34"/>
          <p:cNvSpPr/>
          <p:nvPr/>
        </p:nvSpPr>
        <p:spPr>
          <a:xfrm rot="3943705">
            <a:off x="8035197" y="2538938"/>
            <a:ext cx="107283" cy="2200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4"/>
          <p:cNvGrpSpPr/>
          <p:nvPr/>
        </p:nvGrpSpPr>
        <p:grpSpPr>
          <a:xfrm>
            <a:off x="7048989" y="1850250"/>
            <a:ext cx="1712096" cy="993757"/>
            <a:chOff x="382925" y="1659750"/>
            <a:chExt cx="1712096" cy="993757"/>
          </a:xfrm>
        </p:grpSpPr>
        <p:sp>
          <p:nvSpPr>
            <p:cNvPr id="455" name="Google Shape;455;p34"/>
            <p:cNvSpPr/>
            <p:nvPr/>
          </p:nvSpPr>
          <p:spPr>
            <a:xfrm>
              <a:off x="382925" y="2525120"/>
              <a:ext cx="1712089" cy="128387"/>
            </a:xfrm>
            <a:custGeom>
              <a:avLst/>
              <a:gdLst/>
              <a:ahLst/>
              <a:cxnLst/>
              <a:rect l="l" t="t" r="r" b="b"/>
              <a:pathLst>
                <a:path w="10015" h="751" extrusionOk="0">
                  <a:moveTo>
                    <a:pt x="1" y="1"/>
                  </a:moveTo>
                  <a:cubicBezTo>
                    <a:pt x="4" y="256"/>
                    <a:pt x="25" y="506"/>
                    <a:pt x="64" y="751"/>
                  </a:cubicBezTo>
                  <a:lnTo>
                    <a:pt x="9951" y="751"/>
                  </a:lnTo>
                  <a:cubicBezTo>
                    <a:pt x="9991" y="506"/>
                    <a:pt x="10012" y="256"/>
                    <a:pt x="10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382925" y="1986956"/>
              <a:ext cx="603633" cy="519361"/>
            </a:xfrm>
            <a:custGeom>
              <a:avLst/>
              <a:gdLst/>
              <a:ahLst/>
              <a:cxnLst/>
              <a:rect l="l" t="t" r="r" b="b"/>
              <a:pathLst>
                <a:path w="3531" h="3038" extrusionOk="0">
                  <a:moveTo>
                    <a:pt x="1072" y="0"/>
                  </a:moveTo>
                  <a:cubicBezTo>
                    <a:pt x="412" y="837"/>
                    <a:pt x="14" y="1893"/>
                    <a:pt x="1" y="3038"/>
                  </a:cubicBezTo>
                  <a:lnTo>
                    <a:pt x="3128" y="3038"/>
                  </a:lnTo>
                  <a:cubicBezTo>
                    <a:pt x="3149" y="2638"/>
                    <a:pt x="3297" y="2272"/>
                    <a:pt x="3531" y="1977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578325" y="1659750"/>
              <a:ext cx="651329" cy="650484"/>
            </a:xfrm>
            <a:custGeom>
              <a:avLst/>
              <a:gdLst/>
              <a:ahLst/>
              <a:cxnLst/>
              <a:rect l="l" t="t" r="r" b="b"/>
              <a:pathLst>
                <a:path w="3810" h="3805" extrusionOk="0">
                  <a:moveTo>
                    <a:pt x="3809" y="1"/>
                  </a:moveTo>
                  <a:cubicBezTo>
                    <a:pt x="2277" y="16"/>
                    <a:pt x="909" y="724"/>
                    <a:pt x="0" y="1827"/>
                  </a:cubicBezTo>
                  <a:lnTo>
                    <a:pt x="2459" y="3804"/>
                  </a:lnTo>
                  <a:cubicBezTo>
                    <a:pt x="2791" y="3433"/>
                    <a:pt x="3272" y="3194"/>
                    <a:pt x="3809" y="3180"/>
                  </a:cubicBezTo>
                  <a:lnTo>
                    <a:pt x="380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248292" y="1659750"/>
              <a:ext cx="635601" cy="645013"/>
            </a:xfrm>
            <a:custGeom>
              <a:avLst/>
              <a:gdLst/>
              <a:ahLst/>
              <a:cxnLst/>
              <a:rect l="l" t="t" r="r" b="b"/>
              <a:pathLst>
                <a:path w="3718" h="3773" extrusionOk="0">
                  <a:moveTo>
                    <a:pt x="1" y="1"/>
                  </a:moveTo>
                  <a:lnTo>
                    <a:pt x="1" y="3180"/>
                  </a:lnTo>
                  <a:cubicBezTo>
                    <a:pt x="517" y="3196"/>
                    <a:pt x="980" y="3420"/>
                    <a:pt x="1309" y="3773"/>
                  </a:cubicBezTo>
                  <a:lnTo>
                    <a:pt x="3718" y="1717"/>
                  </a:lnTo>
                  <a:cubicBezTo>
                    <a:pt x="2810" y="680"/>
                    <a:pt x="1480" y="16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1484550" y="1967639"/>
              <a:ext cx="610471" cy="538679"/>
            </a:xfrm>
            <a:custGeom>
              <a:avLst/>
              <a:gdLst/>
              <a:ahLst/>
              <a:cxnLst/>
              <a:rect l="l" t="t" r="r" b="b"/>
              <a:pathLst>
                <a:path w="3571" h="3151" extrusionOk="0">
                  <a:moveTo>
                    <a:pt x="2407" y="0"/>
                  </a:moveTo>
                  <a:lnTo>
                    <a:pt x="1" y="2053"/>
                  </a:lnTo>
                  <a:cubicBezTo>
                    <a:pt x="251" y="2353"/>
                    <a:pt x="409" y="2735"/>
                    <a:pt x="433" y="3151"/>
                  </a:cubicBezTo>
                  <a:lnTo>
                    <a:pt x="3570" y="3151"/>
                  </a:lnTo>
                  <a:cubicBezTo>
                    <a:pt x="3557" y="1953"/>
                    <a:pt x="3123" y="856"/>
                    <a:pt x="24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1060243" y="2354844"/>
              <a:ext cx="367377" cy="171639"/>
            </a:xfrm>
            <a:custGeom>
              <a:avLst/>
              <a:gdLst/>
              <a:ahLst/>
              <a:cxnLst/>
              <a:rect l="l" t="t" r="r" b="b"/>
              <a:pathLst>
                <a:path w="2149" h="1004" extrusionOk="0">
                  <a:moveTo>
                    <a:pt x="1075" y="1"/>
                  </a:moveTo>
                  <a:cubicBezTo>
                    <a:pt x="503" y="1"/>
                    <a:pt x="38" y="445"/>
                    <a:pt x="1" y="1004"/>
                  </a:cubicBezTo>
                  <a:lnTo>
                    <a:pt x="2149" y="1004"/>
                  </a:lnTo>
                  <a:cubicBezTo>
                    <a:pt x="2112" y="445"/>
                    <a:pt x="1646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031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1" name="Google Shape;1451;p60"/>
          <p:cNvGrpSpPr/>
          <p:nvPr/>
        </p:nvGrpSpPr>
        <p:grpSpPr>
          <a:xfrm>
            <a:off x="7008191" y="1724357"/>
            <a:ext cx="1446116" cy="2863897"/>
            <a:chOff x="6529419" y="1724307"/>
            <a:chExt cx="1480463" cy="2931917"/>
          </a:xfrm>
        </p:grpSpPr>
        <p:grpSp>
          <p:nvGrpSpPr>
            <p:cNvPr id="1452" name="Google Shape;1452;p60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453" name="Google Shape;1453;p60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454" name="Google Shape;1454;p60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5" name="Google Shape;1455;p60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56" name="Google Shape;1456;p60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7" name="Google Shape;1457;p60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458" name="Google Shape;1458;p60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459" name="Google Shape;1459;p60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60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1" name="Google Shape;1461;p60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462" name="Google Shape;1462;p60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3" name="Google Shape;1463;p60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4" name="Google Shape;1464;p60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60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66" name="Google Shape;1466;p60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467" name="Google Shape;1467;p60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468" name="Google Shape;1468;p60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60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0" name="Google Shape;1470;p60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471" name="Google Shape;1471;p60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60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60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1474;p60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75" name="Google Shape;1475;p60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476" name="Google Shape;1476;p60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477" name="Google Shape;1477;p60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60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9" name="Google Shape;1479;p60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480" name="Google Shape;1480;p60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60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82" name="Google Shape;1482;p60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483" name="Google Shape;1483;p60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484" name="Google Shape;1484;p60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60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86" name="Google Shape;1486;p60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487" name="Google Shape;1487;p60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8" name="Google Shape;1488;p60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1489;p60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1490;p60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60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7" name="Title 1">
            <a:extLst>
              <a:ext uri="{FF2B5EF4-FFF2-40B4-BE49-F238E27FC236}">
                <a16:creationId xmlns:a16="http://schemas.microsoft.com/office/drawing/2014/main" id="{8E4D3850-C0CF-4C25-B54B-200012C2AF50}"/>
              </a:ext>
            </a:extLst>
          </p:cNvPr>
          <p:cNvSpPr txBox="1">
            <a:spLocks/>
          </p:cNvSpPr>
          <p:nvPr/>
        </p:nvSpPr>
        <p:spPr>
          <a:xfrm>
            <a:off x="109271" y="1242370"/>
            <a:ext cx="8115300" cy="9223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i="1" dirty="0">
                <a:latin typeface="Fira Sans Extra Condensed Light" panose="020B0403050000020004" pitchFamily="34" charset="0"/>
              </a:rPr>
              <a:t>Thank you for your patience!</a:t>
            </a:r>
            <a:endParaRPr lang="en-GB" sz="3200" b="1" i="1" dirty="0">
              <a:latin typeface="Fira Sans Extra Condensed Light" panose="020B04030500000200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D18FB6-4222-47B2-8493-693F569B6A1B}"/>
              </a:ext>
            </a:extLst>
          </p:cNvPr>
          <p:cNvSpPr txBox="1"/>
          <p:nvPr/>
        </p:nvSpPr>
        <p:spPr>
          <a:xfrm>
            <a:off x="1335881" y="2232873"/>
            <a:ext cx="49791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Raw Data sources from my </a:t>
            </a:r>
            <a:r>
              <a:rPr lang="en-US" b="1" dirty="0" err="1"/>
              <a:t>github</a:t>
            </a:r>
            <a:r>
              <a:rPr lang="en-US" b="1" dirty="0"/>
              <a:t>:</a:t>
            </a:r>
          </a:p>
          <a:p>
            <a:r>
              <a:rPr lang="en-US" dirty="0">
                <a:hlinkClick r:id="rId3"/>
              </a:rPr>
              <a:t>https://github.com/Grace128pan/programmingProject1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My webpage: </a:t>
            </a:r>
            <a:r>
              <a:rPr lang="en-US" dirty="0">
                <a:hlinkClick r:id="rId4"/>
              </a:rPr>
              <a:t>https://grace128pan.github.io/programmingProject1/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81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</a:t>
            </a:r>
            <a:endParaRPr dirty="0"/>
          </a:p>
        </p:txBody>
      </p:sp>
      <p:sp>
        <p:nvSpPr>
          <p:cNvPr id="120" name="Google Shape;120;p28"/>
          <p:cNvSpPr txBox="1"/>
          <p:nvPr/>
        </p:nvSpPr>
        <p:spPr>
          <a:xfrm>
            <a:off x="92870" y="3662350"/>
            <a:ext cx="3457574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</a:t>
            </a:r>
            <a:r>
              <a:rPr lang="en"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ndex.html &amp; styles.css &amp; script.js</a:t>
            </a:r>
            <a:endParaRPr sz="20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>
            <a:off x="3657600" y="3662350"/>
            <a:ext cx="23873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</a:t>
            </a:r>
            <a:r>
              <a:rPr lang="en"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at.html &amp; cat.css</a:t>
            </a:r>
            <a:endParaRPr sz="20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5957888" y="3502302"/>
            <a:ext cx="3186112" cy="396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calorie.html &amp; calorie.css &amp; calorie.js</a:t>
            </a:r>
            <a:endParaRPr sz="20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1463350" y="1343025"/>
            <a:ext cx="960900" cy="211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4091575" y="2177950"/>
            <a:ext cx="960900" cy="127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8"/>
          <p:cNvSpPr/>
          <p:nvPr/>
        </p:nvSpPr>
        <p:spPr>
          <a:xfrm>
            <a:off x="6719800" y="2499838"/>
            <a:ext cx="960900" cy="9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571500" y="633782"/>
            <a:ext cx="3150394" cy="68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</a:t>
            </a:r>
            <a:r>
              <a:rPr lang="en-GB" sz="2000" dirty="0" err="1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ookies</a:t>
            </a:r>
            <a:r>
              <a:rPr lang="en-GB"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&amp; Navigations &amp; Input and Buttons &amp; Links &amp; Ads</a:t>
            </a:r>
            <a:endParaRPr sz="20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3353443" y="1690708"/>
            <a:ext cx="2460364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</a:t>
            </a:r>
            <a:r>
              <a:rPr lang="en"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ayout &amp; Navigations</a:t>
            </a:r>
            <a:endParaRPr sz="20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0" name="Google Shape;130;p28"/>
          <p:cNvSpPr txBox="1"/>
          <p:nvPr/>
        </p:nvSpPr>
        <p:spPr>
          <a:xfrm>
            <a:off x="5957888" y="1807369"/>
            <a:ext cx="2521743" cy="63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Navigations &amp; Input &amp; Buttons &amp; Calculations</a:t>
            </a:r>
            <a:endParaRPr sz="20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1" name="Google Shape;131;p28"/>
          <p:cNvGrpSpPr/>
          <p:nvPr/>
        </p:nvGrpSpPr>
        <p:grpSpPr>
          <a:xfrm flipH="1">
            <a:off x="6884177" y="2661148"/>
            <a:ext cx="632146" cy="621805"/>
            <a:chOff x="-18294675" y="2434925"/>
            <a:chExt cx="304825" cy="303275"/>
          </a:xfrm>
        </p:grpSpPr>
        <p:sp>
          <p:nvSpPr>
            <p:cNvPr id="132" name="Google Shape;132;p28"/>
            <p:cNvSpPr/>
            <p:nvPr/>
          </p:nvSpPr>
          <p:spPr>
            <a:xfrm>
              <a:off x="-18294675" y="2434925"/>
              <a:ext cx="304825" cy="303275"/>
            </a:xfrm>
            <a:custGeom>
              <a:avLst/>
              <a:gdLst/>
              <a:ahLst/>
              <a:cxnLst/>
              <a:rect l="l" t="t" r="r" b="b"/>
              <a:pathLst>
                <a:path w="12193" h="12131" extrusionOk="0">
                  <a:moveTo>
                    <a:pt x="1103" y="694"/>
                  </a:moveTo>
                  <a:cubicBezTo>
                    <a:pt x="2363" y="694"/>
                    <a:pt x="3497" y="1450"/>
                    <a:pt x="4033" y="2584"/>
                  </a:cubicBezTo>
                  <a:cubicBezTo>
                    <a:pt x="3434" y="2836"/>
                    <a:pt x="2867" y="3214"/>
                    <a:pt x="2363" y="3687"/>
                  </a:cubicBezTo>
                  <a:lnTo>
                    <a:pt x="2237" y="3813"/>
                  </a:lnTo>
                  <a:cubicBezTo>
                    <a:pt x="1323" y="3214"/>
                    <a:pt x="756" y="2175"/>
                    <a:pt x="756" y="1072"/>
                  </a:cubicBezTo>
                  <a:lnTo>
                    <a:pt x="756" y="694"/>
                  </a:lnTo>
                  <a:close/>
                  <a:moveTo>
                    <a:pt x="11500" y="694"/>
                  </a:moveTo>
                  <a:lnTo>
                    <a:pt x="11500" y="1072"/>
                  </a:lnTo>
                  <a:cubicBezTo>
                    <a:pt x="11500" y="2175"/>
                    <a:pt x="10901" y="3214"/>
                    <a:pt x="9924" y="3813"/>
                  </a:cubicBezTo>
                  <a:cubicBezTo>
                    <a:pt x="9420" y="3277"/>
                    <a:pt x="8822" y="2868"/>
                    <a:pt x="8192" y="2584"/>
                  </a:cubicBezTo>
                  <a:cubicBezTo>
                    <a:pt x="8696" y="1450"/>
                    <a:pt x="9893" y="694"/>
                    <a:pt x="11153" y="694"/>
                  </a:cubicBezTo>
                  <a:close/>
                  <a:moveTo>
                    <a:pt x="2806" y="7389"/>
                  </a:moveTo>
                  <a:cubicBezTo>
                    <a:pt x="2924" y="7389"/>
                    <a:pt x="3043" y="7413"/>
                    <a:pt x="3151" y="7467"/>
                  </a:cubicBezTo>
                  <a:cubicBezTo>
                    <a:pt x="3434" y="7625"/>
                    <a:pt x="3623" y="7908"/>
                    <a:pt x="3623" y="8223"/>
                  </a:cubicBezTo>
                  <a:lnTo>
                    <a:pt x="3623" y="9011"/>
                  </a:lnTo>
                  <a:cubicBezTo>
                    <a:pt x="3182" y="8507"/>
                    <a:pt x="2552" y="8160"/>
                    <a:pt x="1891" y="7940"/>
                  </a:cubicBezTo>
                  <a:lnTo>
                    <a:pt x="2206" y="7625"/>
                  </a:lnTo>
                  <a:cubicBezTo>
                    <a:pt x="2351" y="7480"/>
                    <a:pt x="2578" y="7389"/>
                    <a:pt x="2806" y="7389"/>
                  </a:cubicBezTo>
                  <a:close/>
                  <a:moveTo>
                    <a:pt x="9468" y="7444"/>
                  </a:moveTo>
                  <a:cubicBezTo>
                    <a:pt x="9681" y="7444"/>
                    <a:pt x="9891" y="7528"/>
                    <a:pt x="10050" y="7688"/>
                  </a:cubicBezTo>
                  <a:lnTo>
                    <a:pt x="10365" y="8003"/>
                  </a:lnTo>
                  <a:cubicBezTo>
                    <a:pt x="9672" y="8160"/>
                    <a:pt x="9042" y="8507"/>
                    <a:pt x="8633" y="9043"/>
                  </a:cubicBezTo>
                  <a:lnTo>
                    <a:pt x="8633" y="8255"/>
                  </a:lnTo>
                  <a:cubicBezTo>
                    <a:pt x="8633" y="7940"/>
                    <a:pt x="8790" y="7688"/>
                    <a:pt x="9105" y="7530"/>
                  </a:cubicBezTo>
                  <a:cubicBezTo>
                    <a:pt x="9221" y="7473"/>
                    <a:pt x="9345" y="7444"/>
                    <a:pt x="9468" y="7444"/>
                  </a:cubicBezTo>
                  <a:close/>
                  <a:moveTo>
                    <a:pt x="6112" y="9484"/>
                  </a:moveTo>
                  <a:cubicBezTo>
                    <a:pt x="6270" y="9484"/>
                    <a:pt x="6427" y="9610"/>
                    <a:pt x="6459" y="9736"/>
                  </a:cubicBezTo>
                  <a:lnTo>
                    <a:pt x="6112" y="10145"/>
                  </a:lnTo>
                  <a:lnTo>
                    <a:pt x="5734" y="9736"/>
                  </a:lnTo>
                  <a:cubicBezTo>
                    <a:pt x="5797" y="9578"/>
                    <a:pt x="5955" y="9484"/>
                    <a:pt x="6112" y="9484"/>
                  </a:cubicBezTo>
                  <a:close/>
                  <a:moveTo>
                    <a:pt x="6270" y="2836"/>
                  </a:moveTo>
                  <a:cubicBezTo>
                    <a:pt x="8633" y="2899"/>
                    <a:pt x="10554" y="4884"/>
                    <a:pt x="10743" y="7310"/>
                  </a:cubicBezTo>
                  <a:lnTo>
                    <a:pt x="10554" y="7121"/>
                  </a:lnTo>
                  <a:cubicBezTo>
                    <a:pt x="10258" y="6824"/>
                    <a:pt x="9861" y="6664"/>
                    <a:pt x="9467" y="6664"/>
                  </a:cubicBezTo>
                  <a:cubicBezTo>
                    <a:pt x="9234" y="6664"/>
                    <a:pt x="9001" y="6720"/>
                    <a:pt x="8790" y="6837"/>
                  </a:cubicBezTo>
                  <a:cubicBezTo>
                    <a:pt x="8255" y="7121"/>
                    <a:pt x="7908" y="7625"/>
                    <a:pt x="7908" y="8223"/>
                  </a:cubicBezTo>
                  <a:lnTo>
                    <a:pt x="7908" y="9043"/>
                  </a:lnTo>
                  <a:cubicBezTo>
                    <a:pt x="7908" y="9641"/>
                    <a:pt x="7719" y="10240"/>
                    <a:pt x="7372" y="10744"/>
                  </a:cubicBezTo>
                  <a:cubicBezTo>
                    <a:pt x="7278" y="10870"/>
                    <a:pt x="7215" y="10933"/>
                    <a:pt x="7120" y="11027"/>
                  </a:cubicBezTo>
                  <a:cubicBezTo>
                    <a:pt x="6931" y="11216"/>
                    <a:pt x="6679" y="11342"/>
                    <a:pt x="6490" y="11374"/>
                  </a:cubicBezTo>
                  <a:lnTo>
                    <a:pt x="6490" y="10838"/>
                  </a:lnTo>
                  <a:lnTo>
                    <a:pt x="7120" y="10051"/>
                  </a:lnTo>
                  <a:cubicBezTo>
                    <a:pt x="7152" y="9956"/>
                    <a:pt x="7215" y="9893"/>
                    <a:pt x="7215" y="9799"/>
                  </a:cubicBezTo>
                  <a:cubicBezTo>
                    <a:pt x="7215" y="9200"/>
                    <a:pt x="6742" y="8728"/>
                    <a:pt x="6144" y="8728"/>
                  </a:cubicBezTo>
                  <a:cubicBezTo>
                    <a:pt x="5545" y="8728"/>
                    <a:pt x="5073" y="9200"/>
                    <a:pt x="5073" y="9799"/>
                  </a:cubicBezTo>
                  <a:cubicBezTo>
                    <a:pt x="5073" y="9893"/>
                    <a:pt x="5104" y="9956"/>
                    <a:pt x="5167" y="10051"/>
                  </a:cubicBezTo>
                  <a:lnTo>
                    <a:pt x="5797" y="10838"/>
                  </a:lnTo>
                  <a:lnTo>
                    <a:pt x="5797" y="11374"/>
                  </a:lnTo>
                  <a:cubicBezTo>
                    <a:pt x="5545" y="11311"/>
                    <a:pt x="5356" y="11185"/>
                    <a:pt x="5199" y="11027"/>
                  </a:cubicBezTo>
                  <a:cubicBezTo>
                    <a:pt x="5104" y="10933"/>
                    <a:pt x="5041" y="10838"/>
                    <a:pt x="4947" y="10744"/>
                  </a:cubicBezTo>
                  <a:cubicBezTo>
                    <a:pt x="4600" y="10271"/>
                    <a:pt x="4411" y="9673"/>
                    <a:pt x="4411" y="9043"/>
                  </a:cubicBezTo>
                  <a:lnTo>
                    <a:pt x="4411" y="8223"/>
                  </a:lnTo>
                  <a:cubicBezTo>
                    <a:pt x="4411" y="7625"/>
                    <a:pt x="4096" y="7121"/>
                    <a:pt x="3529" y="6837"/>
                  </a:cubicBezTo>
                  <a:cubicBezTo>
                    <a:pt x="3318" y="6720"/>
                    <a:pt x="3085" y="6664"/>
                    <a:pt x="2852" y="6664"/>
                  </a:cubicBezTo>
                  <a:cubicBezTo>
                    <a:pt x="2458" y="6664"/>
                    <a:pt x="2061" y="6824"/>
                    <a:pt x="1765" y="7121"/>
                  </a:cubicBezTo>
                  <a:lnTo>
                    <a:pt x="1576" y="7310"/>
                  </a:lnTo>
                  <a:cubicBezTo>
                    <a:pt x="1607" y="6270"/>
                    <a:pt x="2017" y="5230"/>
                    <a:pt x="2678" y="4443"/>
                  </a:cubicBezTo>
                  <a:cubicBezTo>
                    <a:pt x="2741" y="4317"/>
                    <a:pt x="2867" y="4254"/>
                    <a:pt x="2962" y="4128"/>
                  </a:cubicBezTo>
                  <a:cubicBezTo>
                    <a:pt x="3466" y="3655"/>
                    <a:pt x="4001" y="3309"/>
                    <a:pt x="4632" y="3057"/>
                  </a:cubicBezTo>
                  <a:cubicBezTo>
                    <a:pt x="5167" y="2899"/>
                    <a:pt x="5703" y="2836"/>
                    <a:pt x="6270" y="2836"/>
                  </a:cubicBezTo>
                  <a:close/>
                  <a:moveTo>
                    <a:pt x="11153" y="1"/>
                  </a:moveTo>
                  <a:cubicBezTo>
                    <a:pt x="10334" y="1"/>
                    <a:pt x="9483" y="253"/>
                    <a:pt x="8822" y="757"/>
                  </a:cubicBezTo>
                  <a:cubicBezTo>
                    <a:pt x="8255" y="1135"/>
                    <a:pt x="7782" y="1733"/>
                    <a:pt x="7530" y="2364"/>
                  </a:cubicBezTo>
                  <a:cubicBezTo>
                    <a:pt x="7120" y="2238"/>
                    <a:pt x="6679" y="2175"/>
                    <a:pt x="6270" y="2175"/>
                  </a:cubicBezTo>
                  <a:cubicBezTo>
                    <a:pt x="5703" y="2175"/>
                    <a:pt x="5199" y="2206"/>
                    <a:pt x="4695" y="2364"/>
                  </a:cubicBezTo>
                  <a:cubicBezTo>
                    <a:pt x="4411" y="1733"/>
                    <a:pt x="3938" y="1166"/>
                    <a:pt x="3371" y="788"/>
                  </a:cubicBezTo>
                  <a:cubicBezTo>
                    <a:pt x="2710" y="253"/>
                    <a:pt x="1891" y="32"/>
                    <a:pt x="1071" y="32"/>
                  </a:cubicBezTo>
                  <a:lnTo>
                    <a:pt x="347" y="32"/>
                  </a:lnTo>
                  <a:cubicBezTo>
                    <a:pt x="158" y="32"/>
                    <a:pt x="0" y="190"/>
                    <a:pt x="0" y="379"/>
                  </a:cubicBezTo>
                  <a:lnTo>
                    <a:pt x="0" y="1103"/>
                  </a:lnTo>
                  <a:cubicBezTo>
                    <a:pt x="0" y="1859"/>
                    <a:pt x="189" y="2553"/>
                    <a:pt x="599" y="3183"/>
                  </a:cubicBezTo>
                  <a:cubicBezTo>
                    <a:pt x="914" y="3655"/>
                    <a:pt x="1292" y="4096"/>
                    <a:pt x="1765" y="4411"/>
                  </a:cubicBezTo>
                  <a:cubicBezTo>
                    <a:pt x="1544" y="4726"/>
                    <a:pt x="1323" y="5073"/>
                    <a:pt x="1166" y="5420"/>
                  </a:cubicBezTo>
                  <a:cubicBezTo>
                    <a:pt x="914" y="6113"/>
                    <a:pt x="756" y="6806"/>
                    <a:pt x="756" y="7562"/>
                  </a:cubicBezTo>
                  <a:lnTo>
                    <a:pt x="756" y="8255"/>
                  </a:lnTo>
                  <a:cubicBezTo>
                    <a:pt x="756" y="8475"/>
                    <a:pt x="914" y="8633"/>
                    <a:pt x="1103" y="8633"/>
                  </a:cubicBezTo>
                  <a:cubicBezTo>
                    <a:pt x="1891" y="8633"/>
                    <a:pt x="2647" y="8980"/>
                    <a:pt x="3119" y="9610"/>
                  </a:cubicBezTo>
                  <a:lnTo>
                    <a:pt x="4316" y="11185"/>
                  </a:lnTo>
                  <a:cubicBezTo>
                    <a:pt x="4411" y="11311"/>
                    <a:pt x="4537" y="11405"/>
                    <a:pt x="4632" y="11531"/>
                  </a:cubicBezTo>
                  <a:cubicBezTo>
                    <a:pt x="5041" y="11941"/>
                    <a:pt x="5545" y="12130"/>
                    <a:pt x="6112" y="12130"/>
                  </a:cubicBezTo>
                  <a:cubicBezTo>
                    <a:pt x="6648" y="12130"/>
                    <a:pt x="7152" y="11941"/>
                    <a:pt x="7561" y="11531"/>
                  </a:cubicBezTo>
                  <a:cubicBezTo>
                    <a:pt x="7687" y="11405"/>
                    <a:pt x="7782" y="11311"/>
                    <a:pt x="7877" y="11185"/>
                  </a:cubicBezTo>
                  <a:lnTo>
                    <a:pt x="9105" y="9610"/>
                  </a:lnTo>
                  <a:cubicBezTo>
                    <a:pt x="9578" y="8980"/>
                    <a:pt x="10302" y="8633"/>
                    <a:pt x="11090" y="8633"/>
                  </a:cubicBezTo>
                  <a:cubicBezTo>
                    <a:pt x="11311" y="8633"/>
                    <a:pt x="11468" y="8475"/>
                    <a:pt x="11468" y="8255"/>
                  </a:cubicBezTo>
                  <a:lnTo>
                    <a:pt x="11468" y="7751"/>
                  </a:lnTo>
                  <a:cubicBezTo>
                    <a:pt x="11468" y="6522"/>
                    <a:pt x="11059" y="5388"/>
                    <a:pt x="10397" y="4411"/>
                  </a:cubicBezTo>
                  <a:cubicBezTo>
                    <a:pt x="10870" y="4096"/>
                    <a:pt x="11311" y="3655"/>
                    <a:pt x="11626" y="3151"/>
                  </a:cubicBezTo>
                  <a:cubicBezTo>
                    <a:pt x="12004" y="2521"/>
                    <a:pt x="12193" y="1796"/>
                    <a:pt x="12193" y="1072"/>
                  </a:cubicBezTo>
                  <a:lnTo>
                    <a:pt x="12193" y="347"/>
                  </a:lnTo>
                  <a:cubicBezTo>
                    <a:pt x="12193" y="158"/>
                    <a:pt x="12035" y="1"/>
                    <a:pt x="11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-18223800" y="2559575"/>
              <a:ext cx="37050" cy="36850"/>
            </a:xfrm>
            <a:custGeom>
              <a:avLst/>
              <a:gdLst/>
              <a:ahLst/>
              <a:cxnLst/>
              <a:rect l="l" t="t" r="r" b="b"/>
              <a:pathLst>
                <a:path w="1482" h="1474" extrusionOk="0">
                  <a:moveTo>
                    <a:pt x="410" y="0"/>
                  </a:moveTo>
                  <a:cubicBezTo>
                    <a:pt x="324" y="0"/>
                    <a:pt x="237" y="40"/>
                    <a:pt x="158" y="118"/>
                  </a:cubicBezTo>
                  <a:cubicBezTo>
                    <a:pt x="1" y="276"/>
                    <a:pt x="1" y="497"/>
                    <a:pt x="158" y="654"/>
                  </a:cubicBezTo>
                  <a:lnTo>
                    <a:pt x="851" y="1347"/>
                  </a:lnTo>
                  <a:cubicBezTo>
                    <a:pt x="946" y="1442"/>
                    <a:pt x="1009" y="1473"/>
                    <a:pt x="1103" y="1473"/>
                  </a:cubicBezTo>
                  <a:cubicBezTo>
                    <a:pt x="1166" y="1473"/>
                    <a:pt x="1292" y="1442"/>
                    <a:pt x="1324" y="1347"/>
                  </a:cubicBezTo>
                  <a:cubicBezTo>
                    <a:pt x="1481" y="1190"/>
                    <a:pt x="1481" y="1001"/>
                    <a:pt x="1324" y="843"/>
                  </a:cubicBezTo>
                  <a:lnTo>
                    <a:pt x="662" y="118"/>
                  </a:lnTo>
                  <a:cubicBezTo>
                    <a:pt x="584" y="40"/>
                    <a:pt x="497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-18098550" y="2559575"/>
              <a:ext cx="37825" cy="36850"/>
            </a:xfrm>
            <a:custGeom>
              <a:avLst/>
              <a:gdLst/>
              <a:ahLst/>
              <a:cxnLst/>
              <a:rect l="l" t="t" r="r" b="b"/>
              <a:pathLst>
                <a:path w="1513" h="1474" extrusionOk="0">
                  <a:moveTo>
                    <a:pt x="1103" y="0"/>
                  </a:moveTo>
                  <a:cubicBezTo>
                    <a:pt x="1016" y="0"/>
                    <a:pt x="929" y="40"/>
                    <a:pt x="851" y="118"/>
                  </a:cubicBezTo>
                  <a:lnTo>
                    <a:pt x="158" y="843"/>
                  </a:lnTo>
                  <a:cubicBezTo>
                    <a:pt x="0" y="1001"/>
                    <a:pt x="0" y="1190"/>
                    <a:pt x="158" y="1347"/>
                  </a:cubicBezTo>
                  <a:cubicBezTo>
                    <a:pt x="221" y="1442"/>
                    <a:pt x="315" y="1473"/>
                    <a:pt x="410" y="1473"/>
                  </a:cubicBezTo>
                  <a:cubicBezTo>
                    <a:pt x="504" y="1473"/>
                    <a:pt x="630" y="1442"/>
                    <a:pt x="662" y="1347"/>
                  </a:cubicBezTo>
                  <a:lnTo>
                    <a:pt x="1355" y="623"/>
                  </a:lnTo>
                  <a:cubicBezTo>
                    <a:pt x="1512" y="465"/>
                    <a:pt x="1512" y="276"/>
                    <a:pt x="1355" y="118"/>
                  </a:cubicBezTo>
                  <a:cubicBezTo>
                    <a:pt x="1276" y="40"/>
                    <a:pt x="1189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28"/>
          <p:cNvSpPr/>
          <p:nvPr/>
        </p:nvSpPr>
        <p:spPr>
          <a:xfrm>
            <a:off x="1630701" y="2659032"/>
            <a:ext cx="626198" cy="626037"/>
          </a:xfrm>
          <a:custGeom>
            <a:avLst/>
            <a:gdLst/>
            <a:ahLst/>
            <a:cxnLst/>
            <a:rect l="l" t="t" r="r" b="b"/>
            <a:pathLst>
              <a:path w="38834" h="38830" extrusionOk="0">
                <a:moveTo>
                  <a:pt x="19417" y="1419"/>
                </a:moveTo>
                <a:cubicBezTo>
                  <a:pt x="19919" y="1419"/>
                  <a:pt x="20438" y="1436"/>
                  <a:pt x="20924" y="1469"/>
                </a:cubicBezTo>
                <a:cubicBezTo>
                  <a:pt x="25410" y="1837"/>
                  <a:pt x="29578" y="3880"/>
                  <a:pt x="32641" y="7194"/>
                </a:cubicBezTo>
                <a:cubicBezTo>
                  <a:pt x="35721" y="10525"/>
                  <a:pt x="37428" y="14877"/>
                  <a:pt x="37428" y="19413"/>
                </a:cubicBezTo>
                <a:cubicBezTo>
                  <a:pt x="37428" y="19664"/>
                  <a:pt x="37411" y="19898"/>
                  <a:pt x="37411" y="20116"/>
                </a:cubicBezTo>
                <a:cubicBezTo>
                  <a:pt x="37394" y="20149"/>
                  <a:pt x="37394" y="20166"/>
                  <a:pt x="37394" y="20200"/>
                </a:cubicBezTo>
                <a:cubicBezTo>
                  <a:pt x="37378" y="20250"/>
                  <a:pt x="37361" y="20300"/>
                  <a:pt x="37361" y="20350"/>
                </a:cubicBezTo>
                <a:cubicBezTo>
                  <a:pt x="37344" y="20400"/>
                  <a:pt x="37327" y="20467"/>
                  <a:pt x="37311" y="20534"/>
                </a:cubicBezTo>
                <a:cubicBezTo>
                  <a:pt x="37294" y="20601"/>
                  <a:pt x="37277" y="20685"/>
                  <a:pt x="37261" y="20752"/>
                </a:cubicBezTo>
                <a:cubicBezTo>
                  <a:pt x="37227" y="20836"/>
                  <a:pt x="37210" y="20903"/>
                  <a:pt x="37194" y="20986"/>
                </a:cubicBezTo>
                <a:cubicBezTo>
                  <a:pt x="37177" y="21053"/>
                  <a:pt x="37143" y="21137"/>
                  <a:pt x="37127" y="21204"/>
                </a:cubicBezTo>
                <a:lnTo>
                  <a:pt x="37060" y="21422"/>
                </a:lnTo>
                <a:cubicBezTo>
                  <a:pt x="37060" y="21422"/>
                  <a:pt x="37060" y="21422"/>
                  <a:pt x="37060" y="21438"/>
                </a:cubicBezTo>
                <a:cubicBezTo>
                  <a:pt x="37026" y="21505"/>
                  <a:pt x="37009" y="21572"/>
                  <a:pt x="36976" y="21656"/>
                </a:cubicBezTo>
                <a:cubicBezTo>
                  <a:pt x="36959" y="21723"/>
                  <a:pt x="36926" y="21807"/>
                  <a:pt x="36909" y="21873"/>
                </a:cubicBezTo>
                <a:cubicBezTo>
                  <a:pt x="36876" y="21940"/>
                  <a:pt x="36859" y="22024"/>
                  <a:pt x="36825" y="22091"/>
                </a:cubicBezTo>
                <a:cubicBezTo>
                  <a:pt x="36792" y="22158"/>
                  <a:pt x="36775" y="22242"/>
                  <a:pt x="36742" y="22309"/>
                </a:cubicBezTo>
                <a:cubicBezTo>
                  <a:pt x="36641" y="22576"/>
                  <a:pt x="36524" y="22861"/>
                  <a:pt x="36390" y="23129"/>
                </a:cubicBezTo>
                <a:cubicBezTo>
                  <a:pt x="36373" y="23196"/>
                  <a:pt x="36340" y="23263"/>
                  <a:pt x="36306" y="23330"/>
                </a:cubicBezTo>
                <a:cubicBezTo>
                  <a:pt x="36273" y="23397"/>
                  <a:pt x="36239" y="23480"/>
                  <a:pt x="36189" y="23547"/>
                </a:cubicBezTo>
                <a:cubicBezTo>
                  <a:pt x="36156" y="23614"/>
                  <a:pt x="36122" y="23698"/>
                  <a:pt x="36089" y="23765"/>
                </a:cubicBezTo>
                <a:cubicBezTo>
                  <a:pt x="36106" y="23648"/>
                  <a:pt x="36106" y="23531"/>
                  <a:pt x="36122" y="23413"/>
                </a:cubicBezTo>
                <a:cubicBezTo>
                  <a:pt x="36122" y="23330"/>
                  <a:pt x="36139" y="23229"/>
                  <a:pt x="36139" y="23129"/>
                </a:cubicBezTo>
                <a:lnTo>
                  <a:pt x="36139" y="23079"/>
                </a:lnTo>
                <a:cubicBezTo>
                  <a:pt x="36156" y="22978"/>
                  <a:pt x="36156" y="22861"/>
                  <a:pt x="36156" y="22761"/>
                </a:cubicBezTo>
                <a:cubicBezTo>
                  <a:pt x="36156" y="22677"/>
                  <a:pt x="36173" y="22593"/>
                  <a:pt x="36173" y="22510"/>
                </a:cubicBezTo>
                <a:cubicBezTo>
                  <a:pt x="36173" y="22459"/>
                  <a:pt x="36173" y="22426"/>
                  <a:pt x="36173" y="22376"/>
                </a:cubicBezTo>
                <a:cubicBezTo>
                  <a:pt x="36173" y="22275"/>
                  <a:pt x="36173" y="22175"/>
                  <a:pt x="36173" y="22074"/>
                </a:cubicBezTo>
                <a:cubicBezTo>
                  <a:pt x="36173" y="18141"/>
                  <a:pt x="34783" y="14308"/>
                  <a:pt x="32239" y="11295"/>
                </a:cubicBezTo>
                <a:cubicBezTo>
                  <a:pt x="32222" y="11261"/>
                  <a:pt x="32189" y="11228"/>
                  <a:pt x="32155" y="11194"/>
                </a:cubicBezTo>
                <a:cubicBezTo>
                  <a:pt x="28958" y="7462"/>
                  <a:pt x="24322" y="5319"/>
                  <a:pt x="19417" y="5319"/>
                </a:cubicBezTo>
                <a:cubicBezTo>
                  <a:pt x="19300" y="5319"/>
                  <a:pt x="19166" y="5336"/>
                  <a:pt x="19049" y="5336"/>
                </a:cubicBezTo>
                <a:lnTo>
                  <a:pt x="18798" y="5336"/>
                </a:lnTo>
                <a:cubicBezTo>
                  <a:pt x="18614" y="5353"/>
                  <a:pt x="18446" y="5353"/>
                  <a:pt x="18279" y="5369"/>
                </a:cubicBezTo>
                <a:lnTo>
                  <a:pt x="18128" y="5369"/>
                </a:lnTo>
                <a:cubicBezTo>
                  <a:pt x="18078" y="5386"/>
                  <a:pt x="18028" y="5386"/>
                  <a:pt x="17978" y="5386"/>
                </a:cubicBezTo>
                <a:cubicBezTo>
                  <a:pt x="17877" y="5403"/>
                  <a:pt x="17777" y="5403"/>
                  <a:pt x="17693" y="5419"/>
                </a:cubicBezTo>
                <a:cubicBezTo>
                  <a:pt x="17626" y="5419"/>
                  <a:pt x="17559" y="5436"/>
                  <a:pt x="17476" y="5436"/>
                </a:cubicBezTo>
                <a:cubicBezTo>
                  <a:pt x="17409" y="5453"/>
                  <a:pt x="17325" y="5453"/>
                  <a:pt x="17258" y="5470"/>
                </a:cubicBezTo>
                <a:lnTo>
                  <a:pt x="17224" y="5470"/>
                </a:lnTo>
                <a:lnTo>
                  <a:pt x="17007" y="5503"/>
                </a:lnTo>
                <a:cubicBezTo>
                  <a:pt x="16923" y="5520"/>
                  <a:pt x="16839" y="5520"/>
                  <a:pt x="16756" y="5537"/>
                </a:cubicBezTo>
                <a:cubicBezTo>
                  <a:pt x="16605" y="5570"/>
                  <a:pt x="16454" y="5587"/>
                  <a:pt x="16287" y="5620"/>
                </a:cubicBezTo>
                <a:cubicBezTo>
                  <a:pt x="16220" y="5637"/>
                  <a:pt x="16136" y="5654"/>
                  <a:pt x="16053" y="5671"/>
                </a:cubicBezTo>
                <a:lnTo>
                  <a:pt x="16019" y="5671"/>
                </a:lnTo>
                <a:cubicBezTo>
                  <a:pt x="15651" y="5754"/>
                  <a:pt x="15266" y="5838"/>
                  <a:pt x="14898" y="5955"/>
                </a:cubicBezTo>
                <a:cubicBezTo>
                  <a:pt x="14814" y="5972"/>
                  <a:pt x="14747" y="5989"/>
                  <a:pt x="14663" y="6022"/>
                </a:cubicBezTo>
                <a:cubicBezTo>
                  <a:pt x="14580" y="6039"/>
                  <a:pt x="14513" y="6056"/>
                  <a:pt x="14429" y="6089"/>
                </a:cubicBezTo>
                <a:cubicBezTo>
                  <a:pt x="14212" y="6156"/>
                  <a:pt x="13977" y="6223"/>
                  <a:pt x="13760" y="6307"/>
                </a:cubicBezTo>
                <a:lnTo>
                  <a:pt x="13542" y="6390"/>
                </a:lnTo>
                <a:lnTo>
                  <a:pt x="13408" y="6441"/>
                </a:lnTo>
                <a:cubicBezTo>
                  <a:pt x="13341" y="6457"/>
                  <a:pt x="13291" y="6491"/>
                  <a:pt x="13224" y="6507"/>
                </a:cubicBezTo>
                <a:cubicBezTo>
                  <a:pt x="13107" y="6558"/>
                  <a:pt x="12990" y="6608"/>
                  <a:pt x="12872" y="6658"/>
                </a:cubicBezTo>
                <a:cubicBezTo>
                  <a:pt x="12805" y="6675"/>
                  <a:pt x="12739" y="6708"/>
                  <a:pt x="12688" y="6742"/>
                </a:cubicBezTo>
                <a:cubicBezTo>
                  <a:pt x="12454" y="6842"/>
                  <a:pt x="12220" y="6943"/>
                  <a:pt x="12002" y="7060"/>
                </a:cubicBezTo>
                <a:cubicBezTo>
                  <a:pt x="11801" y="7160"/>
                  <a:pt x="11600" y="7261"/>
                  <a:pt x="11399" y="7361"/>
                </a:cubicBezTo>
                <a:cubicBezTo>
                  <a:pt x="11349" y="7395"/>
                  <a:pt x="11282" y="7445"/>
                  <a:pt x="11215" y="7478"/>
                </a:cubicBezTo>
                <a:cubicBezTo>
                  <a:pt x="11148" y="7512"/>
                  <a:pt x="11081" y="7545"/>
                  <a:pt x="10998" y="7595"/>
                </a:cubicBezTo>
                <a:cubicBezTo>
                  <a:pt x="10948" y="7629"/>
                  <a:pt x="10897" y="7662"/>
                  <a:pt x="10830" y="7696"/>
                </a:cubicBezTo>
                <a:cubicBezTo>
                  <a:pt x="10763" y="7729"/>
                  <a:pt x="10696" y="7780"/>
                  <a:pt x="10629" y="7813"/>
                </a:cubicBezTo>
                <a:cubicBezTo>
                  <a:pt x="10496" y="7897"/>
                  <a:pt x="10378" y="7980"/>
                  <a:pt x="10244" y="8064"/>
                </a:cubicBezTo>
                <a:cubicBezTo>
                  <a:pt x="10194" y="8098"/>
                  <a:pt x="10127" y="8131"/>
                  <a:pt x="10060" y="8181"/>
                </a:cubicBezTo>
                <a:cubicBezTo>
                  <a:pt x="10010" y="8215"/>
                  <a:pt x="9960" y="8248"/>
                  <a:pt x="9910" y="8282"/>
                </a:cubicBezTo>
                <a:lnTo>
                  <a:pt x="9876" y="8315"/>
                </a:lnTo>
                <a:cubicBezTo>
                  <a:pt x="9860" y="8315"/>
                  <a:pt x="9843" y="8332"/>
                  <a:pt x="9826" y="8349"/>
                </a:cubicBezTo>
                <a:cubicBezTo>
                  <a:pt x="9793" y="8365"/>
                  <a:pt x="9742" y="8399"/>
                  <a:pt x="9709" y="8432"/>
                </a:cubicBezTo>
                <a:cubicBezTo>
                  <a:pt x="9692" y="8432"/>
                  <a:pt x="9692" y="8449"/>
                  <a:pt x="9675" y="8449"/>
                </a:cubicBezTo>
                <a:cubicBezTo>
                  <a:pt x="9625" y="8499"/>
                  <a:pt x="9558" y="8533"/>
                  <a:pt x="9508" y="8566"/>
                </a:cubicBezTo>
                <a:cubicBezTo>
                  <a:pt x="9458" y="8617"/>
                  <a:pt x="9391" y="8667"/>
                  <a:pt x="9324" y="8700"/>
                </a:cubicBezTo>
                <a:cubicBezTo>
                  <a:pt x="9207" y="8801"/>
                  <a:pt x="9090" y="8884"/>
                  <a:pt x="8972" y="8985"/>
                </a:cubicBezTo>
                <a:cubicBezTo>
                  <a:pt x="8922" y="9018"/>
                  <a:pt x="8872" y="9068"/>
                  <a:pt x="8822" y="9102"/>
                </a:cubicBezTo>
                <a:lnTo>
                  <a:pt x="8822" y="9119"/>
                </a:lnTo>
                <a:cubicBezTo>
                  <a:pt x="8805" y="9119"/>
                  <a:pt x="8805" y="9119"/>
                  <a:pt x="8788" y="9135"/>
                </a:cubicBezTo>
                <a:cubicBezTo>
                  <a:pt x="8671" y="9219"/>
                  <a:pt x="8571" y="9320"/>
                  <a:pt x="8453" y="9420"/>
                </a:cubicBezTo>
                <a:cubicBezTo>
                  <a:pt x="8336" y="9520"/>
                  <a:pt x="8219" y="9621"/>
                  <a:pt x="8102" y="9721"/>
                </a:cubicBezTo>
                <a:cubicBezTo>
                  <a:pt x="8052" y="9772"/>
                  <a:pt x="8002" y="9822"/>
                  <a:pt x="7935" y="9872"/>
                </a:cubicBezTo>
                <a:cubicBezTo>
                  <a:pt x="7834" y="9989"/>
                  <a:pt x="7717" y="10090"/>
                  <a:pt x="7617" y="10190"/>
                </a:cubicBezTo>
                <a:cubicBezTo>
                  <a:pt x="7533" y="10274"/>
                  <a:pt x="7449" y="10357"/>
                  <a:pt x="7382" y="10441"/>
                </a:cubicBezTo>
                <a:cubicBezTo>
                  <a:pt x="7315" y="10508"/>
                  <a:pt x="7248" y="10558"/>
                  <a:pt x="7198" y="10625"/>
                </a:cubicBezTo>
                <a:cubicBezTo>
                  <a:pt x="7148" y="10675"/>
                  <a:pt x="7098" y="10726"/>
                  <a:pt x="7064" y="10759"/>
                </a:cubicBezTo>
                <a:cubicBezTo>
                  <a:pt x="7014" y="10809"/>
                  <a:pt x="6980" y="10860"/>
                  <a:pt x="6947" y="10893"/>
                </a:cubicBezTo>
                <a:cubicBezTo>
                  <a:pt x="6847" y="10993"/>
                  <a:pt x="6763" y="11094"/>
                  <a:pt x="6679" y="11194"/>
                </a:cubicBezTo>
                <a:lnTo>
                  <a:pt x="6595" y="11295"/>
                </a:lnTo>
                <a:lnTo>
                  <a:pt x="6579" y="11311"/>
                </a:lnTo>
                <a:cubicBezTo>
                  <a:pt x="4051" y="14324"/>
                  <a:pt x="2662" y="18141"/>
                  <a:pt x="2662" y="22091"/>
                </a:cubicBezTo>
                <a:cubicBezTo>
                  <a:pt x="2662" y="23916"/>
                  <a:pt x="2946" y="25690"/>
                  <a:pt x="3516" y="27414"/>
                </a:cubicBezTo>
                <a:cubicBezTo>
                  <a:pt x="3549" y="27514"/>
                  <a:pt x="3583" y="27615"/>
                  <a:pt x="3633" y="27715"/>
                </a:cubicBezTo>
                <a:cubicBezTo>
                  <a:pt x="3666" y="27816"/>
                  <a:pt x="3700" y="27933"/>
                  <a:pt x="3733" y="28033"/>
                </a:cubicBezTo>
                <a:cubicBezTo>
                  <a:pt x="3817" y="28234"/>
                  <a:pt x="3901" y="28435"/>
                  <a:pt x="3984" y="28636"/>
                </a:cubicBezTo>
                <a:cubicBezTo>
                  <a:pt x="4018" y="28720"/>
                  <a:pt x="4051" y="28787"/>
                  <a:pt x="4085" y="28870"/>
                </a:cubicBezTo>
                <a:cubicBezTo>
                  <a:pt x="2528" y="26326"/>
                  <a:pt x="1557" y="23363"/>
                  <a:pt x="1423" y="20183"/>
                </a:cubicBezTo>
                <a:cubicBezTo>
                  <a:pt x="1423" y="19949"/>
                  <a:pt x="1407" y="19681"/>
                  <a:pt x="1407" y="19413"/>
                </a:cubicBezTo>
                <a:cubicBezTo>
                  <a:pt x="1407" y="14877"/>
                  <a:pt x="3114" y="10525"/>
                  <a:pt x="6194" y="7194"/>
                </a:cubicBezTo>
                <a:cubicBezTo>
                  <a:pt x="9257" y="3880"/>
                  <a:pt x="13425" y="1837"/>
                  <a:pt x="17894" y="1469"/>
                </a:cubicBezTo>
                <a:cubicBezTo>
                  <a:pt x="18396" y="1436"/>
                  <a:pt x="18915" y="1419"/>
                  <a:pt x="19417" y="1419"/>
                </a:cubicBezTo>
                <a:close/>
                <a:moveTo>
                  <a:pt x="19685" y="6725"/>
                </a:moveTo>
                <a:cubicBezTo>
                  <a:pt x="19752" y="6725"/>
                  <a:pt x="19836" y="6742"/>
                  <a:pt x="19903" y="6742"/>
                </a:cubicBezTo>
                <a:lnTo>
                  <a:pt x="20053" y="6742"/>
                </a:lnTo>
                <a:cubicBezTo>
                  <a:pt x="20120" y="6742"/>
                  <a:pt x="20187" y="6742"/>
                  <a:pt x="20254" y="6759"/>
                </a:cubicBezTo>
                <a:cubicBezTo>
                  <a:pt x="20472" y="6759"/>
                  <a:pt x="20689" y="6775"/>
                  <a:pt x="20907" y="6809"/>
                </a:cubicBezTo>
                <a:lnTo>
                  <a:pt x="21041" y="6809"/>
                </a:lnTo>
                <a:cubicBezTo>
                  <a:pt x="21192" y="6826"/>
                  <a:pt x="21342" y="6842"/>
                  <a:pt x="21493" y="6876"/>
                </a:cubicBezTo>
                <a:lnTo>
                  <a:pt x="21593" y="6876"/>
                </a:lnTo>
                <a:cubicBezTo>
                  <a:pt x="21593" y="6876"/>
                  <a:pt x="21610" y="6892"/>
                  <a:pt x="21627" y="6892"/>
                </a:cubicBezTo>
                <a:cubicBezTo>
                  <a:pt x="21710" y="6892"/>
                  <a:pt x="21811" y="6909"/>
                  <a:pt x="21895" y="6926"/>
                </a:cubicBezTo>
                <a:cubicBezTo>
                  <a:pt x="21961" y="6943"/>
                  <a:pt x="22028" y="6959"/>
                  <a:pt x="22095" y="6959"/>
                </a:cubicBezTo>
                <a:cubicBezTo>
                  <a:pt x="22162" y="6976"/>
                  <a:pt x="22229" y="6993"/>
                  <a:pt x="22296" y="7010"/>
                </a:cubicBezTo>
                <a:cubicBezTo>
                  <a:pt x="22413" y="7026"/>
                  <a:pt x="22531" y="7043"/>
                  <a:pt x="22648" y="7077"/>
                </a:cubicBezTo>
                <a:cubicBezTo>
                  <a:pt x="22715" y="7093"/>
                  <a:pt x="22765" y="7093"/>
                  <a:pt x="22832" y="7110"/>
                </a:cubicBezTo>
                <a:cubicBezTo>
                  <a:pt x="22882" y="7127"/>
                  <a:pt x="22949" y="7144"/>
                  <a:pt x="22999" y="7160"/>
                </a:cubicBezTo>
                <a:lnTo>
                  <a:pt x="23033" y="7160"/>
                </a:lnTo>
                <a:lnTo>
                  <a:pt x="23133" y="7194"/>
                </a:lnTo>
                <a:cubicBezTo>
                  <a:pt x="23250" y="7211"/>
                  <a:pt x="23351" y="7244"/>
                  <a:pt x="23468" y="7277"/>
                </a:cubicBezTo>
                <a:cubicBezTo>
                  <a:pt x="23568" y="7294"/>
                  <a:pt x="23686" y="7328"/>
                  <a:pt x="23786" y="7361"/>
                </a:cubicBezTo>
                <a:cubicBezTo>
                  <a:pt x="23836" y="7378"/>
                  <a:pt x="23886" y="7395"/>
                  <a:pt x="23937" y="7411"/>
                </a:cubicBezTo>
                <a:cubicBezTo>
                  <a:pt x="23987" y="7428"/>
                  <a:pt x="24037" y="7445"/>
                  <a:pt x="24087" y="7462"/>
                </a:cubicBezTo>
                <a:cubicBezTo>
                  <a:pt x="24121" y="7462"/>
                  <a:pt x="24171" y="7478"/>
                  <a:pt x="24221" y="7495"/>
                </a:cubicBezTo>
                <a:cubicBezTo>
                  <a:pt x="24305" y="7529"/>
                  <a:pt x="24389" y="7562"/>
                  <a:pt x="24472" y="7579"/>
                </a:cubicBezTo>
                <a:cubicBezTo>
                  <a:pt x="24757" y="7679"/>
                  <a:pt x="25041" y="7796"/>
                  <a:pt x="25326" y="7914"/>
                </a:cubicBezTo>
                <a:lnTo>
                  <a:pt x="25460" y="7964"/>
                </a:lnTo>
                <a:cubicBezTo>
                  <a:pt x="25527" y="7997"/>
                  <a:pt x="25594" y="8031"/>
                  <a:pt x="25661" y="8047"/>
                </a:cubicBezTo>
                <a:lnTo>
                  <a:pt x="25862" y="8148"/>
                </a:lnTo>
                <a:cubicBezTo>
                  <a:pt x="25979" y="8198"/>
                  <a:pt x="26113" y="8265"/>
                  <a:pt x="26247" y="8332"/>
                </a:cubicBezTo>
                <a:cubicBezTo>
                  <a:pt x="26297" y="8349"/>
                  <a:pt x="26347" y="8382"/>
                  <a:pt x="26397" y="8416"/>
                </a:cubicBezTo>
                <a:lnTo>
                  <a:pt x="26581" y="8499"/>
                </a:lnTo>
                <a:cubicBezTo>
                  <a:pt x="26698" y="8566"/>
                  <a:pt x="26816" y="8633"/>
                  <a:pt x="26933" y="8700"/>
                </a:cubicBezTo>
                <a:cubicBezTo>
                  <a:pt x="27033" y="8750"/>
                  <a:pt x="27117" y="8801"/>
                  <a:pt x="27217" y="8851"/>
                </a:cubicBezTo>
                <a:cubicBezTo>
                  <a:pt x="27301" y="8901"/>
                  <a:pt x="27385" y="8951"/>
                  <a:pt x="27485" y="9018"/>
                </a:cubicBezTo>
                <a:cubicBezTo>
                  <a:pt x="27535" y="9052"/>
                  <a:pt x="27602" y="9085"/>
                  <a:pt x="27653" y="9119"/>
                </a:cubicBezTo>
                <a:cubicBezTo>
                  <a:pt x="27703" y="9152"/>
                  <a:pt x="27770" y="9202"/>
                  <a:pt x="27820" y="9236"/>
                </a:cubicBezTo>
                <a:cubicBezTo>
                  <a:pt x="27887" y="9269"/>
                  <a:pt x="27937" y="9303"/>
                  <a:pt x="28004" y="9336"/>
                </a:cubicBezTo>
                <a:cubicBezTo>
                  <a:pt x="28054" y="9387"/>
                  <a:pt x="28105" y="9420"/>
                  <a:pt x="28171" y="9453"/>
                </a:cubicBezTo>
                <a:cubicBezTo>
                  <a:pt x="28222" y="9504"/>
                  <a:pt x="28289" y="9537"/>
                  <a:pt x="28339" y="9587"/>
                </a:cubicBezTo>
                <a:cubicBezTo>
                  <a:pt x="28406" y="9621"/>
                  <a:pt x="28456" y="9654"/>
                  <a:pt x="28506" y="9705"/>
                </a:cubicBezTo>
                <a:cubicBezTo>
                  <a:pt x="28556" y="9738"/>
                  <a:pt x="28607" y="9788"/>
                  <a:pt x="28674" y="9822"/>
                </a:cubicBezTo>
                <a:cubicBezTo>
                  <a:pt x="28724" y="9872"/>
                  <a:pt x="28774" y="9905"/>
                  <a:pt x="28824" y="9956"/>
                </a:cubicBezTo>
                <a:cubicBezTo>
                  <a:pt x="28891" y="9989"/>
                  <a:pt x="28941" y="10039"/>
                  <a:pt x="28992" y="10073"/>
                </a:cubicBezTo>
                <a:cubicBezTo>
                  <a:pt x="29042" y="10123"/>
                  <a:pt x="29092" y="10156"/>
                  <a:pt x="29159" y="10207"/>
                </a:cubicBezTo>
                <a:cubicBezTo>
                  <a:pt x="29209" y="10257"/>
                  <a:pt x="29259" y="10290"/>
                  <a:pt x="29310" y="10341"/>
                </a:cubicBezTo>
                <a:cubicBezTo>
                  <a:pt x="29360" y="10391"/>
                  <a:pt x="29410" y="10424"/>
                  <a:pt x="29477" y="10475"/>
                </a:cubicBezTo>
                <a:cubicBezTo>
                  <a:pt x="29544" y="10541"/>
                  <a:pt x="29628" y="10608"/>
                  <a:pt x="29695" y="10675"/>
                </a:cubicBezTo>
                <a:cubicBezTo>
                  <a:pt x="29711" y="10675"/>
                  <a:pt x="29711" y="10692"/>
                  <a:pt x="29728" y="10709"/>
                </a:cubicBezTo>
                <a:cubicBezTo>
                  <a:pt x="29795" y="10759"/>
                  <a:pt x="29862" y="10826"/>
                  <a:pt x="29929" y="10893"/>
                </a:cubicBezTo>
                <a:lnTo>
                  <a:pt x="30080" y="11027"/>
                </a:lnTo>
                <a:cubicBezTo>
                  <a:pt x="30281" y="11228"/>
                  <a:pt x="30481" y="11429"/>
                  <a:pt x="30666" y="11629"/>
                </a:cubicBezTo>
                <a:cubicBezTo>
                  <a:pt x="30716" y="11680"/>
                  <a:pt x="30766" y="11730"/>
                  <a:pt x="30816" y="11780"/>
                </a:cubicBezTo>
                <a:cubicBezTo>
                  <a:pt x="30883" y="11864"/>
                  <a:pt x="30933" y="11931"/>
                  <a:pt x="31000" y="11998"/>
                </a:cubicBezTo>
                <a:cubicBezTo>
                  <a:pt x="31502" y="13521"/>
                  <a:pt x="31754" y="15128"/>
                  <a:pt x="31754" y="16735"/>
                </a:cubicBezTo>
                <a:cubicBezTo>
                  <a:pt x="31754" y="24049"/>
                  <a:pt x="26581" y="30360"/>
                  <a:pt x="19434" y="31783"/>
                </a:cubicBezTo>
                <a:cubicBezTo>
                  <a:pt x="19417" y="31788"/>
                  <a:pt x="19402" y="31790"/>
                  <a:pt x="19389" y="31790"/>
                </a:cubicBezTo>
                <a:cubicBezTo>
                  <a:pt x="19361" y="31790"/>
                  <a:pt x="19339" y="31783"/>
                  <a:pt x="19317" y="31783"/>
                </a:cubicBezTo>
                <a:cubicBezTo>
                  <a:pt x="19283" y="31766"/>
                  <a:pt x="19250" y="31766"/>
                  <a:pt x="19216" y="31749"/>
                </a:cubicBezTo>
                <a:cubicBezTo>
                  <a:pt x="19099" y="31732"/>
                  <a:pt x="18982" y="31699"/>
                  <a:pt x="18882" y="31682"/>
                </a:cubicBezTo>
                <a:cubicBezTo>
                  <a:pt x="18764" y="31649"/>
                  <a:pt x="18664" y="31632"/>
                  <a:pt x="18547" y="31599"/>
                </a:cubicBezTo>
                <a:cubicBezTo>
                  <a:pt x="18497" y="31582"/>
                  <a:pt x="18446" y="31565"/>
                  <a:pt x="18379" y="31548"/>
                </a:cubicBezTo>
                <a:cubicBezTo>
                  <a:pt x="18329" y="31532"/>
                  <a:pt x="18279" y="31515"/>
                  <a:pt x="18229" y="31515"/>
                </a:cubicBezTo>
                <a:cubicBezTo>
                  <a:pt x="18162" y="31498"/>
                  <a:pt x="18112" y="31481"/>
                  <a:pt x="18061" y="31465"/>
                </a:cubicBezTo>
                <a:cubicBezTo>
                  <a:pt x="18011" y="31448"/>
                  <a:pt x="17961" y="31431"/>
                  <a:pt x="17911" y="31414"/>
                </a:cubicBezTo>
                <a:lnTo>
                  <a:pt x="17894" y="31414"/>
                </a:lnTo>
                <a:cubicBezTo>
                  <a:pt x="17877" y="31398"/>
                  <a:pt x="17861" y="31398"/>
                  <a:pt x="17844" y="31398"/>
                </a:cubicBezTo>
                <a:cubicBezTo>
                  <a:pt x="17760" y="31364"/>
                  <a:pt x="17660" y="31331"/>
                  <a:pt x="17576" y="31314"/>
                </a:cubicBezTo>
                <a:cubicBezTo>
                  <a:pt x="17476" y="31281"/>
                  <a:pt x="17375" y="31230"/>
                  <a:pt x="17275" y="31197"/>
                </a:cubicBezTo>
                <a:lnTo>
                  <a:pt x="17241" y="31197"/>
                </a:lnTo>
                <a:cubicBezTo>
                  <a:pt x="17158" y="31163"/>
                  <a:pt x="17074" y="31130"/>
                  <a:pt x="16990" y="31096"/>
                </a:cubicBezTo>
                <a:cubicBezTo>
                  <a:pt x="16957" y="31096"/>
                  <a:pt x="16940" y="31080"/>
                  <a:pt x="16906" y="31063"/>
                </a:cubicBezTo>
                <a:cubicBezTo>
                  <a:pt x="16839" y="31046"/>
                  <a:pt x="16773" y="31013"/>
                  <a:pt x="16722" y="30996"/>
                </a:cubicBezTo>
                <a:cubicBezTo>
                  <a:pt x="16672" y="30979"/>
                  <a:pt x="16639" y="30963"/>
                  <a:pt x="16588" y="30946"/>
                </a:cubicBezTo>
                <a:cubicBezTo>
                  <a:pt x="16538" y="30912"/>
                  <a:pt x="16488" y="30896"/>
                  <a:pt x="16421" y="30879"/>
                </a:cubicBezTo>
                <a:cubicBezTo>
                  <a:pt x="16371" y="30845"/>
                  <a:pt x="16321" y="30829"/>
                  <a:pt x="16270" y="30812"/>
                </a:cubicBezTo>
                <a:cubicBezTo>
                  <a:pt x="16187" y="30778"/>
                  <a:pt x="16103" y="30745"/>
                  <a:pt x="16036" y="30695"/>
                </a:cubicBezTo>
                <a:lnTo>
                  <a:pt x="16019" y="30695"/>
                </a:lnTo>
                <a:cubicBezTo>
                  <a:pt x="15936" y="30661"/>
                  <a:pt x="15869" y="30628"/>
                  <a:pt x="15802" y="30594"/>
                </a:cubicBezTo>
                <a:cubicBezTo>
                  <a:pt x="15751" y="30578"/>
                  <a:pt x="15701" y="30544"/>
                  <a:pt x="15668" y="30527"/>
                </a:cubicBezTo>
                <a:cubicBezTo>
                  <a:pt x="15584" y="30477"/>
                  <a:pt x="15484" y="30444"/>
                  <a:pt x="15400" y="30393"/>
                </a:cubicBezTo>
                <a:cubicBezTo>
                  <a:pt x="15316" y="30343"/>
                  <a:pt x="15249" y="30310"/>
                  <a:pt x="15166" y="30259"/>
                </a:cubicBezTo>
                <a:lnTo>
                  <a:pt x="15149" y="30259"/>
                </a:lnTo>
                <a:cubicBezTo>
                  <a:pt x="15132" y="30243"/>
                  <a:pt x="15132" y="30243"/>
                  <a:pt x="15132" y="30243"/>
                </a:cubicBezTo>
                <a:lnTo>
                  <a:pt x="15115" y="30243"/>
                </a:lnTo>
                <a:cubicBezTo>
                  <a:pt x="15032" y="30193"/>
                  <a:pt x="14948" y="30142"/>
                  <a:pt x="14864" y="30109"/>
                </a:cubicBezTo>
                <a:cubicBezTo>
                  <a:pt x="14864" y="30092"/>
                  <a:pt x="14848" y="30092"/>
                  <a:pt x="14831" y="30075"/>
                </a:cubicBezTo>
                <a:cubicBezTo>
                  <a:pt x="14764" y="30042"/>
                  <a:pt x="14697" y="30008"/>
                  <a:pt x="14647" y="29975"/>
                </a:cubicBezTo>
                <a:cubicBezTo>
                  <a:pt x="14597" y="29941"/>
                  <a:pt x="14563" y="29925"/>
                  <a:pt x="14513" y="29891"/>
                </a:cubicBezTo>
                <a:cubicBezTo>
                  <a:pt x="14463" y="29858"/>
                  <a:pt x="14412" y="29824"/>
                  <a:pt x="14345" y="29791"/>
                </a:cubicBezTo>
                <a:cubicBezTo>
                  <a:pt x="14312" y="29774"/>
                  <a:pt x="14278" y="29757"/>
                  <a:pt x="14245" y="29741"/>
                </a:cubicBezTo>
                <a:cubicBezTo>
                  <a:pt x="14195" y="29707"/>
                  <a:pt x="14145" y="29674"/>
                  <a:pt x="14094" y="29640"/>
                </a:cubicBezTo>
                <a:cubicBezTo>
                  <a:pt x="14061" y="29607"/>
                  <a:pt x="14011" y="29573"/>
                  <a:pt x="13960" y="29556"/>
                </a:cubicBezTo>
                <a:cubicBezTo>
                  <a:pt x="13893" y="29506"/>
                  <a:pt x="13810" y="29439"/>
                  <a:pt x="13726" y="29389"/>
                </a:cubicBezTo>
                <a:cubicBezTo>
                  <a:pt x="13659" y="29339"/>
                  <a:pt x="13609" y="29305"/>
                  <a:pt x="13542" y="29255"/>
                </a:cubicBezTo>
                <a:cubicBezTo>
                  <a:pt x="13542" y="29255"/>
                  <a:pt x="13525" y="29255"/>
                  <a:pt x="13525" y="29238"/>
                </a:cubicBezTo>
                <a:cubicBezTo>
                  <a:pt x="13492" y="29222"/>
                  <a:pt x="13458" y="29205"/>
                  <a:pt x="13442" y="29188"/>
                </a:cubicBezTo>
                <a:lnTo>
                  <a:pt x="13308" y="29088"/>
                </a:lnTo>
                <a:cubicBezTo>
                  <a:pt x="13274" y="29071"/>
                  <a:pt x="13241" y="29038"/>
                  <a:pt x="13190" y="29004"/>
                </a:cubicBezTo>
                <a:cubicBezTo>
                  <a:pt x="13124" y="28954"/>
                  <a:pt x="13057" y="28904"/>
                  <a:pt x="12990" y="28853"/>
                </a:cubicBezTo>
                <a:cubicBezTo>
                  <a:pt x="12990" y="28853"/>
                  <a:pt x="12990" y="28837"/>
                  <a:pt x="12990" y="28837"/>
                </a:cubicBezTo>
                <a:cubicBezTo>
                  <a:pt x="12872" y="28753"/>
                  <a:pt x="12772" y="28669"/>
                  <a:pt x="12655" y="28586"/>
                </a:cubicBezTo>
                <a:cubicBezTo>
                  <a:pt x="12588" y="28519"/>
                  <a:pt x="12504" y="28452"/>
                  <a:pt x="12437" y="28385"/>
                </a:cubicBezTo>
                <a:cubicBezTo>
                  <a:pt x="12404" y="28368"/>
                  <a:pt x="12370" y="28335"/>
                  <a:pt x="12337" y="28301"/>
                </a:cubicBezTo>
                <a:cubicBezTo>
                  <a:pt x="12303" y="28284"/>
                  <a:pt x="12270" y="28251"/>
                  <a:pt x="12236" y="28217"/>
                </a:cubicBezTo>
                <a:cubicBezTo>
                  <a:pt x="12236" y="28217"/>
                  <a:pt x="12220" y="28201"/>
                  <a:pt x="12220" y="28201"/>
                </a:cubicBezTo>
                <a:cubicBezTo>
                  <a:pt x="12136" y="28134"/>
                  <a:pt x="12069" y="28067"/>
                  <a:pt x="11985" y="28000"/>
                </a:cubicBezTo>
                <a:cubicBezTo>
                  <a:pt x="11985" y="27983"/>
                  <a:pt x="11969" y="27983"/>
                  <a:pt x="11969" y="27966"/>
                </a:cubicBezTo>
                <a:cubicBezTo>
                  <a:pt x="11885" y="27883"/>
                  <a:pt x="11801" y="27816"/>
                  <a:pt x="11717" y="27732"/>
                </a:cubicBezTo>
                <a:cubicBezTo>
                  <a:pt x="11667" y="27698"/>
                  <a:pt x="11634" y="27648"/>
                  <a:pt x="11600" y="27615"/>
                </a:cubicBezTo>
                <a:cubicBezTo>
                  <a:pt x="11567" y="27581"/>
                  <a:pt x="11517" y="27531"/>
                  <a:pt x="11483" y="27498"/>
                </a:cubicBezTo>
                <a:cubicBezTo>
                  <a:pt x="11433" y="27447"/>
                  <a:pt x="11383" y="27397"/>
                  <a:pt x="11332" y="27330"/>
                </a:cubicBezTo>
                <a:cubicBezTo>
                  <a:pt x="11316" y="27330"/>
                  <a:pt x="11316" y="27314"/>
                  <a:pt x="11299" y="27314"/>
                </a:cubicBezTo>
                <a:cubicBezTo>
                  <a:pt x="11282" y="27297"/>
                  <a:pt x="11266" y="27263"/>
                  <a:pt x="11249" y="27247"/>
                </a:cubicBezTo>
                <a:cubicBezTo>
                  <a:pt x="11165" y="27163"/>
                  <a:pt x="11098" y="27096"/>
                  <a:pt x="11031" y="27012"/>
                </a:cubicBezTo>
                <a:cubicBezTo>
                  <a:pt x="10964" y="26945"/>
                  <a:pt x="10897" y="26862"/>
                  <a:pt x="10830" y="26778"/>
                </a:cubicBezTo>
                <a:lnTo>
                  <a:pt x="10814" y="26778"/>
                </a:lnTo>
                <a:cubicBezTo>
                  <a:pt x="10780" y="26728"/>
                  <a:pt x="10747" y="26694"/>
                  <a:pt x="10713" y="26661"/>
                </a:cubicBezTo>
                <a:cubicBezTo>
                  <a:pt x="10680" y="26610"/>
                  <a:pt x="10646" y="26577"/>
                  <a:pt x="10613" y="26527"/>
                </a:cubicBezTo>
                <a:cubicBezTo>
                  <a:pt x="10579" y="26477"/>
                  <a:pt x="10529" y="26426"/>
                  <a:pt x="10496" y="26376"/>
                </a:cubicBezTo>
                <a:cubicBezTo>
                  <a:pt x="10479" y="26376"/>
                  <a:pt x="10479" y="26359"/>
                  <a:pt x="10462" y="26359"/>
                </a:cubicBezTo>
                <a:cubicBezTo>
                  <a:pt x="10445" y="26309"/>
                  <a:pt x="10412" y="26276"/>
                  <a:pt x="10378" y="26242"/>
                </a:cubicBezTo>
                <a:cubicBezTo>
                  <a:pt x="10311" y="26159"/>
                  <a:pt x="10261" y="26092"/>
                  <a:pt x="10211" y="26025"/>
                </a:cubicBezTo>
                <a:cubicBezTo>
                  <a:pt x="10161" y="25958"/>
                  <a:pt x="10127" y="25907"/>
                  <a:pt x="10077" y="25857"/>
                </a:cubicBezTo>
                <a:cubicBezTo>
                  <a:pt x="10077" y="25841"/>
                  <a:pt x="10060" y="25824"/>
                  <a:pt x="10060" y="25824"/>
                </a:cubicBezTo>
                <a:cubicBezTo>
                  <a:pt x="9977" y="25707"/>
                  <a:pt x="9910" y="25606"/>
                  <a:pt x="9826" y="25489"/>
                </a:cubicBezTo>
                <a:cubicBezTo>
                  <a:pt x="9793" y="25439"/>
                  <a:pt x="9742" y="25372"/>
                  <a:pt x="9709" y="25322"/>
                </a:cubicBezTo>
                <a:cubicBezTo>
                  <a:pt x="9675" y="25271"/>
                  <a:pt x="9642" y="25221"/>
                  <a:pt x="9608" y="25171"/>
                </a:cubicBezTo>
                <a:cubicBezTo>
                  <a:pt x="9558" y="25087"/>
                  <a:pt x="9508" y="25004"/>
                  <a:pt x="9458" y="24920"/>
                </a:cubicBezTo>
                <a:cubicBezTo>
                  <a:pt x="9391" y="24836"/>
                  <a:pt x="9341" y="24753"/>
                  <a:pt x="9290" y="24669"/>
                </a:cubicBezTo>
                <a:cubicBezTo>
                  <a:pt x="9240" y="24585"/>
                  <a:pt x="9190" y="24501"/>
                  <a:pt x="9140" y="24401"/>
                </a:cubicBezTo>
                <a:cubicBezTo>
                  <a:pt x="9090" y="24334"/>
                  <a:pt x="9056" y="24267"/>
                  <a:pt x="9023" y="24200"/>
                </a:cubicBezTo>
                <a:cubicBezTo>
                  <a:pt x="8939" y="24066"/>
                  <a:pt x="8872" y="23932"/>
                  <a:pt x="8805" y="23815"/>
                </a:cubicBezTo>
                <a:cubicBezTo>
                  <a:pt x="8772" y="23748"/>
                  <a:pt x="8738" y="23681"/>
                  <a:pt x="8721" y="23614"/>
                </a:cubicBezTo>
                <a:cubicBezTo>
                  <a:pt x="8705" y="23614"/>
                  <a:pt x="8705" y="23598"/>
                  <a:pt x="8688" y="23581"/>
                </a:cubicBezTo>
                <a:cubicBezTo>
                  <a:pt x="8654" y="23514"/>
                  <a:pt x="8621" y="23430"/>
                  <a:pt x="8587" y="23363"/>
                </a:cubicBezTo>
                <a:cubicBezTo>
                  <a:pt x="8571" y="23330"/>
                  <a:pt x="8554" y="23296"/>
                  <a:pt x="8537" y="23263"/>
                </a:cubicBezTo>
                <a:cubicBezTo>
                  <a:pt x="8520" y="23213"/>
                  <a:pt x="8487" y="23146"/>
                  <a:pt x="8470" y="23095"/>
                </a:cubicBezTo>
                <a:cubicBezTo>
                  <a:pt x="8437" y="23028"/>
                  <a:pt x="8420" y="22978"/>
                  <a:pt x="8387" y="22928"/>
                </a:cubicBezTo>
                <a:cubicBezTo>
                  <a:pt x="8353" y="22828"/>
                  <a:pt x="8303" y="22744"/>
                  <a:pt x="8269" y="22660"/>
                </a:cubicBezTo>
                <a:cubicBezTo>
                  <a:pt x="8219" y="22543"/>
                  <a:pt x="8186" y="22426"/>
                  <a:pt x="8135" y="22325"/>
                </a:cubicBezTo>
                <a:cubicBezTo>
                  <a:pt x="8119" y="22292"/>
                  <a:pt x="8119" y="22275"/>
                  <a:pt x="8102" y="22242"/>
                </a:cubicBezTo>
                <a:cubicBezTo>
                  <a:pt x="8085" y="22192"/>
                  <a:pt x="8068" y="22125"/>
                  <a:pt x="8035" y="22058"/>
                </a:cubicBezTo>
                <a:lnTo>
                  <a:pt x="8018" y="22007"/>
                </a:lnTo>
                <a:cubicBezTo>
                  <a:pt x="8002" y="21957"/>
                  <a:pt x="7968" y="21890"/>
                  <a:pt x="7951" y="21823"/>
                </a:cubicBezTo>
                <a:cubicBezTo>
                  <a:pt x="7951" y="21823"/>
                  <a:pt x="7951" y="21807"/>
                  <a:pt x="7935" y="21790"/>
                </a:cubicBezTo>
                <a:cubicBezTo>
                  <a:pt x="7935" y="21790"/>
                  <a:pt x="7935" y="21773"/>
                  <a:pt x="7935" y="21773"/>
                </a:cubicBezTo>
                <a:cubicBezTo>
                  <a:pt x="7918" y="21706"/>
                  <a:pt x="7901" y="21656"/>
                  <a:pt x="7884" y="21606"/>
                </a:cubicBezTo>
                <a:cubicBezTo>
                  <a:pt x="7851" y="21555"/>
                  <a:pt x="7834" y="21505"/>
                  <a:pt x="7817" y="21455"/>
                </a:cubicBezTo>
                <a:cubicBezTo>
                  <a:pt x="7784" y="21304"/>
                  <a:pt x="7734" y="21154"/>
                  <a:pt x="7700" y="21020"/>
                </a:cubicBezTo>
                <a:cubicBezTo>
                  <a:pt x="7667" y="20919"/>
                  <a:pt x="7633" y="20836"/>
                  <a:pt x="7617" y="20752"/>
                </a:cubicBezTo>
                <a:cubicBezTo>
                  <a:pt x="7600" y="20668"/>
                  <a:pt x="7566" y="20585"/>
                  <a:pt x="7550" y="20501"/>
                </a:cubicBezTo>
                <a:cubicBezTo>
                  <a:pt x="7533" y="20451"/>
                  <a:pt x="7533" y="20400"/>
                  <a:pt x="7516" y="20350"/>
                </a:cubicBezTo>
                <a:cubicBezTo>
                  <a:pt x="7499" y="20283"/>
                  <a:pt x="7483" y="20216"/>
                  <a:pt x="7466" y="20149"/>
                </a:cubicBezTo>
                <a:cubicBezTo>
                  <a:pt x="7449" y="20032"/>
                  <a:pt x="7416" y="19898"/>
                  <a:pt x="7399" y="19781"/>
                </a:cubicBezTo>
                <a:cubicBezTo>
                  <a:pt x="7382" y="19731"/>
                  <a:pt x="7365" y="19681"/>
                  <a:pt x="7365" y="19631"/>
                </a:cubicBezTo>
                <a:cubicBezTo>
                  <a:pt x="7365" y="19631"/>
                  <a:pt x="7365" y="19614"/>
                  <a:pt x="7365" y="19614"/>
                </a:cubicBezTo>
                <a:cubicBezTo>
                  <a:pt x="7349" y="19547"/>
                  <a:pt x="7332" y="19497"/>
                  <a:pt x="7332" y="19430"/>
                </a:cubicBezTo>
                <a:cubicBezTo>
                  <a:pt x="7315" y="19346"/>
                  <a:pt x="7299" y="19262"/>
                  <a:pt x="7282" y="19179"/>
                </a:cubicBezTo>
                <a:lnTo>
                  <a:pt x="7265" y="19011"/>
                </a:lnTo>
                <a:cubicBezTo>
                  <a:pt x="7248" y="18961"/>
                  <a:pt x="7248" y="18911"/>
                  <a:pt x="7232" y="18861"/>
                </a:cubicBezTo>
                <a:cubicBezTo>
                  <a:pt x="7232" y="18810"/>
                  <a:pt x="7215" y="18743"/>
                  <a:pt x="7215" y="18693"/>
                </a:cubicBezTo>
                <a:cubicBezTo>
                  <a:pt x="7198" y="18509"/>
                  <a:pt x="7165" y="18325"/>
                  <a:pt x="7148" y="18141"/>
                </a:cubicBezTo>
                <a:cubicBezTo>
                  <a:pt x="7148" y="18057"/>
                  <a:pt x="7148" y="17990"/>
                  <a:pt x="7131" y="17906"/>
                </a:cubicBezTo>
                <a:cubicBezTo>
                  <a:pt x="7131" y="17823"/>
                  <a:pt x="7114" y="17739"/>
                  <a:pt x="7114" y="17655"/>
                </a:cubicBezTo>
                <a:cubicBezTo>
                  <a:pt x="7114" y="17572"/>
                  <a:pt x="7114" y="17471"/>
                  <a:pt x="7098" y="17388"/>
                </a:cubicBezTo>
                <a:cubicBezTo>
                  <a:pt x="7098" y="17287"/>
                  <a:pt x="7098" y="17187"/>
                  <a:pt x="7098" y="17070"/>
                </a:cubicBezTo>
                <a:cubicBezTo>
                  <a:pt x="7098" y="16969"/>
                  <a:pt x="7098" y="16852"/>
                  <a:pt x="7098" y="16751"/>
                </a:cubicBezTo>
                <a:cubicBezTo>
                  <a:pt x="7098" y="16551"/>
                  <a:pt x="7098" y="16350"/>
                  <a:pt x="7098" y="16149"/>
                </a:cubicBezTo>
                <a:lnTo>
                  <a:pt x="7114" y="15998"/>
                </a:lnTo>
                <a:cubicBezTo>
                  <a:pt x="7114" y="15965"/>
                  <a:pt x="7114" y="15948"/>
                  <a:pt x="7114" y="15931"/>
                </a:cubicBezTo>
                <a:lnTo>
                  <a:pt x="7114" y="15814"/>
                </a:lnTo>
                <a:cubicBezTo>
                  <a:pt x="7131" y="15747"/>
                  <a:pt x="7131" y="15680"/>
                  <a:pt x="7131" y="15613"/>
                </a:cubicBezTo>
                <a:cubicBezTo>
                  <a:pt x="7131" y="15580"/>
                  <a:pt x="7131" y="15546"/>
                  <a:pt x="7148" y="15496"/>
                </a:cubicBezTo>
                <a:cubicBezTo>
                  <a:pt x="7148" y="15496"/>
                  <a:pt x="7148" y="15479"/>
                  <a:pt x="7148" y="15479"/>
                </a:cubicBezTo>
                <a:cubicBezTo>
                  <a:pt x="7148" y="15396"/>
                  <a:pt x="7165" y="15312"/>
                  <a:pt x="7165" y="15228"/>
                </a:cubicBezTo>
                <a:cubicBezTo>
                  <a:pt x="7165" y="15178"/>
                  <a:pt x="7181" y="15111"/>
                  <a:pt x="7181" y="15044"/>
                </a:cubicBezTo>
                <a:cubicBezTo>
                  <a:pt x="7181" y="15027"/>
                  <a:pt x="7181" y="15027"/>
                  <a:pt x="7181" y="15011"/>
                </a:cubicBezTo>
                <a:cubicBezTo>
                  <a:pt x="7198" y="14977"/>
                  <a:pt x="7198" y="14927"/>
                  <a:pt x="7198" y="14893"/>
                </a:cubicBezTo>
                <a:cubicBezTo>
                  <a:pt x="7215" y="14810"/>
                  <a:pt x="7215" y="14726"/>
                  <a:pt x="7232" y="14642"/>
                </a:cubicBezTo>
                <a:cubicBezTo>
                  <a:pt x="7248" y="14575"/>
                  <a:pt x="7248" y="14509"/>
                  <a:pt x="7265" y="14458"/>
                </a:cubicBezTo>
                <a:cubicBezTo>
                  <a:pt x="7265" y="14442"/>
                  <a:pt x="7265" y="14442"/>
                  <a:pt x="7265" y="14425"/>
                </a:cubicBezTo>
                <a:cubicBezTo>
                  <a:pt x="7265" y="14391"/>
                  <a:pt x="7282" y="14358"/>
                  <a:pt x="7282" y="14308"/>
                </a:cubicBezTo>
                <a:cubicBezTo>
                  <a:pt x="7299" y="14274"/>
                  <a:pt x="7299" y="14224"/>
                  <a:pt x="7299" y="14190"/>
                </a:cubicBezTo>
                <a:lnTo>
                  <a:pt x="7315" y="14157"/>
                </a:lnTo>
                <a:cubicBezTo>
                  <a:pt x="7315" y="14090"/>
                  <a:pt x="7332" y="14040"/>
                  <a:pt x="7332" y="13990"/>
                </a:cubicBezTo>
                <a:cubicBezTo>
                  <a:pt x="7349" y="13923"/>
                  <a:pt x="7365" y="13856"/>
                  <a:pt x="7382" y="13789"/>
                </a:cubicBezTo>
                <a:cubicBezTo>
                  <a:pt x="7382" y="13772"/>
                  <a:pt x="7382" y="13755"/>
                  <a:pt x="7382" y="13739"/>
                </a:cubicBezTo>
                <a:cubicBezTo>
                  <a:pt x="7382" y="13722"/>
                  <a:pt x="7399" y="13705"/>
                  <a:pt x="7399" y="13705"/>
                </a:cubicBezTo>
                <a:cubicBezTo>
                  <a:pt x="7399" y="13672"/>
                  <a:pt x="7416" y="13638"/>
                  <a:pt x="7416" y="13605"/>
                </a:cubicBezTo>
                <a:lnTo>
                  <a:pt x="7432" y="13538"/>
                </a:lnTo>
                <a:lnTo>
                  <a:pt x="7432" y="13521"/>
                </a:lnTo>
                <a:cubicBezTo>
                  <a:pt x="7432" y="13487"/>
                  <a:pt x="7449" y="13471"/>
                  <a:pt x="7449" y="13454"/>
                </a:cubicBezTo>
                <a:cubicBezTo>
                  <a:pt x="7449" y="13437"/>
                  <a:pt x="7449" y="13421"/>
                  <a:pt x="7466" y="13404"/>
                </a:cubicBezTo>
                <a:cubicBezTo>
                  <a:pt x="7483" y="13320"/>
                  <a:pt x="7499" y="13236"/>
                  <a:pt x="7516" y="13169"/>
                </a:cubicBezTo>
                <a:cubicBezTo>
                  <a:pt x="7516" y="13153"/>
                  <a:pt x="7516" y="13136"/>
                  <a:pt x="7516" y="13119"/>
                </a:cubicBezTo>
                <a:cubicBezTo>
                  <a:pt x="7533" y="13069"/>
                  <a:pt x="7550" y="13002"/>
                  <a:pt x="7566" y="12952"/>
                </a:cubicBezTo>
                <a:cubicBezTo>
                  <a:pt x="7566" y="12952"/>
                  <a:pt x="7566" y="12935"/>
                  <a:pt x="7566" y="12935"/>
                </a:cubicBezTo>
                <a:cubicBezTo>
                  <a:pt x="7583" y="12902"/>
                  <a:pt x="7583" y="12868"/>
                  <a:pt x="7600" y="12835"/>
                </a:cubicBezTo>
                <a:cubicBezTo>
                  <a:pt x="7617" y="12751"/>
                  <a:pt x="7633" y="12684"/>
                  <a:pt x="7650" y="12600"/>
                </a:cubicBezTo>
                <a:cubicBezTo>
                  <a:pt x="7667" y="12584"/>
                  <a:pt x="7667" y="12567"/>
                  <a:pt x="7667" y="12550"/>
                </a:cubicBezTo>
                <a:lnTo>
                  <a:pt x="7683" y="12550"/>
                </a:lnTo>
                <a:cubicBezTo>
                  <a:pt x="7700" y="12466"/>
                  <a:pt x="7717" y="12399"/>
                  <a:pt x="7750" y="12316"/>
                </a:cubicBezTo>
                <a:cubicBezTo>
                  <a:pt x="7750" y="12316"/>
                  <a:pt x="7750" y="12299"/>
                  <a:pt x="7750" y="12299"/>
                </a:cubicBezTo>
                <a:cubicBezTo>
                  <a:pt x="7750" y="12299"/>
                  <a:pt x="7750" y="12282"/>
                  <a:pt x="7750" y="12282"/>
                </a:cubicBezTo>
                <a:cubicBezTo>
                  <a:pt x="7784" y="12182"/>
                  <a:pt x="7817" y="12098"/>
                  <a:pt x="7851" y="11998"/>
                </a:cubicBezTo>
                <a:cubicBezTo>
                  <a:pt x="7951" y="11864"/>
                  <a:pt x="8068" y="11747"/>
                  <a:pt x="8186" y="11613"/>
                </a:cubicBezTo>
                <a:cubicBezTo>
                  <a:pt x="8269" y="11546"/>
                  <a:pt x="8336" y="11462"/>
                  <a:pt x="8403" y="11395"/>
                </a:cubicBezTo>
                <a:cubicBezTo>
                  <a:pt x="8453" y="11345"/>
                  <a:pt x="8504" y="11295"/>
                  <a:pt x="8554" y="11244"/>
                </a:cubicBezTo>
                <a:cubicBezTo>
                  <a:pt x="8671" y="11111"/>
                  <a:pt x="8805" y="10993"/>
                  <a:pt x="8939" y="10876"/>
                </a:cubicBezTo>
                <a:cubicBezTo>
                  <a:pt x="8939" y="10876"/>
                  <a:pt x="8939" y="10860"/>
                  <a:pt x="8956" y="10860"/>
                </a:cubicBezTo>
                <a:cubicBezTo>
                  <a:pt x="8989" y="10826"/>
                  <a:pt x="9023" y="10793"/>
                  <a:pt x="9073" y="10759"/>
                </a:cubicBezTo>
                <a:cubicBezTo>
                  <a:pt x="9106" y="10726"/>
                  <a:pt x="9123" y="10692"/>
                  <a:pt x="9156" y="10659"/>
                </a:cubicBezTo>
                <a:cubicBezTo>
                  <a:pt x="9207" y="10625"/>
                  <a:pt x="9257" y="10575"/>
                  <a:pt x="9307" y="10541"/>
                </a:cubicBezTo>
                <a:cubicBezTo>
                  <a:pt x="9357" y="10491"/>
                  <a:pt x="9408" y="10441"/>
                  <a:pt x="9458" y="10408"/>
                </a:cubicBezTo>
                <a:cubicBezTo>
                  <a:pt x="9525" y="10341"/>
                  <a:pt x="9608" y="10290"/>
                  <a:pt x="9675" y="10223"/>
                </a:cubicBezTo>
                <a:cubicBezTo>
                  <a:pt x="9759" y="10156"/>
                  <a:pt x="9843" y="10090"/>
                  <a:pt x="9943" y="10023"/>
                </a:cubicBezTo>
                <a:cubicBezTo>
                  <a:pt x="9993" y="9972"/>
                  <a:pt x="10044" y="9939"/>
                  <a:pt x="10094" y="9889"/>
                </a:cubicBezTo>
                <a:cubicBezTo>
                  <a:pt x="10111" y="9889"/>
                  <a:pt x="10111" y="9872"/>
                  <a:pt x="10127" y="9872"/>
                </a:cubicBezTo>
                <a:cubicBezTo>
                  <a:pt x="10211" y="9805"/>
                  <a:pt x="10278" y="9755"/>
                  <a:pt x="10345" y="9705"/>
                </a:cubicBezTo>
                <a:cubicBezTo>
                  <a:pt x="10429" y="9638"/>
                  <a:pt x="10512" y="9587"/>
                  <a:pt x="10596" y="9520"/>
                </a:cubicBezTo>
                <a:lnTo>
                  <a:pt x="10613" y="9520"/>
                </a:lnTo>
                <a:cubicBezTo>
                  <a:pt x="10663" y="9487"/>
                  <a:pt x="10713" y="9437"/>
                  <a:pt x="10763" y="9403"/>
                </a:cubicBezTo>
                <a:lnTo>
                  <a:pt x="10931" y="9303"/>
                </a:lnTo>
                <a:cubicBezTo>
                  <a:pt x="10981" y="9253"/>
                  <a:pt x="11031" y="9219"/>
                  <a:pt x="11081" y="9186"/>
                </a:cubicBezTo>
                <a:lnTo>
                  <a:pt x="11098" y="9186"/>
                </a:lnTo>
                <a:cubicBezTo>
                  <a:pt x="11182" y="9135"/>
                  <a:pt x="11266" y="9085"/>
                  <a:pt x="11349" y="9035"/>
                </a:cubicBezTo>
                <a:cubicBezTo>
                  <a:pt x="11466" y="8951"/>
                  <a:pt x="11600" y="8884"/>
                  <a:pt x="11734" y="8801"/>
                </a:cubicBezTo>
                <a:cubicBezTo>
                  <a:pt x="11801" y="8750"/>
                  <a:pt x="11885" y="8717"/>
                  <a:pt x="11969" y="8667"/>
                </a:cubicBezTo>
                <a:cubicBezTo>
                  <a:pt x="12069" y="8617"/>
                  <a:pt x="12169" y="8550"/>
                  <a:pt x="12270" y="8499"/>
                </a:cubicBezTo>
                <a:cubicBezTo>
                  <a:pt x="12303" y="8483"/>
                  <a:pt x="12320" y="8466"/>
                  <a:pt x="12354" y="8449"/>
                </a:cubicBezTo>
                <a:cubicBezTo>
                  <a:pt x="12387" y="8432"/>
                  <a:pt x="12421" y="8432"/>
                  <a:pt x="12454" y="8416"/>
                </a:cubicBezTo>
                <a:cubicBezTo>
                  <a:pt x="12504" y="8382"/>
                  <a:pt x="12554" y="8349"/>
                  <a:pt x="12621" y="8332"/>
                </a:cubicBezTo>
                <a:cubicBezTo>
                  <a:pt x="12638" y="8315"/>
                  <a:pt x="12672" y="8299"/>
                  <a:pt x="12688" y="8282"/>
                </a:cubicBezTo>
                <a:cubicBezTo>
                  <a:pt x="12755" y="8265"/>
                  <a:pt x="12805" y="8232"/>
                  <a:pt x="12872" y="8198"/>
                </a:cubicBezTo>
                <a:cubicBezTo>
                  <a:pt x="13040" y="8131"/>
                  <a:pt x="13207" y="8047"/>
                  <a:pt x="13391" y="7964"/>
                </a:cubicBezTo>
                <a:cubicBezTo>
                  <a:pt x="13442" y="7947"/>
                  <a:pt x="13475" y="7930"/>
                  <a:pt x="13525" y="7914"/>
                </a:cubicBezTo>
                <a:cubicBezTo>
                  <a:pt x="13626" y="7880"/>
                  <a:pt x="13709" y="7830"/>
                  <a:pt x="13810" y="7796"/>
                </a:cubicBezTo>
                <a:cubicBezTo>
                  <a:pt x="13893" y="7763"/>
                  <a:pt x="13994" y="7729"/>
                  <a:pt x="14078" y="7696"/>
                </a:cubicBezTo>
                <a:lnTo>
                  <a:pt x="14345" y="7595"/>
                </a:lnTo>
                <a:cubicBezTo>
                  <a:pt x="14446" y="7562"/>
                  <a:pt x="14530" y="7529"/>
                  <a:pt x="14630" y="7495"/>
                </a:cubicBezTo>
                <a:lnTo>
                  <a:pt x="14663" y="7495"/>
                </a:lnTo>
                <a:cubicBezTo>
                  <a:pt x="14680" y="7478"/>
                  <a:pt x="14697" y="7478"/>
                  <a:pt x="14697" y="7478"/>
                </a:cubicBezTo>
                <a:cubicBezTo>
                  <a:pt x="14730" y="7462"/>
                  <a:pt x="14747" y="7462"/>
                  <a:pt x="14781" y="7462"/>
                </a:cubicBezTo>
                <a:cubicBezTo>
                  <a:pt x="14831" y="7445"/>
                  <a:pt x="14881" y="7428"/>
                  <a:pt x="14931" y="7411"/>
                </a:cubicBezTo>
                <a:cubicBezTo>
                  <a:pt x="14965" y="7395"/>
                  <a:pt x="15015" y="7378"/>
                  <a:pt x="15065" y="7361"/>
                </a:cubicBezTo>
                <a:cubicBezTo>
                  <a:pt x="15283" y="7294"/>
                  <a:pt x="15500" y="7244"/>
                  <a:pt x="15718" y="7194"/>
                </a:cubicBezTo>
                <a:lnTo>
                  <a:pt x="15818" y="7160"/>
                </a:lnTo>
                <a:lnTo>
                  <a:pt x="15852" y="7160"/>
                </a:lnTo>
                <a:cubicBezTo>
                  <a:pt x="15902" y="7144"/>
                  <a:pt x="15969" y="7127"/>
                  <a:pt x="16019" y="7110"/>
                </a:cubicBezTo>
                <a:cubicBezTo>
                  <a:pt x="16086" y="7093"/>
                  <a:pt x="16136" y="7093"/>
                  <a:pt x="16203" y="7077"/>
                </a:cubicBezTo>
                <a:cubicBezTo>
                  <a:pt x="16321" y="7043"/>
                  <a:pt x="16438" y="7026"/>
                  <a:pt x="16555" y="7010"/>
                </a:cubicBezTo>
                <a:lnTo>
                  <a:pt x="16756" y="6959"/>
                </a:lnTo>
                <a:cubicBezTo>
                  <a:pt x="16823" y="6959"/>
                  <a:pt x="16890" y="6943"/>
                  <a:pt x="16957" y="6926"/>
                </a:cubicBezTo>
                <a:cubicBezTo>
                  <a:pt x="17040" y="6909"/>
                  <a:pt x="17141" y="6909"/>
                  <a:pt x="17224" y="6892"/>
                </a:cubicBezTo>
                <a:cubicBezTo>
                  <a:pt x="17241" y="6892"/>
                  <a:pt x="17258" y="6876"/>
                  <a:pt x="17258" y="6876"/>
                </a:cubicBezTo>
                <a:lnTo>
                  <a:pt x="17358" y="6876"/>
                </a:lnTo>
                <a:cubicBezTo>
                  <a:pt x="17509" y="6842"/>
                  <a:pt x="17660" y="6826"/>
                  <a:pt x="17810" y="6809"/>
                </a:cubicBezTo>
                <a:lnTo>
                  <a:pt x="17944" y="6809"/>
                </a:lnTo>
                <a:cubicBezTo>
                  <a:pt x="18162" y="6775"/>
                  <a:pt x="18379" y="6759"/>
                  <a:pt x="18597" y="6759"/>
                </a:cubicBezTo>
                <a:cubicBezTo>
                  <a:pt x="18664" y="6742"/>
                  <a:pt x="18731" y="6742"/>
                  <a:pt x="18798" y="6742"/>
                </a:cubicBezTo>
                <a:lnTo>
                  <a:pt x="18949" y="6742"/>
                </a:lnTo>
                <a:cubicBezTo>
                  <a:pt x="19015" y="6742"/>
                  <a:pt x="19099" y="6725"/>
                  <a:pt x="19166" y="6725"/>
                </a:cubicBezTo>
                <a:close/>
                <a:moveTo>
                  <a:pt x="33059" y="15078"/>
                </a:moveTo>
                <a:cubicBezTo>
                  <a:pt x="34164" y="17220"/>
                  <a:pt x="34750" y="19631"/>
                  <a:pt x="34750" y="22074"/>
                </a:cubicBezTo>
                <a:cubicBezTo>
                  <a:pt x="34750" y="22292"/>
                  <a:pt x="34750" y="22493"/>
                  <a:pt x="34733" y="22694"/>
                </a:cubicBezTo>
                <a:cubicBezTo>
                  <a:pt x="34733" y="22744"/>
                  <a:pt x="34733" y="22794"/>
                  <a:pt x="34733" y="22844"/>
                </a:cubicBezTo>
                <a:cubicBezTo>
                  <a:pt x="34733" y="22911"/>
                  <a:pt x="34716" y="22961"/>
                  <a:pt x="34716" y="23012"/>
                </a:cubicBezTo>
                <a:cubicBezTo>
                  <a:pt x="34716" y="23112"/>
                  <a:pt x="34716" y="23229"/>
                  <a:pt x="34700" y="23330"/>
                </a:cubicBezTo>
                <a:cubicBezTo>
                  <a:pt x="34700" y="23413"/>
                  <a:pt x="34683" y="23497"/>
                  <a:pt x="34683" y="23598"/>
                </a:cubicBezTo>
                <a:cubicBezTo>
                  <a:pt x="34666" y="23665"/>
                  <a:pt x="34666" y="23731"/>
                  <a:pt x="34649" y="23798"/>
                </a:cubicBezTo>
                <a:lnTo>
                  <a:pt x="34633" y="23932"/>
                </a:lnTo>
                <a:cubicBezTo>
                  <a:pt x="34633" y="24016"/>
                  <a:pt x="34616" y="24100"/>
                  <a:pt x="34599" y="24183"/>
                </a:cubicBezTo>
                <a:cubicBezTo>
                  <a:pt x="34599" y="24267"/>
                  <a:pt x="34582" y="24334"/>
                  <a:pt x="34582" y="24401"/>
                </a:cubicBezTo>
                <a:cubicBezTo>
                  <a:pt x="34566" y="24485"/>
                  <a:pt x="34549" y="24552"/>
                  <a:pt x="34532" y="24635"/>
                </a:cubicBezTo>
                <a:cubicBezTo>
                  <a:pt x="34532" y="24702"/>
                  <a:pt x="34515" y="24786"/>
                  <a:pt x="34499" y="24853"/>
                </a:cubicBezTo>
                <a:cubicBezTo>
                  <a:pt x="34499" y="24870"/>
                  <a:pt x="34499" y="24870"/>
                  <a:pt x="34499" y="24886"/>
                </a:cubicBezTo>
                <a:cubicBezTo>
                  <a:pt x="34482" y="24970"/>
                  <a:pt x="34465" y="25071"/>
                  <a:pt x="34448" y="25154"/>
                </a:cubicBezTo>
                <a:cubicBezTo>
                  <a:pt x="34432" y="25171"/>
                  <a:pt x="34432" y="25188"/>
                  <a:pt x="34432" y="25204"/>
                </a:cubicBezTo>
                <a:cubicBezTo>
                  <a:pt x="34415" y="25288"/>
                  <a:pt x="34398" y="25355"/>
                  <a:pt x="34381" y="25422"/>
                </a:cubicBezTo>
                <a:cubicBezTo>
                  <a:pt x="34365" y="25522"/>
                  <a:pt x="34348" y="25606"/>
                  <a:pt x="34315" y="25707"/>
                </a:cubicBezTo>
                <a:cubicBezTo>
                  <a:pt x="34298" y="25757"/>
                  <a:pt x="34281" y="25824"/>
                  <a:pt x="34264" y="25891"/>
                </a:cubicBezTo>
                <a:cubicBezTo>
                  <a:pt x="34264" y="25924"/>
                  <a:pt x="34248" y="25974"/>
                  <a:pt x="34248" y="26008"/>
                </a:cubicBezTo>
                <a:cubicBezTo>
                  <a:pt x="34231" y="26058"/>
                  <a:pt x="34214" y="26108"/>
                  <a:pt x="34197" y="26159"/>
                </a:cubicBezTo>
                <a:cubicBezTo>
                  <a:pt x="34181" y="26209"/>
                  <a:pt x="34181" y="26242"/>
                  <a:pt x="34164" y="26292"/>
                </a:cubicBezTo>
                <a:cubicBezTo>
                  <a:pt x="34147" y="26376"/>
                  <a:pt x="34114" y="26443"/>
                  <a:pt x="34097" y="26527"/>
                </a:cubicBezTo>
                <a:cubicBezTo>
                  <a:pt x="34097" y="26527"/>
                  <a:pt x="34097" y="26544"/>
                  <a:pt x="34080" y="26544"/>
                </a:cubicBezTo>
                <a:cubicBezTo>
                  <a:pt x="34063" y="26644"/>
                  <a:pt x="34030" y="26728"/>
                  <a:pt x="33997" y="26828"/>
                </a:cubicBezTo>
                <a:cubicBezTo>
                  <a:pt x="33980" y="26878"/>
                  <a:pt x="33930" y="26912"/>
                  <a:pt x="33896" y="26962"/>
                </a:cubicBezTo>
                <a:cubicBezTo>
                  <a:pt x="33829" y="27029"/>
                  <a:pt x="33779" y="27096"/>
                  <a:pt x="33712" y="27163"/>
                </a:cubicBezTo>
                <a:cubicBezTo>
                  <a:pt x="33678" y="27196"/>
                  <a:pt x="33628" y="27247"/>
                  <a:pt x="33595" y="27297"/>
                </a:cubicBezTo>
                <a:cubicBezTo>
                  <a:pt x="33545" y="27347"/>
                  <a:pt x="33494" y="27397"/>
                  <a:pt x="33444" y="27447"/>
                </a:cubicBezTo>
                <a:cubicBezTo>
                  <a:pt x="33394" y="27498"/>
                  <a:pt x="33360" y="27531"/>
                  <a:pt x="33310" y="27581"/>
                </a:cubicBezTo>
                <a:cubicBezTo>
                  <a:pt x="33260" y="27632"/>
                  <a:pt x="33210" y="27682"/>
                  <a:pt x="33160" y="27732"/>
                </a:cubicBezTo>
                <a:cubicBezTo>
                  <a:pt x="33109" y="27782"/>
                  <a:pt x="33059" y="27832"/>
                  <a:pt x="33009" y="27866"/>
                </a:cubicBezTo>
                <a:cubicBezTo>
                  <a:pt x="32959" y="27916"/>
                  <a:pt x="32908" y="27966"/>
                  <a:pt x="32858" y="28017"/>
                </a:cubicBezTo>
                <a:cubicBezTo>
                  <a:pt x="32808" y="28067"/>
                  <a:pt x="32758" y="28117"/>
                  <a:pt x="32708" y="28150"/>
                </a:cubicBezTo>
                <a:cubicBezTo>
                  <a:pt x="32657" y="28201"/>
                  <a:pt x="32607" y="28251"/>
                  <a:pt x="32557" y="28301"/>
                </a:cubicBezTo>
                <a:cubicBezTo>
                  <a:pt x="32507" y="28335"/>
                  <a:pt x="32457" y="28385"/>
                  <a:pt x="32390" y="28435"/>
                </a:cubicBezTo>
                <a:cubicBezTo>
                  <a:pt x="32356" y="28468"/>
                  <a:pt x="32306" y="28502"/>
                  <a:pt x="32256" y="28552"/>
                </a:cubicBezTo>
                <a:cubicBezTo>
                  <a:pt x="32205" y="28602"/>
                  <a:pt x="32139" y="28636"/>
                  <a:pt x="32088" y="28686"/>
                </a:cubicBezTo>
                <a:cubicBezTo>
                  <a:pt x="32021" y="28736"/>
                  <a:pt x="31971" y="28770"/>
                  <a:pt x="31921" y="28820"/>
                </a:cubicBezTo>
                <a:cubicBezTo>
                  <a:pt x="31820" y="28904"/>
                  <a:pt x="31703" y="28987"/>
                  <a:pt x="31603" y="29054"/>
                </a:cubicBezTo>
                <a:cubicBezTo>
                  <a:pt x="31603" y="29071"/>
                  <a:pt x="31586" y="29071"/>
                  <a:pt x="31586" y="29071"/>
                </a:cubicBezTo>
                <a:cubicBezTo>
                  <a:pt x="31536" y="29105"/>
                  <a:pt x="31486" y="29155"/>
                  <a:pt x="31436" y="29188"/>
                </a:cubicBezTo>
                <a:cubicBezTo>
                  <a:pt x="31369" y="29222"/>
                  <a:pt x="31318" y="29272"/>
                  <a:pt x="31251" y="29322"/>
                </a:cubicBezTo>
                <a:cubicBezTo>
                  <a:pt x="31201" y="29356"/>
                  <a:pt x="31151" y="29389"/>
                  <a:pt x="31101" y="29423"/>
                </a:cubicBezTo>
                <a:lnTo>
                  <a:pt x="30933" y="29540"/>
                </a:lnTo>
                <a:cubicBezTo>
                  <a:pt x="30866" y="29573"/>
                  <a:pt x="30816" y="29607"/>
                  <a:pt x="30749" y="29640"/>
                </a:cubicBezTo>
                <a:cubicBezTo>
                  <a:pt x="30699" y="29674"/>
                  <a:pt x="30632" y="29724"/>
                  <a:pt x="30582" y="29757"/>
                </a:cubicBezTo>
                <a:cubicBezTo>
                  <a:pt x="30532" y="29791"/>
                  <a:pt x="30465" y="29824"/>
                  <a:pt x="30414" y="29858"/>
                </a:cubicBezTo>
                <a:cubicBezTo>
                  <a:pt x="30348" y="29891"/>
                  <a:pt x="30297" y="29925"/>
                  <a:pt x="30230" y="29958"/>
                </a:cubicBezTo>
                <a:cubicBezTo>
                  <a:pt x="30180" y="29992"/>
                  <a:pt x="30113" y="30025"/>
                  <a:pt x="30063" y="30059"/>
                </a:cubicBezTo>
                <a:cubicBezTo>
                  <a:pt x="29996" y="30092"/>
                  <a:pt x="29946" y="30126"/>
                  <a:pt x="29879" y="30159"/>
                </a:cubicBezTo>
                <a:cubicBezTo>
                  <a:pt x="29829" y="30193"/>
                  <a:pt x="29762" y="30226"/>
                  <a:pt x="29695" y="30259"/>
                </a:cubicBezTo>
                <a:cubicBezTo>
                  <a:pt x="29644" y="30293"/>
                  <a:pt x="29578" y="30326"/>
                  <a:pt x="29527" y="30360"/>
                </a:cubicBezTo>
                <a:cubicBezTo>
                  <a:pt x="29460" y="30393"/>
                  <a:pt x="29393" y="30427"/>
                  <a:pt x="29343" y="30460"/>
                </a:cubicBezTo>
                <a:cubicBezTo>
                  <a:pt x="29276" y="30494"/>
                  <a:pt x="29209" y="30511"/>
                  <a:pt x="29159" y="30544"/>
                </a:cubicBezTo>
                <a:cubicBezTo>
                  <a:pt x="29092" y="30578"/>
                  <a:pt x="29025" y="30611"/>
                  <a:pt x="28975" y="30628"/>
                </a:cubicBezTo>
                <a:cubicBezTo>
                  <a:pt x="28908" y="30661"/>
                  <a:pt x="28841" y="30695"/>
                  <a:pt x="28791" y="30711"/>
                </a:cubicBezTo>
                <a:cubicBezTo>
                  <a:pt x="28657" y="30778"/>
                  <a:pt x="28540" y="30829"/>
                  <a:pt x="28423" y="30879"/>
                </a:cubicBezTo>
                <a:cubicBezTo>
                  <a:pt x="28356" y="30912"/>
                  <a:pt x="28289" y="30929"/>
                  <a:pt x="28222" y="30963"/>
                </a:cubicBezTo>
                <a:lnTo>
                  <a:pt x="28038" y="31029"/>
                </a:lnTo>
                <a:cubicBezTo>
                  <a:pt x="27904" y="31080"/>
                  <a:pt x="27770" y="31130"/>
                  <a:pt x="27636" y="31180"/>
                </a:cubicBezTo>
                <a:lnTo>
                  <a:pt x="27468" y="31247"/>
                </a:lnTo>
                <a:cubicBezTo>
                  <a:pt x="27385" y="31281"/>
                  <a:pt x="27301" y="31297"/>
                  <a:pt x="27234" y="31331"/>
                </a:cubicBezTo>
                <a:cubicBezTo>
                  <a:pt x="27184" y="31348"/>
                  <a:pt x="27134" y="31364"/>
                  <a:pt x="27083" y="31381"/>
                </a:cubicBezTo>
                <a:cubicBezTo>
                  <a:pt x="27017" y="31398"/>
                  <a:pt x="26950" y="31414"/>
                  <a:pt x="26883" y="31431"/>
                </a:cubicBezTo>
                <a:cubicBezTo>
                  <a:pt x="26816" y="31448"/>
                  <a:pt x="26749" y="31481"/>
                  <a:pt x="26698" y="31498"/>
                </a:cubicBezTo>
                <a:cubicBezTo>
                  <a:pt x="26498" y="31548"/>
                  <a:pt x="26297" y="31599"/>
                  <a:pt x="26096" y="31649"/>
                </a:cubicBezTo>
                <a:cubicBezTo>
                  <a:pt x="26029" y="31666"/>
                  <a:pt x="25962" y="31682"/>
                  <a:pt x="25895" y="31699"/>
                </a:cubicBezTo>
                <a:cubicBezTo>
                  <a:pt x="25828" y="31716"/>
                  <a:pt x="25761" y="31732"/>
                  <a:pt x="25694" y="31749"/>
                </a:cubicBezTo>
                <a:cubicBezTo>
                  <a:pt x="25577" y="31766"/>
                  <a:pt x="25460" y="31799"/>
                  <a:pt x="25326" y="31816"/>
                </a:cubicBezTo>
                <a:cubicBezTo>
                  <a:pt x="25326" y="31816"/>
                  <a:pt x="25309" y="31816"/>
                  <a:pt x="25292" y="31833"/>
                </a:cubicBezTo>
                <a:lnTo>
                  <a:pt x="25092" y="31866"/>
                </a:lnTo>
                <a:cubicBezTo>
                  <a:pt x="25025" y="31883"/>
                  <a:pt x="24958" y="31883"/>
                  <a:pt x="24891" y="31900"/>
                </a:cubicBezTo>
                <a:cubicBezTo>
                  <a:pt x="24874" y="31900"/>
                  <a:pt x="24841" y="31900"/>
                  <a:pt x="24824" y="31917"/>
                </a:cubicBezTo>
                <a:cubicBezTo>
                  <a:pt x="24740" y="31917"/>
                  <a:pt x="24673" y="31933"/>
                  <a:pt x="24589" y="31950"/>
                </a:cubicBezTo>
                <a:lnTo>
                  <a:pt x="24489" y="31950"/>
                </a:lnTo>
                <a:cubicBezTo>
                  <a:pt x="24054" y="32017"/>
                  <a:pt x="23619" y="32051"/>
                  <a:pt x="23167" y="32084"/>
                </a:cubicBezTo>
                <a:cubicBezTo>
                  <a:pt x="29109" y="29439"/>
                  <a:pt x="33143" y="23497"/>
                  <a:pt x="33143" y="16751"/>
                </a:cubicBezTo>
                <a:cubicBezTo>
                  <a:pt x="33143" y="16182"/>
                  <a:pt x="33109" y="15630"/>
                  <a:pt x="33059" y="15078"/>
                </a:cubicBezTo>
                <a:close/>
                <a:moveTo>
                  <a:pt x="5759" y="15094"/>
                </a:moveTo>
                <a:cubicBezTo>
                  <a:pt x="5759" y="15127"/>
                  <a:pt x="5759" y="15169"/>
                  <a:pt x="5759" y="15212"/>
                </a:cubicBezTo>
                <a:cubicBezTo>
                  <a:pt x="5742" y="15278"/>
                  <a:pt x="5742" y="15345"/>
                  <a:pt x="5742" y="15429"/>
                </a:cubicBezTo>
                <a:cubicBezTo>
                  <a:pt x="5725" y="15513"/>
                  <a:pt x="5725" y="15613"/>
                  <a:pt x="5708" y="15697"/>
                </a:cubicBezTo>
                <a:cubicBezTo>
                  <a:pt x="5708" y="15730"/>
                  <a:pt x="5708" y="15747"/>
                  <a:pt x="5708" y="15781"/>
                </a:cubicBezTo>
                <a:cubicBezTo>
                  <a:pt x="5708" y="15881"/>
                  <a:pt x="5708" y="15982"/>
                  <a:pt x="5692" y="16082"/>
                </a:cubicBezTo>
                <a:cubicBezTo>
                  <a:pt x="5692" y="16166"/>
                  <a:pt x="5692" y="16249"/>
                  <a:pt x="5692" y="16333"/>
                </a:cubicBezTo>
                <a:lnTo>
                  <a:pt x="5692" y="16366"/>
                </a:lnTo>
                <a:cubicBezTo>
                  <a:pt x="5692" y="16400"/>
                  <a:pt x="5692" y="16433"/>
                  <a:pt x="5692" y="16467"/>
                </a:cubicBezTo>
                <a:cubicBezTo>
                  <a:pt x="5675" y="16551"/>
                  <a:pt x="5675" y="16651"/>
                  <a:pt x="5675" y="16751"/>
                </a:cubicBezTo>
                <a:cubicBezTo>
                  <a:pt x="5675" y="24786"/>
                  <a:pt x="11399" y="31716"/>
                  <a:pt x="19283" y="33222"/>
                </a:cubicBezTo>
                <a:lnTo>
                  <a:pt x="19417" y="33239"/>
                </a:lnTo>
                <a:cubicBezTo>
                  <a:pt x="20405" y="33423"/>
                  <a:pt x="21426" y="33507"/>
                  <a:pt x="22430" y="33507"/>
                </a:cubicBezTo>
                <a:cubicBezTo>
                  <a:pt x="26330" y="33507"/>
                  <a:pt x="30063" y="32151"/>
                  <a:pt x="33042" y="29724"/>
                </a:cubicBezTo>
                <a:cubicBezTo>
                  <a:pt x="33812" y="29105"/>
                  <a:pt x="34515" y="28402"/>
                  <a:pt x="35168" y="27648"/>
                </a:cubicBezTo>
                <a:lnTo>
                  <a:pt x="35269" y="27531"/>
                </a:lnTo>
                <a:cubicBezTo>
                  <a:pt x="35453" y="27297"/>
                  <a:pt x="35654" y="27062"/>
                  <a:pt x="35838" y="26828"/>
                </a:cubicBezTo>
                <a:lnTo>
                  <a:pt x="35838" y="26828"/>
                </a:lnTo>
                <a:cubicBezTo>
                  <a:pt x="33059" y="32954"/>
                  <a:pt x="26916" y="37273"/>
                  <a:pt x="19802" y="37424"/>
                </a:cubicBezTo>
                <a:lnTo>
                  <a:pt x="19015" y="37424"/>
                </a:lnTo>
                <a:cubicBezTo>
                  <a:pt x="12588" y="37256"/>
                  <a:pt x="6897" y="33055"/>
                  <a:pt x="4855" y="26962"/>
                </a:cubicBezTo>
                <a:cubicBezTo>
                  <a:pt x="4336" y="25389"/>
                  <a:pt x="4068" y="23748"/>
                  <a:pt x="4068" y="22091"/>
                </a:cubicBezTo>
                <a:cubicBezTo>
                  <a:pt x="4068" y="21974"/>
                  <a:pt x="4068" y="21857"/>
                  <a:pt x="4068" y="21740"/>
                </a:cubicBezTo>
                <a:cubicBezTo>
                  <a:pt x="4085" y="21622"/>
                  <a:pt x="4085" y="21522"/>
                  <a:pt x="4085" y="21405"/>
                </a:cubicBezTo>
                <a:lnTo>
                  <a:pt x="4085" y="21388"/>
                </a:lnTo>
                <a:lnTo>
                  <a:pt x="4101" y="21070"/>
                </a:lnTo>
                <a:cubicBezTo>
                  <a:pt x="4101" y="21053"/>
                  <a:pt x="4101" y="21053"/>
                  <a:pt x="4101" y="21053"/>
                </a:cubicBezTo>
                <a:lnTo>
                  <a:pt x="4118" y="20785"/>
                </a:lnTo>
                <a:cubicBezTo>
                  <a:pt x="4135" y="20752"/>
                  <a:pt x="4135" y="20719"/>
                  <a:pt x="4135" y="20685"/>
                </a:cubicBezTo>
                <a:cubicBezTo>
                  <a:pt x="4135" y="20601"/>
                  <a:pt x="4152" y="20518"/>
                  <a:pt x="4152" y="20434"/>
                </a:cubicBezTo>
                <a:cubicBezTo>
                  <a:pt x="4168" y="20400"/>
                  <a:pt x="4168" y="20350"/>
                  <a:pt x="4168" y="20300"/>
                </a:cubicBezTo>
                <a:cubicBezTo>
                  <a:pt x="4168" y="20283"/>
                  <a:pt x="4168" y="20267"/>
                  <a:pt x="4185" y="20250"/>
                </a:cubicBezTo>
                <a:cubicBezTo>
                  <a:pt x="4202" y="20082"/>
                  <a:pt x="4219" y="19898"/>
                  <a:pt x="4252" y="19731"/>
                </a:cubicBezTo>
                <a:cubicBezTo>
                  <a:pt x="4269" y="19647"/>
                  <a:pt x="4269" y="19580"/>
                  <a:pt x="4286" y="19513"/>
                </a:cubicBezTo>
                <a:cubicBezTo>
                  <a:pt x="4302" y="19379"/>
                  <a:pt x="4336" y="19262"/>
                  <a:pt x="4353" y="19128"/>
                </a:cubicBezTo>
                <a:cubicBezTo>
                  <a:pt x="4369" y="19078"/>
                  <a:pt x="4369" y="19045"/>
                  <a:pt x="4386" y="18994"/>
                </a:cubicBezTo>
                <a:cubicBezTo>
                  <a:pt x="4403" y="18911"/>
                  <a:pt x="4419" y="18844"/>
                  <a:pt x="4436" y="18760"/>
                </a:cubicBezTo>
                <a:cubicBezTo>
                  <a:pt x="4470" y="18609"/>
                  <a:pt x="4503" y="18476"/>
                  <a:pt x="4537" y="18325"/>
                </a:cubicBezTo>
                <a:cubicBezTo>
                  <a:pt x="4553" y="18241"/>
                  <a:pt x="4587" y="18158"/>
                  <a:pt x="4604" y="18074"/>
                </a:cubicBezTo>
                <a:cubicBezTo>
                  <a:pt x="4604" y="18057"/>
                  <a:pt x="4604" y="18040"/>
                  <a:pt x="4620" y="18024"/>
                </a:cubicBezTo>
                <a:cubicBezTo>
                  <a:pt x="4637" y="17923"/>
                  <a:pt x="4671" y="17823"/>
                  <a:pt x="4704" y="17722"/>
                </a:cubicBezTo>
                <a:cubicBezTo>
                  <a:pt x="4721" y="17655"/>
                  <a:pt x="4738" y="17572"/>
                  <a:pt x="4771" y="17488"/>
                </a:cubicBezTo>
                <a:lnTo>
                  <a:pt x="4804" y="17371"/>
                </a:lnTo>
                <a:cubicBezTo>
                  <a:pt x="4821" y="17354"/>
                  <a:pt x="4821" y="17321"/>
                  <a:pt x="4838" y="17304"/>
                </a:cubicBezTo>
                <a:lnTo>
                  <a:pt x="4888" y="17120"/>
                </a:lnTo>
                <a:cubicBezTo>
                  <a:pt x="4938" y="16986"/>
                  <a:pt x="4989" y="16852"/>
                  <a:pt x="5039" y="16735"/>
                </a:cubicBezTo>
                <a:cubicBezTo>
                  <a:pt x="5072" y="16634"/>
                  <a:pt x="5106" y="16551"/>
                  <a:pt x="5139" y="16450"/>
                </a:cubicBezTo>
                <a:cubicBezTo>
                  <a:pt x="5173" y="16350"/>
                  <a:pt x="5223" y="16249"/>
                  <a:pt x="5256" y="16149"/>
                </a:cubicBezTo>
                <a:cubicBezTo>
                  <a:pt x="5273" y="16132"/>
                  <a:pt x="5273" y="16115"/>
                  <a:pt x="5290" y="16099"/>
                </a:cubicBezTo>
                <a:cubicBezTo>
                  <a:pt x="5323" y="16015"/>
                  <a:pt x="5357" y="15915"/>
                  <a:pt x="5407" y="15831"/>
                </a:cubicBezTo>
                <a:cubicBezTo>
                  <a:pt x="5441" y="15764"/>
                  <a:pt x="5474" y="15680"/>
                  <a:pt x="5507" y="15613"/>
                </a:cubicBezTo>
                <a:cubicBezTo>
                  <a:pt x="5524" y="15580"/>
                  <a:pt x="5541" y="15530"/>
                  <a:pt x="5558" y="15479"/>
                </a:cubicBezTo>
                <a:cubicBezTo>
                  <a:pt x="5608" y="15379"/>
                  <a:pt x="5675" y="15262"/>
                  <a:pt x="5725" y="15145"/>
                </a:cubicBezTo>
                <a:cubicBezTo>
                  <a:pt x="5742" y="15128"/>
                  <a:pt x="5742" y="15111"/>
                  <a:pt x="5759" y="15094"/>
                </a:cubicBezTo>
                <a:close/>
                <a:moveTo>
                  <a:pt x="19409" y="0"/>
                </a:moveTo>
                <a:cubicBezTo>
                  <a:pt x="18861" y="0"/>
                  <a:pt x="18312" y="21"/>
                  <a:pt x="17777" y="63"/>
                </a:cubicBezTo>
                <a:cubicBezTo>
                  <a:pt x="12939" y="465"/>
                  <a:pt x="8453" y="2658"/>
                  <a:pt x="5156" y="6240"/>
                </a:cubicBezTo>
                <a:cubicBezTo>
                  <a:pt x="1825" y="9838"/>
                  <a:pt x="0" y="14509"/>
                  <a:pt x="0" y="19413"/>
                </a:cubicBezTo>
                <a:cubicBezTo>
                  <a:pt x="0" y="19697"/>
                  <a:pt x="0" y="19982"/>
                  <a:pt x="17" y="20250"/>
                </a:cubicBezTo>
                <a:cubicBezTo>
                  <a:pt x="436" y="30226"/>
                  <a:pt x="8403" y="38244"/>
                  <a:pt x="18296" y="38796"/>
                </a:cubicBezTo>
                <a:cubicBezTo>
                  <a:pt x="18513" y="38813"/>
                  <a:pt x="18748" y="38830"/>
                  <a:pt x="18965" y="38830"/>
                </a:cubicBezTo>
                <a:lnTo>
                  <a:pt x="19836" y="38830"/>
                </a:lnTo>
                <a:cubicBezTo>
                  <a:pt x="30029" y="38612"/>
                  <a:pt x="38349" y="30494"/>
                  <a:pt x="38817" y="20317"/>
                </a:cubicBezTo>
                <a:lnTo>
                  <a:pt x="38817" y="20250"/>
                </a:lnTo>
                <a:cubicBezTo>
                  <a:pt x="38834" y="19982"/>
                  <a:pt x="38834" y="19697"/>
                  <a:pt x="38834" y="19413"/>
                </a:cubicBezTo>
                <a:cubicBezTo>
                  <a:pt x="38834" y="14509"/>
                  <a:pt x="37009" y="9838"/>
                  <a:pt x="33678" y="6240"/>
                </a:cubicBezTo>
                <a:cubicBezTo>
                  <a:pt x="30364" y="2658"/>
                  <a:pt x="25878" y="465"/>
                  <a:pt x="21041" y="63"/>
                </a:cubicBezTo>
                <a:cubicBezTo>
                  <a:pt x="20505" y="21"/>
                  <a:pt x="19957" y="0"/>
                  <a:pt x="19409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28"/>
          <p:cNvGrpSpPr/>
          <p:nvPr/>
        </p:nvGrpSpPr>
        <p:grpSpPr>
          <a:xfrm>
            <a:off x="4347678" y="2710429"/>
            <a:ext cx="448693" cy="523244"/>
            <a:chOff x="7396100" y="1758250"/>
            <a:chExt cx="448693" cy="523244"/>
          </a:xfrm>
        </p:grpSpPr>
        <p:sp>
          <p:nvSpPr>
            <p:cNvPr id="137" name="Google Shape;137;p28"/>
            <p:cNvSpPr/>
            <p:nvPr/>
          </p:nvSpPr>
          <p:spPr>
            <a:xfrm>
              <a:off x="7419300" y="1815190"/>
              <a:ext cx="425494" cy="466304"/>
            </a:xfrm>
            <a:custGeom>
              <a:avLst/>
              <a:gdLst/>
              <a:ahLst/>
              <a:cxnLst/>
              <a:rect l="l" t="t" r="r" b="b"/>
              <a:pathLst>
                <a:path w="50399" h="55728" extrusionOk="0">
                  <a:moveTo>
                    <a:pt x="26436" y="12939"/>
                  </a:moveTo>
                  <a:cubicBezTo>
                    <a:pt x="28488" y="12939"/>
                    <a:pt x="30475" y="13744"/>
                    <a:pt x="31968" y="15178"/>
                  </a:cubicBezTo>
                  <a:cubicBezTo>
                    <a:pt x="33469" y="16874"/>
                    <a:pt x="34219" y="19125"/>
                    <a:pt x="34023" y="21408"/>
                  </a:cubicBezTo>
                  <a:lnTo>
                    <a:pt x="34023" y="22680"/>
                  </a:lnTo>
                  <a:lnTo>
                    <a:pt x="17126" y="22680"/>
                  </a:lnTo>
                  <a:cubicBezTo>
                    <a:pt x="18072" y="16189"/>
                    <a:pt x="20975" y="12960"/>
                    <a:pt x="25868" y="12960"/>
                  </a:cubicBezTo>
                  <a:cubicBezTo>
                    <a:pt x="26058" y="12946"/>
                    <a:pt x="26247" y="12939"/>
                    <a:pt x="26436" y="12939"/>
                  </a:cubicBezTo>
                  <a:close/>
                  <a:moveTo>
                    <a:pt x="25253" y="0"/>
                  </a:moveTo>
                  <a:cubicBezTo>
                    <a:pt x="20638" y="0"/>
                    <a:pt x="16103" y="1203"/>
                    <a:pt x="12070" y="3467"/>
                  </a:cubicBezTo>
                  <a:cubicBezTo>
                    <a:pt x="8188" y="5751"/>
                    <a:pt x="5089" y="9143"/>
                    <a:pt x="3165" y="13221"/>
                  </a:cubicBezTo>
                  <a:cubicBezTo>
                    <a:pt x="1045" y="17755"/>
                    <a:pt x="1" y="22746"/>
                    <a:pt x="99" y="27769"/>
                  </a:cubicBezTo>
                  <a:lnTo>
                    <a:pt x="99" y="29139"/>
                  </a:lnTo>
                  <a:cubicBezTo>
                    <a:pt x="99" y="37033"/>
                    <a:pt x="2676" y="43459"/>
                    <a:pt x="7764" y="48352"/>
                  </a:cubicBezTo>
                  <a:cubicBezTo>
                    <a:pt x="12853" y="53278"/>
                    <a:pt x="19507" y="55724"/>
                    <a:pt x="27760" y="55724"/>
                  </a:cubicBezTo>
                  <a:cubicBezTo>
                    <a:pt x="27912" y="55727"/>
                    <a:pt x="28064" y="55728"/>
                    <a:pt x="28215" y="55728"/>
                  </a:cubicBezTo>
                  <a:cubicBezTo>
                    <a:pt x="32301" y="55728"/>
                    <a:pt x="36349" y="54881"/>
                    <a:pt x="40123" y="53245"/>
                  </a:cubicBezTo>
                  <a:cubicBezTo>
                    <a:pt x="43614" y="51810"/>
                    <a:pt x="46680" y="49429"/>
                    <a:pt x="48963" y="46395"/>
                  </a:cubicBezTo>
                  <a:lnTo>
                    <a:pt x="41330" y="37359"/>
                  </a:lnTo>
                  <a:cubicBezTo>
                    <a:pt x="38482" y="40857"/>
                    <a:pt x="34195" y="42857"/>
                    <a:pt x="29695" y="42857"/>
                  </a:cubicBezTo>
                  <a:cubicBezTo>
                    <a:pt x="29453" y="42857"/>
                    <a:pt x="29210" y="42851"/>
                    <a:pt x="28967" y="42839"/>
                  </a:cubicBezTo>
                  <a:cubicBezTo>
                    <a:pt x="28789" y="42848"/>
                    <a:pt x="28611" y="42852"/>
                    <a:pt x="28433" y="42852"/>
                  </a:cubicBezTo>
                  <a:cubicBezTo>
                    <a:pt x="25783" y="42852"/>
                    <a:pt x="23217" y="41944"/>
                    <a:pt x="21138" y="40262"/>
                  </a:cubicBezTo>
                  <a:cubicBezTo>
                    <a:pt x="19018" y="38436"/>
                    <a:pt x="17616" y="35924"/>
                    <a:pt x="17126" y="33151"/>
                  </a:cubicBezTo>
                  <a:lnTo>
                    <a:pt x="50398" y="33151"/>
                  </a:lnTo>
                  <a:lnTo>
                    <a:pt x="50398" y="26660"/>
                  </a:lnTo>
                  <a:cubicBezTo>
                    <a:pt x="50366" y="18244"/>
                    <a:pt x="48180" y="11720"/>
                    <a:pt x="43809" y="7023"/>
                  </a:cubicBezTo>
                  <a:cubicBezTo>
                    <a:pt x="39471" y="2358"/>
                    <a:pt x="33501" y="10"/>
                    <a:pt x="25966" y="10"/>
                  </a:cubicBezTo>
                  <a:cubicBezTo>
                    <a:pt x="25728" y="3"/>
                    <a:pt x="25491" y="0"/>
                    <a:pt x="25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7396100" y="1758250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3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index.html</a:t>
            </a:r>
            <a:endParaRPr dirty="0"/>
          </a:p>
        </p:txBody>
      </p:sp>
      <p:grpSp>
        <p:nvGrpSpPr>
          <p:cNvPr id="1279" name="Google Shape;1279;p53"/>
          <p:cNvGrpSpPr/>
          <p:nvPr/>
        </p:nvGrpSpPr>
        <p:grpSpPr>
          <a:xfrm>
            <a:off x="1723804" y="3875879"/>
            <a:ext cx="345031" cy="339395"/>
            <a:chOff x="-18294675" y="2434925"/>
            <a:chExt cx="304825" cy="303275"/>
          </a:xfrm>
        </p:grpSpPr>
        <p:sp>
          <p:nvSpPr>
            <p:cNvPr id="1280" name="Google Shape;1280;p53"/>
            <p:cNvSpPr/>
            <p:nvPr/>
          </p:nvSpPr>
          <p:spPr>
            <a:xfrm>
              <a:off x="-18294675" y="2434925"/>
              <a:ext cx="304825" cy="303275"/>
            </a:xfrm>
            <a:custGeom>
              <a:avLst/>
              <a:gdLst/>
              <a:ahLst/>
              <a:cxnLst/>
              <a:rect l="l" t="t" r="r" b="b"/>
              <a:pathLst>
                <a:path w="12193" h="12131" extrusionOk="0">
                  <a:moveTo>
                    <a:pt x="1103" y="694"/>
                  </a:moveTo>
                  <a:cubicBezTo>
                    <a:pt x="2363" y="694"/>
                    <a:pt x="3497" y="1450"/>
                    <a:pt x="4033" y="2584"/>
                  </a:cubicBezTo>
                  <a:cubicBezTo>
                    <a:pt x="3434" y="2836"/>
                    <a:pt x="2867" y="3214"/>
                    <a:pt x="2363" y="3687"/>
                  </a:cubicBezTo>
                  <a:lnTo>
                    <a:pt x="2237" y="3813"/>
                  </a:lnTo>
                  <a:cubicBezTo>
                    <a:pt x="1323" y="3214"/>
                    <a:pt x="756" y="2175"/>
                    <a:pt x="756" y="1072"/>
                  </a:cubicBezTo>
                  <a:lnTo>
                    <a:pt x="756" y="694"/>
                  </a:lnTo>
                  <a:close/>
                  <a:moveTo>
                    <a:pt x="11500" y="694"/>
                  </a:moveTo>
                  <a:lnTo>
                    <a:pt x="11500" y="1072"/>
                  </a:lnTo>
                  <a:cubicBezTo>
                    <a:pt x="11500" y="2175"/>
                    <a:pt x="10901" y="3214"/>
                    <a:pt x="9924" y="3813"/>
                  </a:cubicBezTo>
                  <a:cubicBezTo>
                    <a:pt x="9420" y="3277"/>
                    <a:pt x="8822" y="2868"/>
                    <a:pt x="8192" y="2584"/>
                  </a:cubicBezTo>
                  <a:cubicBezTo>
                    <a:pt x="8696" y="1450"/>
                    <a:pt x="9893" y="694"/>
                    <a:pt x="11153" y="694"/>
                  </a:cubicBezTo>
                  <a:close/>
                  <a:moveTo>
                    <a:pt x="2806" y="7389"/>
                  </a:moveTo>
                  <a:cubicBezTo>
                    <a:pt x="2924" y="7389"/>
                    <a:pt x="3043" y="7413"/>
                    <a:pt x="3151" y="7467"/>
                  </a:cubicBezTo>
                  <a:cubicBezTo>
                    <a:pt x="3434" y="7625"/>
                    <a:pt x="3623" y="7908"/>
                    <a:pt x="3623" y="8223"/>
                  </a:cubicBezTo>
                  <a:lnTo>
                    <a:pt x="3623" y="9011"/>
                  </a:lnTo>
                  <a:cubicBezTo>
                    <a:pt x="3182" y="8507"/>
                    <a:pt x="2552" y="8160"/>
                    <a:pt x="1891" y="7940"/>
                  </a:cubicBezTo>
                  <a:lnTo>
                    <a:pt x="2206" y="7625"/>
                  </a:lnTo>
                  <a:cubicBezTo>
                    <a:pt x="2351" y="7480"/>
                    <a:pt x="2578" y="7389"/>
                    <a:pt x="2806" y="7389"/>
                  </a:cubicBezTo>
                  <a:close/>
                  <a:moveTo>
                    <a:pt x="9468" y="7444"/>
                  </a:moveTo>
                  <a:cubicBezTo>
                    <a:pt x="9681" y="7444"/>
                    <a:pt x="9891" y="7528"/>
                    <a:pt x="10050" y="7688"/>
                  </a:cubicBezTo>
                  <a:lnTo>
                    <a:pt x="10365" y="8003"/>
                  </a:lnTo>
                  <a:cubicBezTo>
                    <a:pt x="9672" y="8160"/>
                    <a:pt x="9042" y="8507"/>
                    <a:pt x="8633" y="9043"/>
                  </a:cubicBezTo>
                  <a:lnTo>
                    <a:pt x="8633" y="8255"/>
                  </a:lnTo>
                  <a:cubicBezTo>
                    <a:pt x="8633" y="7940"/>
                    <a:pt x="8790" y="7688"/>
                    <a:pt x="9105" y="7530"/>
                  </a:cubicBezTo>
                  <a:cubicBezTo>
                    <a:pt x="9221" y="7473"/>
                    <a:pt x="9345" y="7444"/>
                    <a:pt x="9468" y="7444"/>
                  </a:cubicBezTo>
                  <a:close/>
                  <a:moveTo>
                    <a:pt x="6112" y="9484"/>
                  </a:moveTo>
                  <a:cubicBezTo>
                    <a:pt x="6270" y="9484"/>
                    <a:pt x="6427" y="9610"/>
                    <a:pt x="6459" y="9736"/>
                  </a:cubicBezTo>
                  <a:lnTo>
                    <a:pt x="6112" y="10145"/>
                  </a:lnTo>
                  <a:lnTo>
                    <a:pt x="5734" y="9736"/>
                  </a:lnTo>
                  <a:cubicBezTo>
                    <a:pt x="5797" y="9578"/>
                    <a:pt x="5955" y="9484"/>
                    <a:pt x="6112" y="9484"/>
                  </a:cubicBezTo>
                  <a:close/>
                  <a:moveTo>
                    <a:pt x="6270" y="2836"/>
                  </a:moveTo>
                  <a:cubicBezTo>
                    <a:pt x="8633" y="2899"/>
                    <a:pt x="10554" y="4884"/>
                    <a:pt x="10743" y="7310"/>
                  </a:cubicBezTo>
                  <a:lnTo>
                    <a:pt x="10554" y="7121"/>
                  </a:lnTo>
                  <a:cubicBezTo>
                    <a:pt x="10258" y="6824"/>
                    <a:pt x="9861" y="6664"/>
                    <a:pt x="9467" y="6664"/>
                  </a:cubicBezTo>
                  <a:cubicBezTo>
                    <a:pt x="9234" y="6664"/>
                    <a:pt x="9001" y="6720"/>
                    <a:pt x="8790" y="6837"/>
                  </a:cubicBezTo>
                  <a:cubicBezTo>
                    <a:pt x="8255" y="7121"/>
                    <a:pt x="7908" y="7625"/>
                    <a:pt x="7908" y="8223"/>
                  </a:cubicBezTo>
                  <a:lnTo>
                    <a:pt x="7908" y="9043"/>
                  </a:lnTo>
                  <a:cubicBezTo>
                    <a:pt x="7908" y="9641"/>
                    <a:pt x="7719" y="10240"/>
                    <a:pt x="7372" y="10744"/>
                  </a:cubicBezTo>
                  <a:cubicBezTo>
                    <a:pt x="7278" y="10870"/>
                    <a:pt x="7215" y="10933"/>
                    <a:pt x="7120" y="11027"/>
                  </a:cubicBezTo>
                  <a:cubicBezTo>
                    <a:pt x="6931" y="11216"/>
                    <a:pt x="6679" y="11342"/>
                    <a:pt x="6490" y="11374"/>
                  </a:cubicBezTo>
                  <a:lnTo>
                    <a:pt x="6490" y="10838"/>
                  </a:lnTo>
                  <a:lnTo>
                    <a:pt x="7120" y="10051"/>
                  </a:lnTo>
                  <a:cubicBezTo>
                    <a:pt x="7152" y="9956"/>
                    <a:pt x="7215" y="9893"/>
                    <a:pt x="7215" y="9799"/>
                  </a:cubicBezTo>
                  <a:cubicBezTo>
                    <a:pt x="7215" y="9200"/>
                    <a:pt x="6742" y="8728"/>
                    <a:pt x="6144" y="8728"/>
                  </a:cubicBezTo>
                  <a:cubicBezTo>
                    <a:pt x="5545" y="8728"/>
                    <a:pt x="5073" y="9200"/>
                    <a:pt x="5073" y="9799"/>
                  </a:cubicBezTo>
                  <a:cubicBezTo>
                    <a:pt x="5073" y="9893"/>
                    <a:pt x="5104" y="9956"/>
                    <a:pt x="5167" y="10051"/>
                  </a:cubicBezTo>
                  <a:lnTo>
                    <a:pt x="5797" y="10838"/>
                  </a:lnTo>
                  <a:lnTo>
                    <a:pt x="5797" y="11374"/>
                  </a:lnTo>
                  <a:cubicBezTo>
                    <a:pt x="5545" y="11311"/>
                    <a:pt x="5356" y="11185"/>
                    <a:pt x="5199" y="11027"/>
                  </a:cubicBezTo>
                  <a:cubicBezTo>
                    <a:pt x="5104" y="10933"/>
                    <a:pt x="5041" y="10838"/>
                    <a:pt x="4947" y="10744"/>
                  </a:cubicBezTo>
                  <a:cubicBezTo>
                    <a:pt x="4600" y="10271"/>
                    <a:pt x="4411" y="9673"/>
                    <a:pt x="4411" y="9043"/>
                  </a:cubicBezTo>
                  <a:lnTo>
                    <a:pt x="4411" y="8223"/>
                  </a:lnTo>
                  <a:cubicBezTo>
                    <a:pt x="4411" y="7625"/>
                    <a:pt x="4096" y="7121"/>
                    <a:pt x="3529" y="6837"/>
                  </a:cubicBezTo>
                  <a:cubicBezTo>
                    <a:pt x="3318" y="6720"/>
                    <a:pt x="3085" y="6664"/>
                    <a:pt x="2852" y="6664"/>
                  </a:cubicBezTo>
                  <a:cubicBezTo>
                    <a:pt x="2458" y="6664"/>
                    <a:pt x="2061" y="6824"/>
                    <a:pt x="1765" y="7121"/>
                  </a:cubicBezTo>
                  <a:lnTo>
                    <a:pt x="1576" y="7310"/>
                  </a:lnTo>
                  <a:cubicBezTo>
                    <a:pt x="1607" y="6270"/>
                    <a:pt x="2017" y="5230"/>
                    <a:pt x="2678" y="4443"/>
                  </a:cubicBezTo>
                  <a:cubicBezTo>
                    <a:pt x="2741" y="4317"/>
                    <a:pt x="2867" y="4254"/>
                    <a:pt x="2962" y="4128"/>
                  </a:cubicBezTo>
                  <a:cubicBezTo>
                    <a:pt x="3466" y="3655"/>
                    <a:pt x="4001" y="3309"/>
                    <a:pt x="4632" y="3057"/>
                  </a:cubicBezTo>
                  <a:cubicBezTo>
                    <a:pt x="5167" y="2899"/>
                    <a:pt x="5703" y="2836"/>
                    <a:pt x="6270" y="2836"/>
                  </a:cubicBezTo>
                  <a:close/>
                  <a:moveTo>
                    <a:pt x="11153" y="1"/>
                  </a:moveTo>
                  <a:cubicBezTo>
                    <a:pt x="10334" y="1"/>
                    <a:pt x="9483" y="253"/>
                    <a:pt x="8822" y="757"/>
                  </a:cubicBezTo>
                  <a:cubicBezTo>
                    <a:pt x="8255" y="1135"/>
                    <a:pt x="7782" y="1733"/>
                    <a:pt x="7530" y="2364"/>
                  </a:cubicBezTo>
                  <a:cubicBezTo>
                    <a:pt x="7120" y="2238"/>
                    <a:pt x="6679" y="2175"/>
                    <a:pt x="6270" y="2175"/>
                  </a:cubicBezTo>
                  <a:cubicBezTo>
                    <a:pt x="5703" y="2175"/>
                    <a:pt x="5199" y="2206"/>
                    <a:pt x="4695" y="2364"/>
                  </a:cubicBezTo>
                  <a:cubicBezTo>
                    <a:pt x="4411" y="1733"/>
                    <a:pt x="3938" y="1166"/>
                    <a:pt x="3371" y="788"/>
                  </a:cubicBezTo>
                  <a:cubicBezTo>
                    <a:pt x="2710" y="253"/>
                    <a:pt x="1891" y="32"/>
                    <a:pt x="1071" y="32"/>
                  </a:cubicBezTo>
                  <a:lnTo>
                    <a:pt x="347" y="32"/>
                  </a:lnTo>
                  <a:cubicBezTo>
                    <a:pt x="158" y="32"/>
                    <a:pt x="0" y="190"/>
                    <a:pt x="0" y="379"/>
                  </a:cubicBezTo>
                  <a:lnTo>
                    <a:pt x="0" y="1103"/>
                  </a:lnTo>
                  <a:cubicBezTo>
                    <a:pt x="0" y="1859"/>
                    <a:pt x="189" y="2553"/>
                    <a:pt x="599" y="3183"/>
                  </a:cubicBezTo>
                  <a:cubicBezTo>
                    <a:pt x="914" y="3655"/>
                    <a:pt x="1292" y="4096"/>
                    <a:pt x="1765" y="4411"/>
                  </a:cubicBezTo>
                  <a:cubicBezTo>
                    <a:pt x="1544" y="4726"/>
                    <a:pt x="1323" y="5073"/>
                    <a:pt x="1166" y="5420"/>
                  </a:cubicBezTo>
                  <a:cubicBezTo>
                    <a:pt x="914" y="6113"/>
                    <a:pt x="756" y="6806"/>
                    <a:pt x="756" y="7562"/>
                  </a:cubicBezTo>
                  <a:lnTo>
                    <a:pt x="756" y="8255"/>
                  </a:lnTo>
                  <a:cubicBezTo>
                    <a:pt x="756" y="8475"/>
                    <a:pt x="914" y="8633"/>
                    <a:pt x="1103" y="8633"/>
                  </a:cubicBezTo>
                  <a:cubicBezTo>
                    <a:pt x="1891" y="8633"/>
                    <a:pt x="2647" y="8980"/>
                    <a:pt x="3119" y="9610"/>
                  </a:cubicBezTo>
                  <a:lnTo>
                    <a:pt x="4316" y="11185"/>
                  </a:lnTo>
                  <a:cubicBezTo>
                    <a:pt x="4411" y="11311"/>
                    <a:pt x="4537" y="11405"/>
                    <a:pt x="4632" y="11531"/>
                  </a:cubicBezTo>
                  <a:cubicBezTo>
                    <a:pt x="5041" y="11941"/>
                    <a:pt x="5545" y="12130"/>
                    <a:pt x="6112" y="12130"/>
                  </a:cubicBezTo>
                  <a:cubicBezTo>
                    <a:pt x="6648" y="12130"/>
                    <a:pt x="7152" y="11941"/>
                    <a:pt x="7561" y="11531"/>
                  </a:cubicBezTo>
                  <a:cubicBezTo>
                    <a:pt x="7687" y="11405"/>
                    <a:pt x="7782" y="11311"/>
                    <a:pt x="7877" y="11185"/>
                  </a:cubicBezTo>
                  <a:lnTo>
                    <a:pt x="9105" y="9610"/>
                  </a:lnTo>
                  <a:cubicBezTo>
                    <a:pt x="9578" y="8980"/>
                    <a:pt x="10302" y="8633"/>
                    <a:pt x="11090" y="8633"/>
                  </a:cubicBezTo>
                  <a:cubicBezTo>
                    <a:pt x="11311" y="8633"/>
                    <a:pt x="11468" y="8475"/>
                    <a:pt x="11468" y="8255"/>
                  </a:cubicBezTo>
                  <a:lnTo>
                    <a:pt x="11468" y="7751"/>
                  </a:lnTo>
                  <a:cubicBezTo>
                    <a:pt x="11468" y="6522"/>
                    <a:pt x="11059" y="5388"/>
                    <a:pt x="10397" y="4411"/>
                  </a:cubicBezTo>
                  <a:cubicBezTo>
                    <a:pt x="10870" y="4096"/>
                    <a:pt x="11311" y="3655"/>
                    <a:pt x="11626" y="3151"/>
                  </a:cubicBezTo>
                  <a:cubicBezTo>
                    <a:pt x="12004" y="2521"/>
                    <a:pt x="12193" y="1796"/>
                    <a:pt x="12193" y="1072"/>
                  </a:cubicBezTo>
                  <a:lnTo>
                    <a:pt x="12193" y="347"/>
                  </a:lnTo>
                  <a:cubicBezTo>
                    <a:pt x="12193" y="158"/>
                    <a:pt x="12035" y="1"/>
                    <a:pt x="11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3"/>
            <p:cNvSpPr/>
            <p:nvPr/>
          </p:nvSpPr>
          <p:spPr>
            <a:xfrm>
              <a:off x="-18223800" y="2559575"/>
              <a:ext cx="37050" cy="36850"/>
            </a:xfrm>
            <a:custGeom>
              <a:avLst/>
              <a:gdLst/>
              <a:ahLst/>
              <a:cxnLst/>
              <a:rect l="l" t="t" r="r" b="b"/>
              <a:pathLst>
                <a:path w="1482" h="1474" extrusionOk="0">
                  <a:moveTo>
                    <a:pt x="410" y="0"/>
                  </a:moveTo>
                  <a:cubicBezTo>
                    <a:pt x="324" y="0"/>
                    <a:pt x="237" y="40"/>
                    <a:pt x="158" y="118"/>
                  </a:cubicBezTo>
                  <a:cubicBezTo>
                    <a:pt x="1" y="276"/>
                    <a:pt x="1" y="497"/>
                    <a:pt x="158" y="654"/>
                  </a:cubicBezTo>
                  <a:lnTo>
                    <a:pt x="851" y="1347"/>
                  </a:lnTo>
                  <a:cubicBezTo>
                    <a:pt x="946" y="1442"/>
                    <a:pt x="1009" y="1473"/>
                    <a:pt x="1103" y="1473"/>
                  </a:cubicBezTo>
                  <a:cubicBezTo>
                    <a:pt x="1166" y="1473"/>
                    <a:pt x="1292" y="1442"/>
                    <a:pt x="1324" y="1347"/>
                  </a:cubicBezTo>
                  <a:cubicBezTo>
                    <a:pt x="1481" y="1190"/>
                    <a:pt x="1481" y="1001"/>
                    <a:pt x="1324" y="843"/>
                  </a:cubicBezTo>
                  <a:lnTo>
                    <a:pt x="662" y="118"/>
                  </a:lnTo>
                  <a:cubicBezTo>
                    <a:pt x="584" y="40"/>
                    <a:pt x="497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3"/>
            <p:cNvSpPr/>
            <p:nvPr/>
          </p:nvSpPr>
          <p:spPr>
            <a:xfrm>
              <a:off x="-18098550" y="2559575"/>
              <a:ext cx="37825" cy="36850"/>
            </a:xfrm>
            <a:custGeom>
              <a:avLst/>
              <a:gdLst/>
              <a:ahLst/>
              <a:cxnLst/>
              <a:rect l="l" t="t" r="r" b="b"/>
              <a:pathLst>
                <a:path w="1513" h="1474" extrusionOk="0">
                  <a:moveTo>
                    <a:pt x="1103" y="0"/>
                  </a:moveTo>
                  <a:cubicBezTo>
                    <a:pt x="1016" y="0"/>
                    <a:pt x="929" y="40"/>
                    <a:pt x="851" y="118"/>
                  </a:cubicBezTo>
                  <a:lnTo>
                    <a:pt x="158" y="843"/>
                  </a:lnTo>
                  <a:cubicBezTo>
                    <a:pt x="0" y="1001"/>
                    <a:pt x="0" y="1190"/>
                    <a:pt x="158" y="1347"/>
                  </a:cubicBezTo>
                  <a:cubicBezTo>
                    <a:pt x="221" y="1442"/>
                    <a:pt x="315" y="1473"/>
                    <a:pt x="410" y="1473"/>
                  </a:cubicBezTo>
                  <a:cubicBezTo>
                    <a:pt x="504" y="1473"/>
                    <a:pt x="630" y="1442"/>
                    <a:pt x="662" y="1347"/>
                  </a:cubicBezTo>
                  <a:lnTo>
                    <a:pt x="1355" y="623"/>
                  </a:lnTo>
                  <a:cubicBezTo>
                    <a:pt x="1512" y="465"/>
                    <a:pt x="1512" y="276"/>
                    <a:pt x="1355" y="118"/>
                  </a:cubicBezTo>
                  <a:cubicBezTo>
                    <a:pt x="1276" y="40"/>
                    <a:pt x="1189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3" name="Google Shape;1283;p53"/>
          <p:cNvSpPr/>
          <p:nvPr/>
        </p:nvSpPr>
        <p:spPr>
          <a:xfrm>
            <a:off x="3097527" y="2590457"/>
            <a:ext cx="341836" cy="341704"/>
          </a:xfrm>
          <a:custGeom>
            <a:avLst/>
            <a:gdLst/>
            <a:ahLst/>
            <a:cxnLst/>
            <a:rect l="l" t="t" r="r" b="b"/>
            <a:pathLst>
              <a:path w="38834" h="38830" extrusionOk="0">
                <a:moveTo>
                  <a:pt x="19417" y="1419"/>
                </a:moveTo>
                <a:cubicBezTo>
                  <a:pt x="19919" y="1419"/>
                  <a:pt x="20438" y="1436"/>
                  <a:pt x="20924" y="1469"/>
                </a:cubicBezTo>
                <a:cubicBezTo>
                  <a:pt x="25410" y="1837"/>
                  <a:pt x="29578" y="3880"/>
                  <a:pt x="32641" y="7194"/>
                </a:cubicBezTo>
                <a:cubicBezTo>
                  <a:pt x="35721" y="10525"/>
                  <a:pt x="37428" y="14877"/>
                  <a:pt x="37428" y="19413"/>
                </a:cubicBezTo>
                <a:cubicBezTo>
                  <a:pt x="37428" y="19664"/>
                  <a:pt x="37411" y="19898"/>
                  <a:pt x="37411" y="20116"/>
                </a:cubicBezTo>
                <a:cubicBezTo>
                  <a:pt x="37394" y="20149"/>
                  <a:pt x="37394" y="20166"/>
                  <a:pt x="37394" y="20200"/>
                </a:cubicBezTo>
                <a:cubicBezTo>
                  <a:pt x="37378" y="20250"/>
                  <a:pt x="37361" y="20300"/>
                  <a:pt x="37361" y="20350"/>
                </a:cubicBezTo>
                <a:cubicBezTo>
                  <a:pt x="37344" y="20400"/>
                  <a:pt x="37327" y="20467"/>
                  <a:pt x="37311" y="20534"/>
                </a:cubicBezTo>
                <a:cubicBezTo>
                  <a:pt x="37294" y="20601"/>
                  <a:pt x="37277" y="20685"/>
                  <a:pt x="37261" y="20752"/>
                </a:cubicBezTo>
                <a:cubicBezTo>
                  <a:pt x="37227" y="20836"/>
                  <a:pt x="37210" y="20903"/>
                  <a:pt x="37194" y="20986"/>
                </a:cubicBezTo>
                <a:cubicBezTo>
                  <a:pt x="37177" y="21053"/>
                  <a:pt x="37143" y="21137"/>
                  <a:pt x="37127" y="21204"/>
                </a:cubicBezTo>
                <a:lnTo>
                  <a:pt x="37060" y="21422"/>
                </a:lnTo>
                <a:cubicBezTo>
                  <a:pt x="37060" y="21422"/>
                  <a:pt x="37060" y="21422"/>
                  <a:pt x="37060" y="21438"/>
                </a:cubicBezTo>
                <a:cubicBezTo>
                  <a:pt x="37026" y="21505"/>
                  <a:pt x="37009" y="21572"/>
                  <a:pt x="36976" y="21656"/>
                </a:cubicBezTo>
                <a:cubicBezTo>
                  <a:pt x="36959" y="21723"/>
                  <a:pt x="36926" y="21807"/>
                  <a:pt x="36909" y="21873"/>
                </a:cubicBezTo>
                <a:cubicBezTo>
                  <a:pt x="36876" y="21940"/>
                  <a:pt x="36859" y="22024"/>
                  <a:pt x="36825" y="22091"/>
                </a:cubicBezTo>
                <a:cubicBezTo>
                  <a:pt x="36792" y="22158"/>
                  <a:pt x="36775" y="22242"/>
                  <a:pt x="36742" y="22309"/>
                </a:cubicBezTo>
                <a:cubicBezTo>
                  <a:pt x="36641" y="22576"/>
                  <a:pt x="36524" y="22861"/>
                  <a:pt x="36390" y="23129"/>
                </a:cubicBezTo>
                <a:cubicBezTo>
                  <a:pt x="36373" y="23196"/>
                  <a:pt x="36340" y="23263"/>
                  <a:pt x="36306" y="23330"/>
                </a:cubicBezTo>
                <a:cubicBezTo>
                  <a:pt x="36273" y="23397"/>
                  <a:pt x="36239" y="23480"/>
                  <a:pt x="36189" y="23547"/>
                </a:cubicBezTo>
                <a:cubicBezTo>
                  <a:pt x="36156" y="23614"/>
                  <a:pt x="36122" y="23698"/>
                  <a:pt x="36089" y="23765"/>
                </a:cubicBezTo>
                <a:cubicBezTo>
                  <a:pt x="36106" y="23648"/>
                  <a:pt x="36106" y="23531"/>
                  <a:pt x="36122" y="23413"/>
                </a:cubicBezTo>
                <a:cubicBezTo>
                  <a:pt x="36122" y="23330"/>
                  <a:pt x="36139" y="23229"/>
                  <a:pt x="36139" y="23129"/>
                </a:cubicBezTo>
                <a:lnTo>
                  <a:pt x="36139" y="23079"/>
                </a:lnTo>
                <a:cubicBezTo>
                  <a:pt x="36156" y="22978"/>
                  <a:pt x="36156" y="22861"/>
                  <a:pt x="36156" y="22761"/>
                </a:cubicBezTo>
                <a:cubicBezTo>
                  <a:pt x="36156" y="22677"/>
                  <a:pt x="36173" y="22593"/>
                  <a:pt x="36173" y="22510"/>
                </a:cubicBezTo>
                <a:cubicBezTo>
                  <a:pt x="36173" y="22459"/>
                  <a:pt x="36173" y="22426"/>
                  <a:pt x="36173" y="22376"/>
                </a:cubicBezTo>
                <a:cubicBezTo>
                  <a:pt x="36173" y="22275"/>
                  <a:pt x="36173" y="22175"/>
                  <a:pt x="36173" y="22074"/>
                </a:cubicBezTo>
                <a:cubicBezTo>
                  <a:pt x="36173" y="18141"/>
                  <a:pt x="34783" y="14308"/>
                  <a:pt x="32239" y="11295"/>
                </a:cubicBezTo>
                <a:cubicBezTo>
                  <a:pt x="32222" y="11261"/>
                  <a:pt x="32189" y="11228"/>
                  <a:pt x="32155" y="11194"/>
                </a:cubicBezTo>
                <a:cubicBezTo>
                  <a:pt x="28958" y="7462"/>
                  <a:pt x="24322" y="5319"/>
                  <a:pt x="19417" y="5319"/>
                </a:cubicBezTo>
                <a:cubicBezTo>
                  <a:pt x="19300" y="5319"/>
                  <a:pt x="19166" y="5336"/>
                  <a:pt x="19049" y="5336"/>
                </a:cubicBezTo>
                <a:lnTo>
                  <a:pt x="18798" y="5336"/>
                </a:lnTo>
                <a:cubicBezTo>
                  <a:pt x="18614" y="5353"/>
                  <a:pt x="18446" y="5353"/>
                  <a:pt x="18279" y="5369"/>
                </a:cubicBezTo>
                <a:lnTo>
                  <a:pt x="18128" y="5369"/>
                </a:lnTo>
                <a:cubicBezTo>
                  <a:pt x="18078" y="5386"/>
                  <a:pt x="18028" y="5386"/>
                  <a:pt x="17978" y="5386"/>
                </a:cubicBezTo>
                <a:cubicBezTo>
                  <a:pt x="17877" y="5403"/>
                  <a:pt x="17777" y="5403"/>
                  <a:pt x="17693" y="5419"/>
                </a:cubicBezTo>
                <a:cubicBezTo>
                  <a:pt x="17626" y="5419"/>
                  <a:pt x="17559" y="5436"/>
                  <a:pt x="17476" y="5436"/>
                </a:cubicBezTo>
                <a:cubicBezTo>
                  <a:pt x="17409" y="5453"/>
                  <a:pt x="17325" y="5453"/>
                  <a:pt x="17258" y="5470"/>
                </a:cubicBezTo>
                <a:lnTo>
                  <a:pt x="17224" y="5470"/>
                </a:lnTo>
                <a:lnTo>
                  <a:pt x="17007" y="5503"/>
                </a:lnTo>
                <a:cubicBezTo>
                  <a:pt x="16923" y="5520"/>
                  <a:pt x="16839" y="5520"/>
                  <a:pt x="16756" y="5537"/>
                </a:cubicBezTo>
                <a:cubicBezTo>
                  <a:pt x="16605" y="5570"/>
                  <a:pt x="16454" y="5587"/>
                  <a:pt x="16287" y="5620"/>
                </a:cubicBezTo>
                <a:cubicBezTo>
                  <a:pt x="16220" y="5637"/>
                  <a:pt x="16136" y="5654"/>
                  <a:pt x="16053" y="5671"/>
                </a:cubicBezTo>
                <a:lnTo>
                  <a:pt x="16019" y="5671"/>
                </a:lnTo>
                <a:cubicBezTo>
                  <a:pt x="15651" y="5754"/>
                  <a:pt x="15266" y="5838"/>
                  <a:pt x="14898" y="5955"/>
                </a:cubicBezTo>
                <a:cubicBezTo>
                  <a:pt x="14814" y="5972"/>
                  <a:pt x="14747" y="5989"/>
                  <a:pt x="14663" y="6022"/>
                </a:cubicBezTo>
                <a:cubicBezTo>
                  <a:pt x="14580" y="6039"/>
                  <a:pt x="14513" y="6056"/>
                  <a:pt x="14429" y="6089"/>
                </a:cubicBezTo>
                <a:cubicBezTo>
                  <a:pt x="14212" y="6156"/>
                  <a:pt x="13977" y="6223"/>
                  <a:pt x="13760" y="6307"/>
                </a:cubicBezTo>
                <a:lnTo>
                  <a:pt x="13542" y="6390"/>
                </a:lnTo>
                <a:lnTo>
                  <a:pt x="13408" y="6441"/>
                </a:lnTo>
                <a:cubicBezTo>
                  <a:pt x="13341" y="6457"/>
                  <a:pt x="13291" y="6491"/>
                  <a:pt x="13224" y="6507"/>
                </a:cubicBezTo>
                <a:cubicBezTo>
                  <a:pt x="13107" y="6558"/>
                  <a:pt x="12990" y="6608"/>
                  <a:pt x="12872" y="6658"/>
                </a:cubicBezTo>
                <a:cubicBezTo>
                  <a:pt x="12805" y="6675"/>
                  <a:pt x="12739" y="6708"/>
                  <a:pt x="12688" y="6742"/>
                </a:cubicBezTo>
                <a:cubicBezTo>
                  <a:pt x="12454" y="6842"/>
                  <a:pt x="12220" y="6943"/>
                  <a:pt x="12002" y="7060"/>
                </a:cubicBezTo>
                <a:cubicBezTo>
                  <a:pt x="11801" y="7160"/>
                  <a:pt x="11600" y="7261"/>
                  <a:pt x="11399" y="7361"/>
                </a:cubicBezTo>
                <a:cubicBezTo>
                  <a:pt x="11349" y="7395"/>
                  <a:pt x="11282" y="7445"/>
                  <a:pt x="11215" y="7478"/>
                </a:cubicBezTo>
                <a:cubicBezTo>
                  <a:pt x="11148" y="7512"/>
                  <a:pt x="11081" y="7545"/>
                  <a:pt x="10998" y="7595"/>
                </a:cubicBezTo>
                <a:cubicBezTo>
                  <a:pt x="10948" y="7629"/>
                  <a:pt x="10897" y="7662"/>
                  <a:pt x="10830" y="7696"/>
                </a:cubicBezTo>
                <a:cubicBezTo>
                  <a:pt x="10763" y="7729"/>
                  <a:pt x="10696" y="7780"/>
                  <a:pt x="10629" y="7813"/>
                </a:cubicBezTo>
                <a:cubicBezTo>
                  <a:pt x="10496" y="7897"/>
                  <a:pt x="10378" y="7980"/>
                  <a:pt x="10244" y="8064"/>
                </a:cubicBezTo>
                <a:cubicBezTo>
                  <a:pt x="10194" y="8098"/>
                  <a:pt x="10127" y="8131"/>
                  <a:pt x="10060" y="8181"/>
                </a:cubicBezTo>
                <a:cubicBezTo>
                  <a:pt x="10010" y="8215"/>
                  <a:pt x="9960" y="8248"/>
                  <a:pt x="9910" y="8282"/>
                </a:cubicBezTo>
                <a:lnTo>
                  <a:pt x="9876" y="8315"/>
                </a:lnTo>
                <a:cubicBezTo>
                  <a:pt x="9860" y="8315"/>
                  <a:pt x="9843" y="8332"/>
                  <a:pt x="9826" y="8349"/>
                </a:cubicBezTo>
                <a:cubicBezTo>
                  <a:pt x="9793" y="8365"/>
                  <a:pt x="9742" y="8399"/>
                  <a:pt x="9709" y="8432"/>
                </a:cubicBezTo>
                <a:cubicBezTo>
                  <a:pt x="9692" y="8432"/>
                  <a:pt x="9692" y="8449"/>
                  <a:pt x="9675" y="8449"/>
                </a:cubicBezTo>
                <a:cubicBezTo>
                  <a:pt x="9625" y="8499"/>
                  <a:pt x="9558" y="8533"/>
                  <a:pt x="9508" y="8566"/>
                </a:cubicBezTo>
                <a:cubicBezTo>
                  <a:pt x="9458" y="8617"/>
                  <a:pt x="9391" y="8667"/>
                  <a:pt x="9324" y="8700"/>
                </a:cubicBezTo>
                <a:cubicBezTo>
                  <a:pt x="9207" y="8801"/>
                  <a:pt x="9090" y="8884"/>
                  <a:pt x="8972" y="8985"/>
                </a:cubicBezTo>
                <a:cubicBezTo>
                  <a:pt x="8922" y="9018"/>
                  <a:pt x="8872" y="9068"/>
                  <a:pt x="8822" y="9102"/>
                </a:cubicBezTo>
                <a:lnTo>
                  <a:pt x="8822" y="9119"/>
                </a:lnTo>
                <a:cubicBezTo>
                  <a:pt x="8805" y="9119"/>
                  <a:pt x="8805" y="9119"/>
                  <a:pt x="8788" y="9135"/>
                </a:cubicBezTo>
                <a:cubicBezTo>
                  <a:pt x="8671" y="9219"/>
                  <a:pt x="8571" y="9320"/>
                  <a:pt x="8453" y="9420"/>
                </a:cubicBezTo>
                <a:cubicBezTo>
                  <a:pt x="8336" y="9520"/>
                  <a:pt x="8219" y="9621"/>
                  <a:pt x="8102" y="9721"/>
                </a:cubicBezTo>
                <a:cubicBezTo>
                  <a:pt x="8052" y="9772"/>
                  <a:pt x="8002" y="9822"/>
                  <a:pt x="7935" y="9872"/>
                </a:cubicBezTo>
                <a:cubicBezTo>
                  <a:pt x="7834" y="9989"/>
                  <a:pt x="7717" y="10090"/>
                  <a:pt x="7617" y="10190"/>
                </a:cubicBezTo>
                <a:cubicBezTo>
                  <a:pt x="7533" y="10274"/>
                  <a:pt x="7449" y="10357"/>
                  <a:pt x="7382" y="10441"/>
                </a:cubicBezTo>
                <a:cubicBezTo>
                  <a:pt x="7315" y="10508"/>
                  <a:pt x="7248" y="10558"/>
                  <a:pt x="7198" y="10625"/>
                </a:cubicBezTo>
                <a:cubicBezTo>
                  <a:pt x="7148" y="10675"/>
                  <a:pt x="7098" y="10726"/>
                  <a:pt x="7064" y="10759"/>
                </a:cubicBezTo>
                <a:cubicBezTo>
                  <a:pt x="7014" y="10809"/>
                  <a:pt x="6980" y="10860"/>
                  <a:pt x="6947" y="10893"/>
                </a:cubicBezTo>
                <a:cubicBezTo>
                  <a:pt x="6847" y="10993"/>
                  <a:pt x="6763" y="11094"/>
                  <a:pt x="6679" y="11194"/>
                </a:cubicBezTo>
                <a:lnTo>
                  <a:pt x="6595" y="11295"/>
                </a:lnTo>
                <a:lnTo>
                  <a:pt x="6579" y="11311"/>
                </a:lnTo>
                <a:cubicBezTo>
                  <a:pt x="4051" y="14324"/>
                  <a:pt x="2662" y="18141"/>
                  <a:pt x="2662" y="22091"/>
                </a:cubicBezTo>
                <a:cubicBezTo>
                  <a:pt x="2662" y="23916"/>
                  <a:pt x="2946" y="25690"/>
                  <a:pt x="3516" y="27414"/>
                </a:cubicBezTo>
                <a:cubicBezTo>
                  <a:pt x="3549" y="27514"/>
                  <a:pt x="3583" y="27615"/>
                  <a:pt x="3633" y="27715"/>
                </a:cubicBezTo>
                <a:cubicBezTo>
                  <a:pt x="3666" y="27816"/>
                  <a:pt x="3700" y="27933"/>
                  <a:pt x="3733" y="28033"/>
                </a:cubicBezTo>
                <a:cubicBezTo>
                  <a:pt x="3817" y="28234"/>
                  <a:pt x="3901" y="28435"/>
                  <a:pt x="3984" y="28636"/>
                </a:cubicBezTo>
                <a:cubicBezTo>
                  <a:pt x="4018" y="28720"/>
                  <a:pt x="4051" y="28787"/>
                  <a:pt x="4085" y="28870"/>
                </a:cubicBezTo>
                <a:cubicBezTo>
                  <a:pt x="2528" y="26326"/>
                  <a:pt x="1557" y="23363"/>
                  <a:pt x="1423" y="20183"/>
                </a:cubicBezTo>
                <a:cubicBezTo>
                  <a:pt x="1423" y="19949"/>
                  <a:pt x="1407" y="19681"/>
                  <a:pt x="1407" y="19413"/>
                </a:cubicBezTo>
                <a:cubicBezTo>
                  <a:pt x="1407" y="14877"/>
                  <a:pt x="3114" y="10525"/>
                  <a:pt x="6194" y="7194"/>
                </a:cubicBezTo>
                <a:cubicBezTo>
                  <a:pt x="9257" y="3880"/>
                  <a:pt x="13425" y="1837"/>
                  <a:pt x="17894" y="1469"/>
                </a:cubicBezTo>
                <a:cubicBezTo>
                  <a:pt x="18396" y="1436"/>
                  <a:pt x="18915" y="1419"/>
                  <a:pt x="19417" y="1419"/>
                </a:cubicBezTo>
                <a:close/>
                <a:moveTo>
                  <a:pt x="19685" y="6725"/>
                </a:moveTo>
                <a:cubicBezTo>
                  <a:pt x="19752" y="6725"/>
                  <a:pt x="19836" y="6742"/>
                  <a:pt x="19903" y="6742"/>
                </a:cubicBezTo>
                <a:lnTo>
                  <a:pt x="20053" y="6742"/>
                </a:lnTo>
                <a:cubicBezTo>
                  <a:pt x="20120" y="6742"/>
                  <a:pt x="20187" y="6742"/>
                  <a:pt x="20254" y="6759"/>
                </a:cubicBezTo>
                <a:cubicBezTo>
                  <a:pt x="20472" y="6759"/>
                  <a:pt x="20689" y="6775"/>
                  <a:pt x="20907" y="6809"/>
                </a:cubicBezTo>
                <a:lnTo>
                  <a:pt x="21041" y="6809"/>
                </a:lnTo>
                <a:cubicBezTo>
                  <a:pt x="21192" y="6826"/>
                  <a:pt x="21342" y="6842"/>
                  <a:pt x="21493" y="6876"/>
                </a:cubicBezTo>
                <a:lnTo>
                  <a:pt x="21593" y="6876"/>
                </a:lnTo>
                <a:cubicBezTo>
                  <a:pt x="21593" y="6876"/>
                  <a:pt x="21610" y="6892"/>
                  <a:pt x="21627" y="6892"/>
                </a:cubicBezTo>
                <a:cubicBezTo>
                  <a:pt x="21710" y="6892"/>
                  <a:pt x="21811" y="6909"/>
                  <a:pt x="21895" y="6926"/>
                </a:cubicBezTo>
                <a:cubicBezTo>
                  <a:pt x="21961" y="6943"/>
                  <a:pt x="22028" y="6959"/>
                  <a:pt x="22095" y="6959"/>
                </a:cubicBezTo>
                <a:cubicBezTo>
                  <a:pt x="22162" y="6976"/>
                  <a:pt x="22229" y="6993"/>
                  <a:pt x="22296" y="7010"/>
                </a:cubicBezTo>
                <a:cubicBezTo>
                  <a:pt x="22413" y="7026"/>
                  <a:pt x="22531" y="7043"/>
                  <a:pt x="22648" y="7077"/>
                </a:cubicBezTo>
                <a:cubicBezTo>
                  <a:pt x="22715" y="7093"/>
                  <a:pt x="22765" y="7093"/>
                  <a:pt x="22832" y="7110"/>
                </a:cubicBezTo>
                <a:cubicBezTo>
                  <a:pt x="22882" y="7127"/>
                  <a:pt x="22949" y="7144"/>
                  <a:pt x="22999" y="7160"/>
                </a:cubicBezTo>
                <a:lnTo>
                  <a:pt x="23033" y="7160"/>
                </a:lnTo>
                <a:lnTo>
                  <a:pt x="23133" y="7194"/>
                </a:lnTo>
                <a:cubicBezTo>
                  <a:pt x="23250" y="7211"/>
                  <a:pt x="23351" y="7244"/>
                  <a:pt x="23468" y="7277"/>
                </a:cubicBezTo>
                <a:cubicBezTo>
                  <a:pt x="23568" y="7294"/>
                  <a:pt x="23686" y="7328"/>
                  <a:pt x="23786" y="7361"/>
                </a:cubicBezTo>
                <a:cubicBezTo>
                  <a:pt x="23836" y="7378"/>
                  <a:pt x="23886" y="7395"/>
                  <a:pt x="23937" y="7411"/>
                </a:cubicBezTo>
                <a:cubicBezTo>
                  <a:pt x="23987" y="7428"/>
                  <a:pt x="24037" y="7445"/>
                  <a:pt x="24087" y="7462"/>
                </a:cubicBezTo>
                <a:cubicBezTo>
                  <a:pt x="24121" y="7462"/>
                  <a:pt x="24171" y="7478"/>
                  <a:pt x="24221" y="7495"/>
                </a:cubicBezTo>
                <a:cubicBezTo>
                  <a:pt x="24305" y="7529"/>
                  <a:pt x="24389" y="7562"/>
                  <a:pt x="24472" y="7579"/>
                </a:cubicBezTo>
                <a:cubicBezTo>
                  <a:pt x="24757" y="7679"/>
                  <a:pt x="25041" y="7796"/>
                  <a:pt x="25326" y="7914"/>
                </a:cubicBezTo>
                <a:lnTo>
                  <a:pt x="25460" y="7964"/>
                </a:lnTo>
                <a:cubicBezTo>
                  <a:pt x="25527" y="7997"/>
                  <a:pt x="25594" y="8031"/>
                  <a:pt x="25661" y="8047"/>
                </a:cubicBezTo>
                <a:lnTo>
                  <a:pt x="25862" y="8148"/>
                </a:lnTo>
                <a:cubicBezTo>
                  <a:pt x="25979" y="8198"/>
                  <a:pt x="26113" y="8265"/>
                  <a:pt x="26247" y="8332"/>
                </a:cubicBezTo>
                <a:cubicBezTo>
                  <a:pt x="26297" y="8349"/>
                  <a:pt x="26347" y="8382"/>
                  <a:pt x="26397" y="8416"/>
                </a:cubicBezTo>
                <a:lnTo>
                  <a:pt x="26581" y="8499"/>
                </a:lnTo>
                <a:cubicBezTo>
                  <a:pt x="26698" y="8566"/>
                  <a:pt x="26816" y="8633"/>
                  <a:pt x="26933" y="8700"/>
                </a:cubicBezTo>
                <a:cubicBezTo>
                  <a:pt x="27033" y="8750"/>
                  <a:pt x="27117" y="8801"/>
                  <a:pt x="27217" y="8851"/>
                </a:cubicBezTo>
                <a:cubicBezTo>
                  <a:pt x="27301" y="8901"/>
                  <a:pt x="27385" y="8951"/>
                  <a:pt x="27485" y="9018"/>
                </a:cubicBezTo>
                <a:cubicBezTo>
                  <a:pt x="27535" y="9052"/>
                  <a:pt x="27602" y="9085"/>
                  <a:pt x="27653" y="9119"/>
                </a:cubicBezTo>
                <a:cubicBezTo>
                  <a:pt x="27703" y="9152"/>
                  <a:pt x="27770" y="9202"/>
                  <a:pt x="27820" y="9236"/>
                </a:cubicBezTo>
                <a:cubicBezTo>
                  <a:pt x="27887" y="9269"/>
                  <a:pt x="27937" y="9303"/>
                  <a:pt x="28004" y="9336"/>
                </a:cubicBezTo>
                <a:cubicBezTo>
                  <a:pt x="28054" y="9387"/>
                  <a:pt x="28105" y="9420"/>
                  <a:pt x="28171" y="9453"/>
                </a:cubicBezTo>
                <a:cubicBezTo>
                  <a:pt x="28222" y="9504"/>
                  <a:pt x="28289" y="9537"/>
                  <a:pt x="28339" y="9587"/>
                </a:cubicBezTo>
                <a:cubicBezTo>
                  <a:pt x="28406" y="9621"/>
                  <a:pt x="28456" y="9654"/>
                  <a:pt x="28506" y="9705"/>
                </a:cubicBezTo>
                <a:cubicBezTo>
                  <a:pt x="28556" y="9738"/>
                  <a:pt x="28607" y="9788"/>
                  <a:pt x="28674" y="9822"/>
                </a:cubicBezTo>
                <a:cubicBezTo>
                  <a:pt x="28724" y="9872"/>
                  <a:pt x="28774" y="9905"/>
                  <a:pt x="28824" y="9956"/>
                </a:cubicBezTo>
                <a:cubicBezTo>
                  <a:pt x="28891" y="9989"/>
                  <a:pt x="28941" y="10039"/>
                  <a:pt x="28992" y="10073"/>
                </a:cubicBezTo>
                <a:cubicBezTo>
                  <a:pt x="29042" y="10123"/>
                  <a:pt x="29092" y="10156"/>
                  <a:pt x="29159" y="10207"/>
                </a:cubicBezTo>
                <a:cubicBezTo>
                  <a:pt x="29209" y="10257"/>
                  <a:pt x="29259" y="10290"/>
                  <a:pt x="29310" y="10341"/>
                </a:cubicBezTo>
                <a:cubicBezTo>
                  <a:pt x="29360" y="10391"/>
                  <a:pt x="29410" y="10424"/>
                  <a:pt x="29477" y="10475"/>
                </a:cubicBezTo>
                <a:cubicBezTo>
                  <a:pt x="29544" y="10541"/>
                  <a:pt x="29628" y="10608"/>
                  <a:pt x="29695" y="10675"/>
                </a:cubicBezTo>
                <a:cubicBezTo>
                  <a:pt x="29711" y="10675"/>
                  <a:pt x="29711" y="10692"/>
                  <a:pt x="29728" y="10709"/>
                </a:cubicBezTo>
                <a:cubicBezTo>
                  <a:pt x="29795" y="10759"/>
                  <a:pt x="29862" y="10826"/>
                  <a:pt x="29929" y="10893"/>
                </a:cubicBezTo>
                <a:lnTo>
                  <a:pt x="30080" y="11027"/>
                </a:lnTo>
                <a:cubicBezTo>
                  <a:pt x="30281" y="11228"/>
                  <a:pt x="30481" y="11429"/>
                  <a:pt x="30666" y="11629"/>
                </a:cubicBezTo>
                <a:cubicBezTo>
                  <a:pt x="30716" y="11680"/>
                  <a:pt x="30766" y="11730"/>
                  <a:pt x="30816" y="11780"/>
                </a:cubicBezTo>
                <a:cubicBezTo>
                  <a:pt x="30883" y="11864"/>
                  <a:pt x="30933" y="11931"/>
                  <a:pt x="31000" y="11998"/>
                </a:cubicBezTo>
                <a:cubicBezTo>
                  <a:pt x="31502" y="13521"/>
                  <a:pt x="31754" y="15128"/>
                  <a:pt x="31754" y="16735"/>
                </a:cubicBezTo>
                <a:cubicBezTo>
                  <a:pt x="31754" y="24049"/>
                  <a:pt x="26581" y="30360"/>
                  <a:pt x="19434" y="31783"/>
                </a:cubicBezTo>
                <a:cubicBezTo>
                  <a:pt x="19417" y="31788"/>
                  <a:pt x="19402" y="31790"/>
                  <a:pt x="19389" y="31790"/>
                </a:cubicBezTo>
                <a:cubicBezTo>
                  <a:pt x="19361" y="31790"/>
                  <a:pt x="19339" y="31783"/>
                  <a:pt x="19317" y="31783"/>
                </a:cubicBezTo>
                <a:cubicBezTo>
                  <a:pt x="19283" y="31766"/>
                  <a:pt x="19250" y="31766"/>
                  <a:pt x="19216" y="31749"/>
                </a:cubicBezTo>
                <a:cubicBezTo>
                  <a:pt x="19099" y="31732"/>
                  <a:pt x="18982" y="31699"/>
                  <a:pt x="18882" y="31682"/>
                </a:cubicBezTo>
                <a:cubicBezTo>
                  <a:pt x="18764" y="31649"/>
                  <a:pt x="18664" y="31632"/>
                  <a:pt x="18547" y="31599"/>
                </a:cubicBezTo>
                <a:cubicBezTo>
                  <a:pt x="18497" y="31582"/>
                  <a:pt x="18446" y="31565"/>
                  <a:pt x="18379" y="31548"/>
                </a:cubicBezTo>
                <a:cubicBezTo>
                  <a:pt x="18329" y="31532"/>
                  <a:pt x="18279" y="31515"/>
                  <a:pt x="18229" y="31515"/>
                </a:cubicBezTo>
                <a:cubicBezTo>
                  <a:pt x="18162" y="31498"/>
                  <a:pt x="18112" y="31481"/>
                  <a:pt x="18061" y="31465"/>
                </a:cubicBezTo>
                <a:cubicBezTo>
                  <a:pt x="18011" y="31448"/>
                  <a:pt x="17961" y="31431"/>
                  <a:pt x="17911" y="31414"/>
                </a:cubicBezTo>
                <a:lnTo>
                  <a:pt x="17894" y="31414"/>
                </a:lnTo>
                <a:cubicBezTo>
                  <a:pt x="17877" y="31398"/>
                  <a:pt x="17861" y="31398"/>
                  <a:pt x="17844" y="31398"/>
                </a:cubicBezTo>
                <a:cubicBezTo>
                  <a:pt x="17760" y="31364"/>
                  <a:pt x="17660" y="31331"/>
                  <a:pt x="17576" y="31314"/>
                </a:cubicBezTo>
                <a:cubicBezTo>
                  <a:pt x="17476" y="31281"/>
                  <a:pt x="17375" y="31230"/>
                  <a:pt x="17275" y="31197"/>
                </a:cubicBezTo>
                <a:lnTo>
                  <a:pt x="17241" y="31197"/>
                </a:lnTo>
                <a:cubicBezTo>
                  <a:pt x="17158" y="31163"/>
                  <a:pt x="17074" y="31130"/>
                  <a:pt x="16990" y="31096"/>
                </a:cubicBezTo>
                <a:cubicBezTo>
                  <a:pt x="16957" y="31096"/>
                  <a:pt x="16940" y="31080"/>
                  <a:pt x="16906" y="31063"/>
                </a:cubicBezTo>
                <a:cubicBezTo>
                  <a:pt x="16839" y="31046"/>
                  <a:pt x="16773" y="31013"/>
                  <a:pt x="16722" y="30996"/>
                </a:cubicBezTo>
                <a:cubicBezTo>
                  <a:pt x="16672" y="30979"/>
                  <a:pt x="16639" y="30963"/>
                  <a:pt x="16588" y="30946"/>
                </a:cubicBezTo>
                <a:cubicBezTo>
                  <a:pt x="16538" y="30912"/>
                  <a:pt x="16488" y="30896"/>
                  <a:pt x="16421" y="30879"/>
                </a:cubicBezTo>
                <a:cubicBezTo>
                  <a:pt x="16371" y="30845"/>
                  <a:pt x="16321" y="30829"/>
                  <a:pt x="16270" y="30812"/>
                </a:cubicBezTo>
                <a:cubicBezTo>
                  <a:pt x="16187" y="30778"/>
                  <a:pt x="16103" y="30745"/>
                  <a:pt x="16036" y="30695"/>
                </a:cubicBezTo>
                <a:lnTo>
                  <a:pt x="16019" y="30695"/>
                </a:lnTo>
                <a:cubicBezTo>
                  <a:pt x="15936" y="30661"/>
                  <a:pt x="15869" y="30628"/>
                  <a:pt x="15802" y="30594"/>
                </a:cubicBezTo>
                <a:cubicBezTo>
                  <a:pt x="15751" y="30578"/>
                  <a:pt x="15701" y="30544"/>
                  <a:pt x="15668" y="30527"/>
                </a:cubicBezTo>
                <a:cubicBezTo>
                  <a:pt x="15584" y="30477"/>
                  <a:pt x="15484" y="30444"/>
                  <a:pt x="15400" y="30393"/>
                </a:cubicBezTo>
                <a:cubicBezTo>
                  <a:pt x="15316" y="30343"/>
                  <a:pt x="15249" y="30310"/>
                  <a:pt x="15166" y="30259"/>
                </a:cubicBezTo>
                <a:lnTo>
                  <a:pt x="15149" y="30259"/>
                </a:lnTo>
                <a:cubicBezTo>
                  <a:pt x="15132" y="30243"/>
                  <a:pt x="15132" y="30243"/>
                  <a:pt x="15132" y="30243"/>
                </a:cubicBezTo>
                <a:lnTo>
                  <a:pt x="15115" y="30243"/>
                </a:lnTo>
                <a:cubicBezTo>
                  <a:pt x="15032" y="30193"/>
                  <a:pt x="14948" y="30142"/>
                  <a:pt x="14864" y="30109"/>
                </a:cubicBezTo>
                <a:cubicBezTo>
                  <a:pt x="14864" y="30092"/>
                  <a:pt x="14848" y="30092"/>
                  <a:pt x="14831" y="30075"/>
                </a:cubicBezTo>
                <a:cubicBezTo>
                  <a:pt x="14764" y="30042"/>
                  <a:pt x="14697" y="30008"/>
                  <a:pt x="14647" y="29975"/>
                </a:cubicBezTo>
                <a:cubicBezTo>
                  <a:pt x="14597" y="29941"/>
                  <a:pt x="14563" y="29925"/>
                  <a:pt x="14513" y="29891"/>
                </a:cubicBezTo>
                <a:cubicBezTo>
                  <a:pt x="14463" y="29858"/>
                  <a:pt x="14412" y="29824"/>
                  <a:pt x="14345" y="29791"/>
                </a:cubicBezTo>
                <a:cubicBezTo>
                  <a:pt x="14312" y="29774"/>
                  <a:pt x="14278" y="29757"/>
                  <a:pt x="14245" y="29741"/>
                </a:cubicBezTo>
                <a:cubicBezTo>
                  <a:pt x="14195" y="29707"/>
                  <a:pt x="14145" y="29674"/>
                  <a:pt x="14094" y="29640"/>
                </a:cubicBezTo>
                <a:cubicBezTo>
                  <a:pt x="14061" y="29607"/>
                  <a:pt x="14011" y="29573"/>
                  <a:pt x="13960" y="29556"/>
                </a:cubicBezTo>
                <a:cubicBezTo>
                  <a:pt x="13893" y="29506"/>
                  <a:pt x="13810" y="29439"/>
                  <a:pt x="13726" y="29389"/>
                </a:cubicBezTo>
                <a:cubicBezTo>
                  <a:pt x="13659" y="29339"/>
                  <a:pt x="13609" y="29305"/>
                  <a:pt x="13542" y="29255"/>
                </a:cubicBezTo>
                <a:cubicBezTo>
                  <a:pt x="13542" y="29255"/>
                  <a:pt x="13525" y="29255"/>
                  <a:pt x="13525" y="29238"/>
                </a:cubicBezTo>
                <a:cubicBezTo>
                  <a:pt x="13492" y="29222"/>
                  <a:pt x="13458" y="29205"/>
                  <a:pt x="13442" y="29188"/>
                </a:cubicBezTo>
                <a:lnTo>
                  <a:pt x="13308" y="29088"/>
                </a:lnTo>
                <a:cubicBezTo>
                  <a:pt x="13274" y="29071"/>
                  <a:pt x="13241" y="29038"/>
                  <a:pt x="13190" y="29004"/>
                </a:cubicBezTo>
                <a:cubicBezTo>
                  <a:pt x="13124" y="28954"/>
                  <a:pt x="13057" y="28904"/>
                  <a:pt x="12990" y="28853"/>
                </a:cubicBezTo>
                <a:cubicBezTo>
                  <a:pt x="12990" y="28853"/>
                  <a:pt x="12990" y="28837"/>
                  <a:pt x="12990" y="28837"/>
                </a:cubicBezTo>
                <a:cubicBezTo>
                  <a:pt x="12872" y="28753"/>
                  <a:pt x="12772" y="28669"/>
                  <a:pt x="12655" y="28586"/>
                </a:cubicBezTo>
                <a:cubicBezTo>
                  <a:pt x="12588" y="28519"/>
                  <a:pt x="12504" y="28452"/>
                  <a:pt x="12437" y="28385"/>
                </a:cubicBezTo>
                <a:cubicBezTo>
                  <a:pt x="12404" y="28368"/>
                  <a:pt x="12370" y="28335"/>
                  <a:pt x="12337" y="28301"/>
                </a:cubicBezTo>
                <a:cubicBezTo>
                  <a:pt x="12303" y="28284"/>
                  <a:pt x="12270" y="28251"/>
                  <a:pt x="12236" y="28217"/>
                </a:cubicBezTo>
                <a:cubicBezTo>
                  <a:pt x="12236" y="28217"/>
                  <a:pt x="12220" y="28201"/>
                  <a:pt x="12220" y="28201"/>
                </a:cubicBezTo>
                <a:cubicBezTo>
                  <a:pt x="12136" y="28134"/>
                  <a:pt x="12069" y="28067"/>
                  <a:pt x="11985" y="28000"/>
                </a:cubicBezTo>
                <a:cubicBezTo>
                  <a:pt x="11985" y="27983"/>
                  <a:pt x="11969" y="27983"/>
                  <a:pt x="11969" y="27966"/>
                </a:cubicBezTo>
                <a:cubicBezTo>
                  <a:pt x="11885" y="27883"/>
                  <a:pt x="11801" y="27816"/>
                  <a:pt x="11717" y="27732"/>
                </a:cubicBezTo>
                <a:cubicBezTo>
                  <a:pt x="11667" y="27698"/>
                  <a:pt x="11634" y="27648"/>
                  <a:pt x="11600" y="27615"/>
                </a:cubicBezTo>
                <a:cubicBezTo>
                  <a:pt x="11567" y="27581"/>
                  <a:pt x="11517" y="27531"/>
                  <a:pt x="11483" y="27498"/>
                </a:cubicBezTo>
                <a:cubicBezTo>
                  <a:pt x="11433" y="27447"/>
                  <a:pt x="11383" y="27397"/>
                  <a:pt x="11332" y="27330"/>
                </a:cubicBezTo>
                <a:cubicBezTo>
                  <a:pt x="11316" y="27330"/>
                  <a:pt x="11316" y="27314"/>
                  <a:pt x="11299" y="27314"/>
                </a:cubicBezTo>
                <a:cubicBezTo>
                  <a:pt x="11282" y="27297"/>
                  <a:pt x="11266" y="27263"/>
                  <a:pt x="11249" y="27247"/>
                </a:cubicBezTo>
                <a:cubicBezTo>
                  <a:pt x="11165" y="27163"/>
                  <a:pt x="11098" y="27096"/>
                  <a:pt x="11031" y="27012"/>
                </a:cubicBezTo>
                <a:cubicBezTo>
                  <a:pt x="10964" y="26945"/>
                  <a:pt x="10897" y="26862"/>
                  <a:pt x="10830" y="26778"/>
                </a:cubicBezTo>
                <a:lnTo>
                  <a:pt x="10814" y="26778"/>
                </a:lnTo>
                <a:cubicBezTo>
                  <a:pt x="10780" y="26728"/>
                  <a:pt x="10747" y="26694"/>
                  <a:pt x="10713" y="26661"/>
                </a:cubicBezTo>
                <a:cubicBezTo>
                  <a:pt x="10680" y="26610"/>
                  <a:pt x="10646" y="26577"/>
                  <a:pt x="10613" y="26527"/>
                </a:cubicBezTo>
                <a:cubicBezTo>
                  <a:pt x="10579" y="26477"/>
                  <a:pt x="10529" y="26426"/>
                  <a:pt x="10496" y="26376"/>
                </a:cubicBezTo>
                <a:cubicBezTo>
                  <a:pt x="10479" y="26376"/>
                  <a:pt x="10479" y="26359"/>
                  <a:pt x="10462" y="26359"/>
                </a:cubicBezTo>
                <a:cubicBezTo>
                  <a:pt x="10445" y="26309"/>
                  <a:pt x="10412" y="26276"/>
                  <a:pt x="10378" y="26242"/>
                </a:cubicBezTo>
                <a:cubicBezTo>
                  <a:pt x="10311" y="26159"/>
                  <a:pt x="10261" y="26092"/>
                  <a:pt x="10211" y="26025"/>
                </a:cubicBezTo>
                <a:cubicBezTo>
                  <a:pt x="10161" y="25958"/>
                  <a:pt x="10127" y="25907"/>
                  <a:pt x="10077" y="25857"/>
                </a:cubicBezTo>
                <a:cubicBezTo>
                  <a:pt x="10077" y="25841"/>
                  <a:pt x="10060" y="25824"/>
                  <a:pt x="10060" y="25824"/>
                </a:cubicBezTo>
                <a:cubicBezTo>
                  <a:pt x="9977" y="25707"/>
                  <a:pt x="9910" y="25606"/>
                  <a:pt x="9826" y="25489"/>
                </a:cubicBezTo>
                <a:cubicBezTo>
                  <a:pt x="9793" y="25439"/>
                  <a:pt x="9742" y="25372"/>
                  <a:pt x="9709" y="25322"/>
                </a:cubicBezTo>
                <a:cubicBezTo>
                  <a:pt x="9675" y="25271"/>
                  <a:pt x="9642" y="25221"/>
                  <a:pt x="9608" y="25171"/>
                </a:cubicBezTo>
                <a:cubicBezTo>
                  <a:pt x="9558" y="25087"/>
                  <a:pt x="9508" y="25004"/>
                  <a:pt x="9458" y="24920"/>
                </a:cubicBezTo>
                <a:cubicBezTo>
                  <a:pt x="9391" y="24836"/>
                  <a:pt x="9341" y="24753"/>
                  <a:pt x="9290" y="24669"/>
                </a:cubicBezTo>
                <a:cubicBezTo>
                  <a:pt x="9240" y="24585"/>
                  <a:pt x="9190" y="24501"/>
                  <a:pt x="9140" y="24401"/>
                </a:cubicBezTo>
                <a:cubicBezTo>
                  <a:pt x="9090" y="24334"/>
                  <a:pt x="9056" y="24267"/>
                  <a:pt x="9023" y="24200"/>
                </a:cubicBezTo>
                <a:cubicBezTo>
                  <a:pt x="8939" y="24066"/>
                  <a:pt x="8872" y="23932"/>
                  <a:pt x="8805" y="23815"/>
                </a:cubicBezTo>
                <a:cubicBezTo>
                  <a:pt x="8772" y="23748"/>
                  <a:pt x="8738" y="23681"/>
                  <a:pt x="8721" y="23614"/>
                </a:cubicBezTo>
                <a:cubicBezTo>
                  <a:pt x="8705" y="23614"/>
                  <a:pt x="8705" y="23598"/>
                  <a:pt x="8688" y="23581"/>
                </a:cubicBezTo>
                <a:cubicBezTo>
                  <a:pt x="8654" y="23514"/>
                  <a:pt x="8621" y="23430"/>
                  <a:pt x="8587" y="23363"/>
                </a:cubicBezTo>
                <a:cubicBezTo>
                  <a:pt x="8571" y="23330"/>
                  <a:pt x="8554" y="23296"/>
                  <a:pt x="8537" y="23263"/>
                </a:cubicBezTo>
                <a:cubicBezTo>
                  <a:pt x="8520" y="23213"/>
                  <a:pt x="8487" y="23146"/>
                  <a:pt x="8470" y="23095"/>
                </a:cubicBezTo>
                <a:cubicBezTo>
                  <a:pt x="8437" y="23028"/>
                  <a:pt x="8420" y="22978"/>
                  <a:pt x="8387" y="22928"/>
                </a:cubicBezTo>
                <a:cubicBezTo>
                  <a:pt x="8353" y="22828"/>
                  <a:pt x="8303" y="22744"/>
                  <a:pt x="8269" y="22660"/>
                </a:cubicBezTo>
                <a:cubicBezTo>
                  <a:pt x="8219" y="22543"/>
                  <a:pt x="8186" y="22426"/>
                  <a:pt x="8135" y="22325"/>
                </a:cubicBezTo>
                <a:cubicBezTo>
                  <a:pt x="8119" y="22292"/>
                  <a:pt x="8119" y="22275"/>
                  <a:pt x="8102" y="22242"/>
                </a:cubicBezTo>
                <a:cubicBezTo>
                  <a:pt x="8085" y="22192"/>
                  <a:pt x="8068" y="22125"/>
                  <a:pt x="8035" y="22058"/>
                </a:cubicBezTo>
                <a:lnTo>
                  <a:pt x="8018" y="22007"/>
                </a:lnTo>
                <a:cubicBezTo>
                  <a:pt x="8002" y="21957"/>
                  <a:pt x="7968" y="21890"/>
                  <a:pt x="7951" y="21823"/>
                </a:cubicBezTo>
                <a:cubicBezTo>
                  <a:pt x="7951" y="21823"/>
                  <a:pt x="7951" y="21807"/>
                  <a:pt x="7935" y="21790"/>
                </a:cubicBezTo>
                <a:cubicBezTo>
                  <a:pt x="7935" y="21790"/>
                  <a:pt x="7935" y="21773"/>
                  <a:pt x="7935" y="21773"/>
                </a:cubicBezTo>
                <a:cubicBezTo>
                  <a:pt x="7918" y="21706"/>
                  <a:pt x="7901" y="21656"/>
                  <a:pt x="7884" y="21606"/>
                </a:cubicBezTo>
                <a:cubicBezTo>
                  <a:pt x="7851" y="21555"/>
                  <a:pt x="7834" y="21505"/>
                  <a:pt x="7817" y="21455"/>
                </a:cubicBezTo>
                <a:cubicBezTo>
                  <a:pt x="7784" y="21304"/>
                  <a:pt x="7734" y="21154"/>
                  <a:pt x="7700" y="21020"/>
                </a:cubicBezTo>
                <a:cubicBezTo>
                  <a:pt x="7667" y="20919"/>
                  <a:pt x="7633" y="20836"/>
                  <a:pt x="7617" y="20752"/>
                </a:cubicBezTo>
                <a:cubicBezTo>
                  <a:pt x="7600" y="20668"/>
                  <a:pt x="7566" y="20585"/>
                  <a:pt x="7550" y="20501"/>
                </a:cubicBezTo>
                <a:cubicBezTo>
                  <a:pt x="7533" y="20451"/>
                  <a:pt x="7533" y="20400"/>
                  <a:pt x="7516" y="20350"/>
                </a:cubicBezTo>
                <a:cubicBezTo>
                  <a:pt x="7499" y="20283"/>
                  <a:pt x="7483" y="20216"/>
                  <a:pt x="7466" y="20149"/>
                </a:cubicBezTo>
                <a:cubicBezTo>
                  <a:pt x="7449" y="20032"/>
                  <a:pt x="7416" y="19898"/>
                  <a:pt x="7399" y="19781"/>
                </a:cubicBezTo>
                <a:cubicBezTo>
                  <a:pt x="7382" y="19731"/>
                  <a:pt x="7365" y="19681"/>
                  <a:pt x="7365" y="19631"/>
                </a:cubicBezTo>
                <a:cubicBezTo>
                  <a:pt x="7365" y="19631"/>
                  <a:pt x="7365" y="19614"/>
                  <a:pt x="7365" y="19614"/>
                </a:cubicBezTo>
                <a:cubicBezTo>
                  <a:pt x="7349" y="19547"/>
                  <a:pt x="7332" y="19497"/>
                  <a:pt x="7332" y="19430"/>
                </a:cubicBezTo>
                <a:cubicBezTo>
                  <a:pt x="7315" y="19346"/>
                  <a:pt x="7299" y="19262"/>
                  <a:pt x="7282" y="19179"/>
                </a:cubicBezTo>
                <a:lnTo>
                  <a:pt x="7265" y="19011"/>
                </a:lnTo>
                <a:cubicBezTo>
                  <a:pt x="7248" y="18961"/>
                  <a:pt x="7248" y="18911"/>
                  <a:pt x="7232" y="18861"/>
                </a:cubicBezTo>
                <a:cubicBezTo>
                  <a:pt x="7232" y="18810"/>
                  <a:pt x="7215" y="18743"/>
                  <a:pt x="7215" y="18693"/>
                </a:cubicBezTo>
                <a:cubicBezTo>
                  <a:pt x="7198" y="18509"/>
                  <a:pt x="7165" y="18325"/>
                  <a:pt x="7148" y="18141"/>
                </a:cubicBezTo>
                <a:cubicBezTo>
                  <a:pt x="7148" y="18057"/>
                  <a:pt x="7148" y="17990"/>
                  <a:pt x="7131" y="17906"/>
                </a:cubicBezTo>
                <a:cubicBezTo>
                  <a:pt x="7131" y="17823"/>
                  <a:pt x="7114" y="17739"/>
                  <a:pt x="7114" y="17655"/>
                </a:cubicBezTo>
                <a:cubicBezTo>
                  <a:pt x="7114" y="17572"/>
                  <a:pt x="7114" y="17471"/>
                  <a:pt x="7098" y="17388"/>
                </a:cubicBezTo>
                <a:cubicBezTo>
                  <a:pt x="7098" y="17287"/>
                  <a:pt x="7098" y="17187"/>
                  <a:pt x="7098" y="17070"/>
                </a:cubicBezTo>
                <a:cubicBezTo>
                  <a:pt x="7098" y="16969"/>
                  <a:pt x="7098" y="16852"/>
                  <a:pt x="7098" y="16751"/>
                </a:cubicBezTo>
                <a:cubicBezTo>
                  <a:pt x="7098" y="16551"/>
                  <a:pt x="7098" y="16350"/>
                  <a:pt x="7098" y="16149"/>
                </a:cubicBezTo>
                <a:lnTo>
                  <a:pt x="7114" y="15998"/>
                </a:lnTo>
                <a:cubicBezTo>
                  <a:pt x="7114" y="15965"/>
                  <a:pt x="7114" y="15948"/>
                  <a:pt x="7114" y="15931"/>
                </a:cubicBezTo>
                <a:lnTo>
                  <a:pt x="7114" y="15814"/>
                </a:lnTo>
                <a:cubicBezTo>
                  <a:pt x="7131" y="15747"/>
                  <a:pt x="7131" y="15680"/>
                  <a:pt x="7131" y="15613"/>
                </a:cubicBezTo>
                <a:cubicBezTo>
                  <a:pt x="7131" y="15580"/>
                  <a:pt x="7131" y="15546"/>
                  <a:pt x="7148" y="15496"/>
                </a:cubicBezTo>
                <a:cubicBezTo>
                  <a:pt x="7148" y="15496"/>
                  <a:pt x="7148" y="15479"/>
                  <a:pt x="7148" y="15479"/>
                </a:cubicBezTo>
                <a:cubicBezTo>
                  <a:pt x="7148" y="15396"/>
                  <a:pt x="7165" y="15312"/>
                  <a:pt x="7165" y="15228"/>
                </a:cubicBezTo>
                <a:cubicBezTo>
                  <a:pt x="7165" y="15178"/>
                  <a:pt x="7181" y="15111"/>
                  <a:pt x="7181" y="15044"/>
                </a:cubicBezTo>
                <a:cubicBezTo>
                  <a:pt x="7181" y="15027"/>
                  <a:pt x="7181" y="15027"/>
                  <a:pt x="7181" y="15011"/>
                </a:cubicBezTo>
                <a:cubicBezTo>
                  <a:pt x="7198" y="14977"/>
                  <a:pt x="7198" y="14927"/>
                  <a:pt x="7198" y="14893"/>
                </a:cubicBezTo>
                <a:cubicBezTo>
                  <a:pt x="7215" y="14810"/>
                  <a:pt x="7215" y="14726"/>
                  <a:pt x="7232" y="14642"/>
                </a:cubicBezTo>
                <a:cubicBezTo>
                  <a:pt x="7248" y="14575"/>
                  <a:pt x="7248" y="14509"/>
                  <a:pt x="7265" y="14458"/>
                </a:cubicBezTo>
                <a:cubicBezTo>
                  <a:pt x="7265" y="14442"/>
                  <a:pt x="7265" y="14442"/>
                  <a:pt x="7265" y="14425"/>
                </a:cubicBezTo>
                <a:cubicBezTo>
                  <a:pt x="7265" y="14391"/>
                  <a:pt x="7282" y="14358"/>
                  <a:pt x="7282" y="14308"/>
                </a:cubicBezTo>
                <a:cubicBezTo>
                  <a:pt x="7299" y="14274"/>
                  <a:pt x="7299" y="14224"/>
                  <a:pt x="7299" y="14190"/>
                </a:cubicBezTo>
                <a:lnTo>
                  <a:pt x="7315" y="14157"/>
                </a:lnTo>
                <a:cubicBezTo>
                  <a:pt x="7315" y="14090"/>
                  <a:pt x="7332" y="14040"/>
                  <a:pt x="7332" y="13990"/>
                </a:cubicBezTo>
                <a:cubicBezTo>
                  <a:pt x="7349" y="13923"/>
                  <a:pt x="7365" y="13856"/>
                  <a:pt x="7382" y="13789"/>
                </a:cubicBezTo>
                <a:cubicBezTo>
                  <a:pt x="7382" y="13772"/>
                  <a:pt x="7382" y="13755"/>
                  <a:pt x="7382" y="13739"/>
                </a:cubicBezTo>
                <a:cubicBezTo>
                  <a:pt x="7382" y="13722"/>
                  <a:pt x="7399" y="13705"/>
                  <a:pt x="7399" y="13705"/>
                </a:cubicBezTo>
                <a:cubicBezTo>
                  <a:pt x="7399" y="13672"/>
                  <a:pt x="7416" y="13638"/>
                  <a:pt x="7416" y="13605"/>
                </a:cubicBezTo>
                <a:lnTo>
                  <a:pt x="7432" y="13538"/>
                </a:lnTo>
                <a:lnTo>
                  <a:pt x="7432" y="13521"/>
                </a:lnTo>
                <a:cubicBezTo>
                  <a:pt x="7432" y="13487"/>
                  <a:pt x="7449" y="13471"/>
                  <a:pt x="7449" y="13454"/>
                </a:cubicBezTo>
                <a:cubicBezTo>
                  <a:pt x="7449" y="13437"/>
                  <a:pt x="7449" y="13421"/>
                  <a:pt x="7466" y="13404"/>
                </a:cubicBezTo>
                <a:cubicBezTo>
                  <a:pt x="7483" y="13320"/>
                  <a:pt x="7499" y="13236"/>
                  <a:pt x="7516" y="13169"/>
                </a:cubicBezTo>
                <a:cubicBezTo>
                  <a:pt x="7516" y="13153"/>
                  <a:pt x="7516" y="13136"/>
                  <a:pt x="7516" y="13119"/>
                </a:cubicBezTo>
                <a:cubicBezTo>
                  <a:pt x="7533" y="13069"/>
                  <a:pt x="7550" y="13002"/>
                  <a:pt x="7566" y="12952"/>
                </a:cubicBezTo>
                <a:cubicBezTo>
                  <a:pt x="7566" y="12952"/>
                  <a:pt x="7566" y="12935"/>
                  <a:pt x="7566" y="12935"/>
                </a:cubicBezTo>
                <a:cubicBezTo>
                  <a:pt x="7583" y="12902"/>
                  <a:pt x="7583" y="12868"/>
                  <a:pt x="7600" y="12835"/>
                </a:cubicBezTo>
                <a:cubicBezTo>
                  <a:pt x="7617" y="12751"/>
                  <a:pt x="7633" y="12684"/>
                  <a:pt x="7650" y="12600"/>
                </a:cubicBezTo>
                <a:cubicBezTo>
                  <a:pt x="7667" y="12584"/>
                  <a:pt x="7667" y="12567"/>
                  <a:pt x="7667" y="12550"/>
                </a:cubicBezTo>
                <a:lnTo>
                  <a:pt x="7683" y="12550"/>
                </a:lnTo>
                <a:cubicBezTo>
                  <a:pt x="7700" y="12466"/>
                  <a:pt x="7717" y="12399"/>
                  <a:pt x="7750" y="12316"/>
                </a:cubicBezTo>
                <a:cubicBezTo>
                  <a:pt x="7750" y="12316"/>
                  <a:pt x="7750" y="12299"/>
                  <a:pt x="7750" y="12299"/>
                </a:cubicBezTo>
                <a:cubicBezTo>
                  <a:pt x="7750" y="12299"/>
                  <a:pt x="7750" y="12282"/>
                  <a:pt x="7750" y="12282"/>
                </a:cubicBezTo>
                <a:cubicBezTo>
                  <a:pt x="7784" y="12182"/>
                  <a:pt x="7817" y="12098"/>
                  <a:pt x="7851" y="11998"/>
                </a:cubicBezTo>
                <a:cubicBezTo>
                  <a:pt x="7951" y="11864"/>
                  <a:pt x="8068" y="11747"/>
                  <a:pt x="8186" y="11613"/>
                </a:cubicBezTo>
                <a:cubicBezTo>
                  <a:pt x="8269" y="11546"/>
                  <a:pt x="8336" y="11462"/>
                  <a:pt x="8403" y="11395"/>
                </a:cubicBezTo>
                <a:cubicBezTo>
                  <a:pt x="8453" y="11345"/>
                  <a:pt x="8504" y="11295"/>
                  <a:pt x="8554" y="11244"/>
                </a:cubicBezTo>
                <a:cubicBezTo>
                  <a:pt x="8671" y="11111"/>
                  <a:pt x="8805" y="10993"/>
                  <a:pt x="8939" y="10876"/>
                </a:cubicBezTo>
                <a:cubicBezTo>
                  <a:pt x="8939" y="10876"/>
                  <a:pt x="8939" y="10860"/>
                  <a:pt x="8956" y="10860"/>
                </a:cubicBezTo>
                <a:cubicBezTo>
                  <a:pt x="8989" y="10826"/>
                  <a:pt x="9023" y="10793"/>
                  <a:pt x="9073" y="10759"/>
                </a:cubicBezTo>
                <a:cubicBezTo>
                  <a:pt x="9106" y="10726"/>
                  <a:pt x="9123" y="10692"/>
                  <a:pt x="9156" y="10659"/>
                </a:cubicBezTo>
                <a:cubicBezTo>
                  <a:pt x="9207" y="10625"/>
                  <a:pt x="9257" y="10575"/>
                  <a:pt x="9307" y="10541"/>
                </a:cubicBezTo>
                <a:cubicBezTo>
                  <a:pt x="9357" y="10491"/>
                  <a:pt x="9408" y="10441"/>
                  <a:pt x="9458" y="10408"/>
                </a:cubicBezTo>
                <a:cubicBezTo>
                  <a:pt x="9525" y="10341"/>
                  <a:pt x="9608" y="10290"/>
                  <a:pt x="9675" y="10223"/>
                </a:cubicBezTo>
                <a:cubicBezTo>
                  <a:pt x="9759" y="10156"/>
                  <a:pt x="9843" y="10090"/>
                  <a:pt x="9943" y="10023"/>
                </a:cubicBezTo>
                <a:cubicBezTo>
                  <a:pt x="9993" y="9972"/>
                  <a:pt x="10044" y="9939"/>
                  <a:pt x="10094" y="9889"/>
                </a:cubicBezTo>
                <a:cubicBezTo>
                  <a:pt x="10111" y="9889"/>
                  <a:pt x="10111" y="9872"/>
                  <a:pt x="10127" y="9872"/>
                </a:cubicBezTo>
                <a:cubicBezTo>
                  <a:pt x="10211" y="9805"/>
                  <a:pt x="10278" y="9755"/>
                  <a:pt x="10345" y="9705"/>
                </a:cubicBezTo>
                <a:cubicBezTo>
                  <a:pt x="10429" y="9638"/>
                  <a:pt x="10512" y="9587"/>
                  <a:pt x="10596" y="9520"/>
                </a:cubicBezTo>
                <a:lnTo>
                  <a:pt x="10613" y="9520"/>
                </a:lnTo>
                <a:cubicBezTo>
                  <a:pt x="10663" y="9487"/>
                  <a:pt x="10713" y="9437"/>
                  <a:pt x="10763" y="9403"/>
                </a:cubicBezTo>
                <a:lnTo>
                  <a:pt x="10931" y="9303"/>
                </a:lnTo>
                <a:cubicBezTo>
                  <a:pt x="10981" y="9253"/>
                  <a:pt x="11031" y="9219"/>
                  <a:pt x="11081" y="9186"/>
                </a:cubicBezTo>
                <a:lnTo>
                  <a:pt x="11098" y="9186"/>
                </a:lnTo>
                <a:cubicBezTo>
                  <a:pt x="11182" y="9135"/>
                  <a:pt x="11266" y="9085"/>
                  <a:pt x="11349" y="9035"/>
                </a:cubicBezTo>
                <a:cubicBezTo>
                  <a:pt x="11466" y="8951"/>
                  <a:pt x="11600" y="8884"/>
                  <a:pt x="11734" y="8801"/>
                </a:cubicBezTo>
                <a:cubicBezTo>
                  <a:pt x="11801" y="8750"/>
                  <a:pt x="11885" y="8717"/>
                  <a:pt x="11969" y="8667"/>
                </a:cubicBezTo>
                <a:cubicBezTo>
                  <a:pt x="12069" y="8617"/>
                  <a:pt x="12169" y="8550"/>
                  <a:pt x="12270" y="8499"/>
                </a:cubicBezTo>
                <a:cubicBezTo>
                  <a:pt x="12303" y="8483"/>
                  <a:pt x="12320" y="8466"/>
                  <a:pt x="12354" y="8449"/>
                </a:cubicBezTo>
                <a:cubicBezTo>
                  <a:pt x="12387" y="8432"/>
                  <a:pt x="12421" y="8432"/>
                  <a:pt x="12454" y="8416"/>
                </a:cubicBezTo>
                <a:cubicBezTo>
                  <a:pt x="12504" y="8382"/>
                  <a:pt x="12554" y="8349"/>
                  <a:pt x="12621" y="8332"/>
                </a:cubicBezTo>
                <a:cubicBezTo>
                  <a:pt x="12638" y="8315"/>
                  <a:pt x="12672" y="8299"/>
                  <a:pt x="12688" y="8282"/>
                </a:cubicBezTo>
                <a:cubicBezTo>
                  <a:pt x="12755" y="8265"/>
                  <a:pt x="12805" y="8232"/>
                  <a:pt x="12872" y="8198"/>
                </a:cubicBezTo>
                <a:cubicBezTo>
                  <a:pt x="13040" y="8131"/>
                  <a:pt x="13207" y="8047"/>
                  <a:pt x="13391" y="7964"/>
                </a:cubicBezTo>
                <a:cubicBezTo>
                  <a:pt x="13442" y="7947"/>
                  <a:pt x="13475" y="7930"/>
                  <a:pt x="13525" y="7914"/>
                </a:cubicBezTo>
                <a:cubicBezTo>
                  <a:pt x="13626" y="7880"/>
                  <a:pt x="13709" y="7830"/>
                  <a:pt x="13810" y="7796"/>
                </a:cubicBezTo>
                <a:cubicBezTo>
                  <a:pt x="13893" y="7763"/>
                  <a:pt x="13994" y="7729"/>
                  <a:pt x="14078" y="7696"/>
                </a:cubicBezTo>
                <a:lnTo>
                  <a:pt x="14345" y="7595"/>
                </a:lnTo>
                <a:cubicBezTo>
                  <a:pt x="14446" y="7562"/>
                  <a:pt x="14530" y="7529"/>
                  <a:pt x="14630" y="7495"/>
                </a:cubicBezTo>
                <a:lnTo>
                  <a:pt x="14663" y="7495"/>
                </a:lnTo>
                <a:cubicBezTo>
                  <a:pt x="14680" y="7478"/>
                  <a:pt x="14697" y="7478"/>
                  <a:pt x="14697" y="7478"/>
                </a:cubicBezTo>
                <a:cubicBezTo>
                  <a:pt x="14730" y="7462"/>
                  <a:pt x="14747" y="7462"/>
                  <a:pt x="14781" y="7462"/>
                </a:cubicBezTo>
                <a:cubicBezTo>
                  <a:pt x="14831" y="7445"/>
                  <a:pt x="14881" y="7428"/>
                  <a:pt x="14931" y="7411"/>
                </a:cubicBezTo>
                <a:cubicBezTo>
                  <a:pt x="14965" y="7395"/>
                  <a:pt x="15015" y="7378"/>
                  <a:pt x="15065" y="7361"/>
                </a:cubicBezTo>
                <a:cubicBezTo>
                  <a:pt x="15283" y="7294"/>
                  <a:pt x="15500" y="7244"/>
                  <a:pt x="15718" y="7194"/>
                </a:cubicBezTo>
                <a:lnTo>
                  <a:pt x="15818" y="7160"/>
                </a:lnTo>
                <a:lnTo>
                  <a:pt x="15852" y="7160"/>
                </a:lnTo>
                <a:cubicBezTo>
                  <a:pt x="15902" y="7144"/>
                  <a:pt x="15969" y="7127"/>
                  <a:pt x="16019" y="7110"/>
                </a:cubicBezTo>
                <a:cubicBezTo>
                  <a:pt x="16086" y="7093"/>
                  <a:pt x="16136" y="7093"/>
                  <a:pt x="16203" y="7077"/>
                </a:cubicBezTo>
                <a:cubicBezTo>
                  <a:pt x="16321" y="7043"/>
                  <a:pt x="16438" y="7026"/>
                  <a:pt x="16555" y="7010"/>
                </a:cubicBezTo>
                <a:lnTo>
                  <a:pt x="16756" y="6959"/>
                </a:lnTo>
                <a:cubicBezTo>
                  <a:pt x="16823" y="6959"/>
                  <a:pt x="16890" y="6943"/>
                  <a:pt x="16957" y="6926"/>
                </a:cubicBezTo>
                <a:cubicBezTo>
                  <a:pt x="17040" y="6909"/>
                  <a:pt x="17141" y="6909"/>
                  <a:pt x="17224" y="6892"/>
                </a:cubicBezTo>
                <a:cubicBezTo>
                  <a:pt x="17241" y="6892"/>
                  <a:pt x="17258" y="6876"/>
                  <a:pt x="17258" y="6876"/>
                </a:cubicBezTo>
                <a:lnTo>
                  <a:pt x="17358" y="6876"/>
                </a:lnTo>
                <a:cubicBezTo>
                  <a:pt x="17509" y="6842"/>
                  <a:pt x="17660" y="6826"/>
                  <a:pt x="17810" y="6809"/>
                </a:cubicBezTo>
                <a:lnTo>
                  <a:pt x="17944" y="6809"/>
                </a:lnTo>
                <a:cubicBezTo>
                  <a:pt x="18162" y="6775"/>
                  <a:pt x="18379" y="6759"/>
                  <a:pt x="18597" y="6759"/>
                </a:cubicBezTo>
                <a:cubicBezTo>
                  <a:pt x="18664" y="6742"/>
                  <a:pt x="18731" y="6742"/>
                  <a:pt x="18798" y="6742"/>
                </a:cubicBezTo>
                <a:lnTo>
                  <a:pt x="18949" y="6742"/>
                </a:lnTo>
                <a:cubicBezTo>
                  <a:pt x="19015" y="6742"/>
                  <a:pt x="19099" y="6725"/>
                  <a:pt x="19166" y="6725"/>
                </a:cubicBezTo>
                <a:close/>
                <a:moveTo>
                  <a:pt x="33059" y="15078"/>
                </a:moveTo>
                <a:cubicBezTo>
                  <a:pt x="34164" y="17220"/>
                  <a:pt x="34750" y="19631"/>
                  <a:pt x="34750" y="22074"/>
                </a:cubicBezTo>
                <a:cubicBezTo>
                  <a:pt x="34750" y="22292"/>
                  <a:pt x="34750" y="22493"/>
                  <a:pt x="34733" y="22694"/>
                </a:cubicBezTo>
                <a:cubicBezTo>
                  <a:pt x="34733" y="22744"/>
                  <a:pt x="34733" y="22794"/>
                  <a:pt x="34733" y="22844"/>
                </a:cubicBezTo>
                <a:cubicBezTo>
                  <a:pt x="34733" y="22911"/>
                  <a:pt x="34716" y="22961"/>
                  <a:pt x="34716" y="23012"/>
                </a:cubicBezTo>
                <a:cubicBezTo>
                  <a:pt x="34716" y="23112"/>
                  <a:pt x="34716" y="23229"/>
                  <a:pt x="34700" y="23330"/>
                </a:cubicBezTo>
                <a:cubicBezTo>
                  <a:pt x="34700" y="23413"/>
                  <a:pt x="34683" y="23497"/>
                  <a:pt x="34683" y="23598"/>
                </a:cubicBezTo>
                <a:cubicBezTo>
                  <a:pt x="34666" y="23665"/>
                  <a:pt x="34666" y="23731"/>
                  <a:pt x="34649" y="23798"/>
                </a:cubicBezTo>
                <a:lnTo>
                  <a:pt x="34633" y="23932"/>
                </a:lnTo>
                <a:cubicBezTo>
                  <a:pt x="34633" y="24016"/>
                  <a:pt x="34616" y="24100"/>
                  <a:pt x="34599" y="24183"/>
                </a:cubicBezTo>
                <a:cubicBezTo>
                  <a:pt x="34599" y="24267"/>
                  <a:pt x="34582" y="24334"/>
                  <a:pt x="34582" y="24401"/>
                </a:cubicBezTo>
                <a:cubicBezTo>
                  <a:pt x="34566" y="24485"/>
                  <a:pt x="34549" y="24552"/>
                  <a:pt x="34532" y="24635"/>
                </a:cubicBezTo>
                <a:cubicBezTo>
                  <a:pt x="34532" y="24702"/>
                  <a:pt x="34515" y="24786"/>
                  <a:pt x="34499" y="24853"/>
                </a:cubicBezTo>
                <a:cubicBezTo>
                  <a:pt x="34499" y="24870"/>
                  <a:pt x="34499" y="24870"/>
                  <a:pt x="34499" y="24886"/>
                </a:cubicBezTo>
                <a:cubicBezTo>
                  <a:pt x="34482" y="24970"/>
                  <a:pt x="34465" y="25071"/>
                  <a:pt x="34448" y="25154"/>
                </a:cubicBezTo>
                <a:cubicBezTo>
                  <a:pt x="34432" y="25171"/>
                  <a:pt x="34432" y="25188"/>
                  <a:pt x="34432" y="25204"/>
                </a:cubicBezTo>
                <a:cubicBezTo>
                  <a:pt x="34415" y="25288"/>
                  <a:pt x="34398" y="25355"/>
                  <a:pt x="34381" y="25422"/>
                </a:cubicBezTo>
                <a:cubicBezTo>
                  <a:pt x="34365" y="25522"/>
                  <a:pt x="34348" y="25606"/>
                  <a:pt x="34315" y="25707"/>
                </a:cubicBezTo>
                <a:cubicBezTo>
                  <a:pt x="34298" y="25757"/>
                  <a:pt x="34281" y="25824"/>
                  <a:pt x="34264" y="25891"/>
                </a:cubicBezTo>
                <a:cubicBezTo>
                  <a:pt x="34264" y="25924"/>
                  <a:pt x="34248" y="25974"/>
                  <a:pt x="34248" y="26008"/>
                </a:cubicBezTo>
                <a:cubicBezTo>
                  <a:pt x="34231" y="26058"/>
                  <a:pt x="34214" y="26108"/>
                  <a:pt x="34197" y="26159"/>
                </a:cubicBezTo>
                <a:cubicBezTo>
                  <a:pt x="34181" y="26209"/>
                  <a:pt x="34181" y="26242"/>
                  <a:pt x="34164" y="26292"/>
                </a:cubicBezTo>
                <a:cubicBezTo>
                  <a:pt x="34147" y="26376"/>
                  <a:pt x="34114" y="26443"/>
                  <a:pt x="34097" y="26527"/>
                </a:cubicBezTo>
                <a:cubicBezTo>
                  <a:pt x="34097" y="26527"/>
                  <a:pt x="34097" y="26544"/>
                  <a:pt x="34080" y="26544"/>
                </a:cubicBezTo>
                <a:cubicBezTo>
                  <a:pt x="34063" y="26644"/>
                  <a:pt x="34030" y="26728"/>
                  <a:pt x="33997" y="26828"/>
                </a:cubicBezTo>
                <a:cubicBezTo>
                  <a:pt x="33980" y="26878"/>
                  <a:pt x="33930" y="26912"/>
                  <a:pt x="33896" y="26962"/>
                </a:cubicBezTo>
                <a:cubicBezTo>
                  <a:pt x="33829" y="27029"/>
                  <a:pt x="33779" y="27096"/>
                  <a:pt x="33712" y="27163"/>
                </a:cubicBezTo>
                <a:cubicBezTo>
                  <a:pt x="33678" y="27196"/>
                  <a:pt x="33628" y="27247"/>
                  <a:pt x="33595" y="27297"/>
                </a:cubicBezTo>
                <a:cubicBezTo>
                  <a:pt x="33545" y="27347"/>
                  <a:pt x="33494" y="27397"/>
                  <a:pt x="33444" y="27447"/>
                </a:cubicBezTo>
                <a:cubicBezTo>
                  <a:pt x="33394" y="27498"/>
                  <a:pt x="33360" y="27531"/>
                  <a:pt x="33310" y="27581"/>
                </a:cubicBezTo>
                <a:cubicBezTo>
                  <a:pt x="33260" y="27632"/>
                  <a:pt x="33210" y="27682"/>
                  <a:pt x="33160" y="27732"/>
                </a:cubicBezTo>
                <a:cubicBezTo>
                  <a:pt x="33109" y="27782"/>
                  <a:pt x="33059" y="27832"/>
                  <a:pt x="33009" y="27866"/>
                </a:cubicBezTo>
                <a:cubicBezTo>
                  <a:pt x="32959" y="27916"/>
                  <a:pt x="32908" y="27966"/>
                  <a:pt x="32858" y="28017"/>
                </a:cubicBezTo>
                <a:cubicBezTo>
                  <a:pt x="32808" y="28067"/>
                  <a:pt x="32758" y="28117"/>
                  <a:pt x="32708" y="28150"/>
                </a:cubicBezTo>
                <a:cubicBezTo>
                  <a:pt x="32657" y="28201"/>
                  <a:pt x="32607" y="28251"/>
                  <a:pt x="32557" y="28301"/>
                </a:cubicBezTo>
                <a:cubicBezTo>
                  <a:pt x="32507" y="28335"/>
                  <a:pt x="32457" y="28385"/>
                  <a:pt x="32390" y="28435"/>
                </a:cubicBezTo>
                <a:cubicBezTo>
                  <a:pt x="32356" y="28468"/>
                  <a:pt x="32306" y="28502"/>
                  <a:pt x="32256" y="28552"/>
                </a:cubicBezTo>
                <a:cubicBezTo>
                  <a:pt x="32205" y="28602"/>
                  <a:pt x="32139" y="28636"/>
                  <a:pt x="32088" y="28686"/>
                </a:cubicBezTo>
                <a:cubicBezTo>
                  <a:pt x="32021" y="28736"/>
                  <a:pt x="31971" y="28770"/>
                  <a:pt x="31921" y="28820"/>
                </a:cubicBezTo>
                <a:cubicBezTo>
                  <a:pt x="31820" y="28904"/>
                  <a:pt x="31703" y="28987"/>
                  <a:pt x="31603" y="29054"/>
                </a:cubicBezTo>
                <a:cubicBezTo>
                  <a:pt x="31603" y="29071"/>
                  <a:pt x="31586" y="29071"/>
                  <a:pt x="31586" y="29071"/>
                </a:cubicBezTo>
                <a:cubicBezTo>
                  <a:pt x="31536" y="29105"/>
                  <a:pt x="31486" y="29155"/>
                  <a:pt x="31436" y="29188"/>
                </a:cubicBezTo>
                <a:cubicBezTo>
                  <a:pt x="31369" y="29222"/>
                  <a:pt x="31318" y="29272"/>
                  <a:pt x="31251" y="29322"/>
                </a:cubicBezTo>
                <a:cubicBezTo>
                  <a:pt x="31201" y="29356"/>
                  <a:pt x="31151" y="29389"/>
                  <a:pt x="31101" y="29423"/>
                </a:cubicBezTo>
                <a:lnTo>
                  <a:pt x="30933" y="29540"/>
                </a:lnTo>
                <a:cubicBezTo>
                  <a:pt x="30866" y="29573"/>
                  <a:pt x="30816" y="29607"/>
                  <a:pt x="30749" y="29640"/>
                </a:cubicBezTo>
                <a:cubicBezTo>
                  <a:pt x="30699" y="29674"/>
                  <a:pt x="30632" y="29724"/>
                  <a:pt x="30582" y="29757"/>
                </a:cubicBezTo>
                <a:cubicBezTo>
                  <a:pt x="30532" y="29791"/>
                  <a:pt x="30465" y="29824"/>
                  <a:pt x="30414" y="29858"/>
                </a:cubicBezTo>
                <a:cubicBezTo>
                  <a:pt x="30348" y="29891"/>
                  <a:pt x="30297" y="29925"/>
                  <a:pt x="30230" y="29958"/>
                </a:cubicBezTo>
                <a:cubicBezTo>
                  <a:pt x="30180" y="29992"/>
                  <a:pt x="30113" y="30025"/>
                  <a:pt x="30063" y="30059"/>
                </a:cubicBezTo>
                <a:cubicBezTo>
                  <a:pt x="29996" y="30092"/>
                  <a:pt x="29946" y="30126"/>
                  <a:pt x="29879" y="30159"/>
                </a:cubicBezTo>
                <a:cubicBezTo>
                  <a:pt x="29829" y="30193"/>
                  <a:pt x="29762" y="30226"/>
                  <a:pt x="29695" y="30259"/>
                </a:cubicBezTo>
                <a:cubicBezTo>
                  <a:pt x="29644" y="30293"/>
                  <a:pt x="29578" y="30326"/>
                  <a:pt x="29527" y="30360"/>
                </a:cubicBezTo>
                <a:cubicBezTo>
                  <a:pt x="29460" y="30393"/>
                  <a:pt x="29393" y="30427"/>
                  <a:pt x="29343" y="30460"/>
                </a:cubicBezTo>
                <a:cubicBezTo>
                  <a:pt x="29276" y="30494"/>
                  <a:pt x="29209" y="30511"/>
                  <a:pt x="29159" y="30544"/>
                </a:cubicBezTo>
                <a:cubicBezTo>
                  <a:pt x="29092" y="30578"/>
                  <a:pt x="29025" y="30611"/>
                  <a:pt x="28975" y="30628"/>
                </a:cubicBezTo>
                <a:cubicBezTo>
                  <a:pt x="28908" y="30661"/>
                  <a:pt x="28841" y="30695"/>
                  <a:pt x="28791" y="30711"/>
                </a:cubicBezTo>
                <a:cubicBezTo>
                  <a:pt x="28657" y="30778"/>
                  <a:pt x="28540" y="30829"/>
                  <a:pt x="28423" y="30879"/>
                </a:cubicBezTo>
                <a:cubicBezTo>
                  <a:pt x="28356" y="30912"/>
                  <a:pt x="28289" y="30929"/>
                  <a:pt x="28222" y="30963"/>
                </a:cubicBezTo>
                <a:lnTo>
                  <a:pt x="28038" y="31029"/>
                </a:lnTo>
                <a:cubicBezTo>
                  <a:pt x="27904" y="31080"/>
                  <a:pt x="27770" y="31130"/>
                  <a:pt x="27636" y="31180"/>
                </a:cubicBezTo>
                <a:lnTo>
                  <a:pt x="27468" y="31247"/>
                </a:lnTo>
                <a:cubicBezTo>
                  <a:pt x="27385" y="31281"/>
                  <a:pt x="27301" y="31297"/>
                  <a:pt x="27234" y="31331"/>
                </a:cubicBezTo>
                <a:cubicBezTo>
                  <a:pt x="27184" y="31348"/>
                  <a:pt x="27134" y="31364"/>
                  <a:pt x="27083" y="31381"/>
                </a:cubicBezTo>
                <a:cubicBezTo>
                  <a:pt x="27017" y="31398"/>
                  <a:pt x="26950" y="31414"/>
                  <a:pt x="26883" y="31431"/>
                </a:cubicBezTo>
                <a:cubicBezTo>
                  <a:pt x="26816" y="31448"/>
                  <a:pt x="26749" y="31481"/>
                  <a:pt x="26698" y="31498"/>
                </a:cubicBezTo>
                <a:cubicBezTo>
                  <a:pt x="26498" y="31548"/>
                  <a:pt x="26297" y="31599"/>
                  <a:pt x="26096" y="31649"/>
                </a:cubicBezTo>
                <a:cubicBezTo>
                  <a:pt x="26029" y="31666"/>
                  <a:pt x="25962" y="31682"/>
                  <a:pt x="25895" y="31699"/>
                </a:cubicBezTo>
                <a:cubicBezTo>
                  <a:pt x="25828" y="31716"/>
                  <a:pt x="25761" y="31732"/>
                  <a:pt x="25694" y="31749"/>
                </a:cubicBezTo>
                <a:cubicBezTo>
                  <a:pt x="25577" y="31766"/>
                  <a:pt x="25460" y="31799"/>
                  <a:pt x="25326" y="31816"/>
                </a:cubicBezTo>
                <a:cubicBezTo>
                  <a:pt x="25326" y="31816"/>
                  <a:pt x="25309" y="31816"/>
                  <a:pt x="25292" y="31833"/>
                </a:cubicBezTo>
                <a:lnTo>
                  <a:pt x="25092" y="31866"/>
                </a:lnTo>
                <a:cubicBezTo>
                  <a:pt x="25025" y="31883"/>
                  <a:pt x="24958" y="31883"/>
                  <a:pt x="24891" y="31900"/>
                </a:cubicBezTo>
                <a:cubicBezTo>
                  <a:pt x="24874" y="31900"/>
                  <a:pt x="24841" y="31900"/>
                  <a:pt x="24824" y="31917"/>
                </a:cubicBezTo>
                <a:cubicBezTo>
                  <a:pt x="24740" y="31917"/>
                  <a:pt x="24673" y="31933"/>
                  <a:pt x="24589" y="31950"/>
                </a:cubicBezTo>
                <a:lnTo>
                  <a:pt x="24489" y="31950"/>
                </a:lnTo>
                <a:cubicBezTo>
                  <a:pt x="24054" y="32017"/>
                  <a:pt x="23619" y="32051"/>
                  <a:pt x="23167" y="32084"/>
                </a:cubicBezTo>
                <a:cubicBezTo>
                  <a:pt x="29109" y="29439"/>
                  <a:pt x="33143" y="23497"/>
                  <a:pt x="33143" y="16751"/>
                </a:cubicBezTo>
                <a:cubicBezTo>
                  <a:pt x="33143" y="16182"/>
                  <a:pt x="33109" y="15630"/>
                  <a:pt x="33059" y="15078"/>
                </a:cubicBezTo>
                <a:close/>
                <a:moveTo>
                  <a:pt x="5759" y="15094"/>
                </a:moveTo>
                <a:cubicBezTo>
                  <a:pt x="5759" y="15127"/>
                  <a:pt x="5759" y="15169"/>
                  <a:pt x="5759" y="15212"/>
                </a:cubicBezTo>
                <a:cubicBezTo>
                  <a:pt x="5742" y="15278"/>
                  <a:pt x="5742" y="15345"/>
                  <a:pt x="5742" y="15429"/>
                </a:cubicBezTo>
                <a:cubicBezTo>
                  <a:pt x="5725" y="15513"/>
                  <a:pt x="5725" y="15613"/>
                  <a:pt x="5708" y="15697"/>
                </a:cubicBezTo>
                <a:cubicBezTo>
                  <a:pt x="5708" y="15730"/>
                  <a:pt x="5708" y="15747"/>
                  <a:pt x="5708" y="15781"/>
                </a:cubicBezTo>
                <a:cubicBezTo>
                  <a:pt x="5708" y="15881"/>
                  <a:pt x="5708" y="15982"/>
                  <a:pt x="5692" y="16082"/>
                </a:cubicBezTo>
                <a:cubicBezTo>
                  <a:pt x="5692" y="16166"/>
                  <a:pt x="5692" y="16249"/>
                  <a:pt x="5692" y="16333"/>
                </a:cubicBezTo>
                <a:lnTo>
                  <a:pt x="5692" y="16366"/>
                </a:lnTo>
                <a:cubicBezTo>
                  <a:pt x="5692" y="16400"/>
                  <a:pt x="5692" y="16433"/>
                  <a:pt x="5692" y="16467"/>
                </a:cubicBezTo>
                <a:cubicBezTo>
                  <a:pt x="5675" y="16551"/>
                  <a:pt x="5675" y="16651"/>
                  <a:pt x="5675" y="16751"/>
                </a:cubicBezTo>
                <a:cubicBezTo>
                  <a:pt x="5675" y="24786"/>
                  <a:pt x="11399" y="31716"/>
                  <a:pt x="19283" y="33222"/>
                </a:cubicBezTo>
                <a:lnTo>
                  <a:pt x="19417" y="33239"/>
                </a:lnTo>
                <a:cubicBezTo>
                  <a:pt x="20405" y="33423"/>
                  <a:pt x="21426" y="33507"/>
                  <a:pt x="22430" y="33507"/>
                </a:cubicBezTo>
                <a:cubicBezTo>
                  <a:pt x="26330" y="33507"/>
                  <a:pt x="30063" y="32151"/>
                  <a:pt x="33042" y="29724"/>
                </a:cubicBezTo>
                <a:cubicBezTo>
                  <a:pt x="33812" y="29105"/>
                  <a:pt x="34515" y="28402"/>
                  <a:pt x="35168" y="27648"/>
                </a:cubicBezTo>
                <a:lnTo>
                  <a:pt x="35269" y="27531"/>
                </a:lnTo>
                <a:cubicBezTo>
                  <a:pt x="35453" y="27297"/>
                  <a:pt x="35654" y="27062"/>
                  <a:pt x="35838" y="26828"/>
                </a:cubicBezTo>
                <a:lnTo>
                  <a:pt x="35838" y="26828"/>
                </a:lnTo>
                <a:cubicBezTo>
                  <a:pt x="33059" y="32954"/>
                  <a:pt x="26916" y="37273"/>
                  <a:pt x="19802" y="37424"/>
                </a:cubicBezTo>
                <a:lnTo>
                  <a:pt x="19015" y="37424"/>
                </a:lnTo>
                <a:cubicBezTo>
                  <a:pt x="12588" y="37256"/>
                  <a:pt x="6897" y="33055"/>
                  <a:pt x="4855" y="26962"/>
                </a:cubicBezTo>
                <a:cubicBezTo>
                  <a:pt x="4336" y="25389"/>
                  <a:pt x="4068" y="23748"/>
                  <a:pt x="4068" y="22091"/>
                </a:cubicBezTo>
                <a:cubicBezTo>
                  <a:pt x="4068" y="21974"/>
                  <a:pt x="4068" y="21857"/>
                  <a:pt x="4068" y="21740"/>
                </a:cubicBezTo>
                <a:cubicBezTo>
                  <a:pt x="4085" y="21622"/>
                  <a:pt x="4085" y="21522"/>
                  <a:pt x="4085" y="21405"/>
                </a:cubicBezTo>
                <a:lnTo>
                  <a:pt x="4085" y="21388"/>
                </a:lnTo>
                <a:lnTo>
                  <a:pt x="4101" y="21070"/>
                </a:lnTo>
                <a:cubicBezTo>
                  <a:pt x="4101" y="21053"/>
                  <a:pt x="4101" y="21053"/>
                  <a:pt x="4101" y="21053"/>
                </a:cubicBezTo>
                <a:lnTo>
                  <a:pt x="4118" y="20785"/>
                </a:lnTo>
                <a:cubicBezTo>
                  <a:pt x="4135" y="20752"/>
                  <a:pt x="4135" y="20719"/>
                  <a:pt x="4135" y="20685"/>
                </a:cubicBezTo>
                <a:cubicBezTo>
                  <a:pt x="4135" y="20601"/>
                  <a:pt x="4152" y="20518"/>
                  <a:pt x="4152" y="20434"/>
                </a:cubicBezTo>
                <a:cubicBezTo>
                  <a:pt x="4168" y="20400"/>
                  <a:pt x="4168" y="20350"/>
                  <a:pt x="4168" y="20300"/>
                </a:cubicBezTo>
                <a:cubicBezTo>
                  <a:pt x="4168" y="20283"/>
                  <a:pt x="4168" y="20267"/>
                  <a:pt x="4185" y="20250"/>
                </a:cubicBezTo>
                <a:cubicBezTo>
                  <a:pt x="4202" y="20082"/>
                  <a:pt x="4219" y="19898"/>
                  <a:pt x="4252" y="19731"/>
                </a:cubicBezTo>
                <a:cubicBezTo>
                  <a:pt x="4269" y="19647"/>
                  <a:pt x="4269" y="19580"/>
                  <a:pt x="4286" y="19513"/>
                </a:cubicBezTo>
                <a:cubicBezTo>
                  <a:pt x="4302" y="19379"/>
                  <a:pt x="4336" y="19262"/>
                  <a:pt x="4353" y="19128"/>
                </a:cubicBezTo>
                <a:cubicBezTo>
                  <a:pt x="4369" y="19078"/>
                  <a:pt x="4369" y="19045"/>
                  <a:pt x="4386" y="18994"/>
                </a:cubicBezTo>
                <a:cubicBezTo>
                  <a:pt x="4403" y="18911"/>
                  <a:pt x="4419" y="18844"/>
                  <a:pt x="4436" y="18760"/>
                </a:cubicBezTo>
                <a:cubicBezTo>
                  <a:pt x="4470" y="18609"/>
                  <a:pt x="4503" y="18476"/>
                  <a:pt x="4537" y="18325"/>
                </a:cubicBezTo>
                <a:cubicBezTo>
                  <a:pt x="4553" y="18241"/>
                  <a:pt x="4587" y="18158"/>
                  <a:pt x="4604" y="18074"/>
                </a:cubicBezTo>
                <a:cubicBezTo>
                  <a:pt x="4604" y="18057"/>
                  <a:pt x="4604" y="18040"/>
                  <a:pt x="4620" y="18024"/>
                </a:cubicBezTo>
                <a:cubicBezTo>
                  <a:pt x="4637" y="17923"/>
                  <a:pt x="4671" y="17823"/>
                  <a:pt x="4704" y="17722"/>
                </a:cubicBezTo>
                <a:cubicBezTo>
                  <a:pt x="4721" y="17655"/>
                  <a:pt x="4738" y="17572"/>
                  <a:pt x="4771" y="17488"/>
                </a:cubicBezTo>
                <a:lnTo>
                  <a:pt x="4804" y="17371"/>
                </a:lnTo>
                <a:cubicBezTo>
                  <a:pt x="4821" y="17354"/>
                  <a:pt x="4821" y="17321"/>
                  <a:pt x="4838" y="17304"/>
                </a:cubicBezTo>
                <a:lnTo>
                  <a:pt x="4888" y="17120"/>
                </a:lnTo>
                <a:cubicBezTo>
                  <a:pt x="4938" y="16986"/>
                  <a:pt x="4989" y="16852"/>
                  <a:pt x="5039" y="16735"/>
                </a:cubicBezTo>
                <a:cubicBezTo>
                  <a:pt x="5072" y="16634"/>
                  <a:pt x="5106" y="16551"/>
                  <a:pt x="5139" y="16450"/>
                </a:cubicBezTo>
                <a:cubicBezTo>
                  <a:pt x="5173" y="16350"/>
                  <a:pt x="5223" y="16249"/>
                  <a:pt x="5256" y="16149"/>
                </a:cubicBezTo>
                <a:cubicBezTo>
                  <a:pt x="5273" y="16132"/>
                  <a:pt x="5273" y="16115"/>
                  <a:pt x="5290" y="16099"/>
                </a:cubicBezTo>
                <a:cubicBezTo>
                  <a:pt x="5323" y="16015"/>
                  <a:pt x="5357" y="15915"/>
                  <a:pt x="5407" y="15831"/>
                </a:cubicBezTo>
                <a:cubicBezTo>
                  <a:pt x="5441" y="15764"/>
                  <a:pt x="5474" y="15680"/>
                  <a:pt x="5507" y="15613"/>
                </a:cubicBezTo>
                <a:cubicBezTo>
                  <a:pt x="5524" y="15580"/>
                  <a:pt x="5541" y="15530"/>
                  <a:pt x="5558" y="15479"/>
                </a:cubicBezTo>
                <a:cubicBezTo>
                  <a:pt x="5608" y="15379"/>
                  <a:pt x="5675" y="15262"/>
                  <a:pt x="5725" y="15145"/>
                </a:cubicBezTo>
                <a:cubicBezTo>
                  <a:pt x="5742" y="15128"/>
                  <a:pt x="5742" y="15111"/>
                  <a:pt x="5759" y="15094"/>
                </a:cubicBezTo>
                <a:close/>
                <a:moveTo>
                  <a:pt x="19409" y="0"/>
                </a:moveTo>
                <a:cubicBezTo>
                  <a:pt x="18861" y="0"/>
                  <a:pt x="18312" y="21"/>
                  <a:pt x="17777" y="63"/>
                </a:cubicBezTo>
                <a:cubicBezTo>
                  <a:pt x="12939" y="465"/>
                  <a:pt x="8453" y="2658"/>
                  <a:pt x="5156" y="6240"/>
                </a:cubicBezTo>
                <a:cubicBezTo>
                  <a:pt x="1825" y="9838"/>
                  <a:pt x="0" y="14509"/>
                  <a:pt x="0" y="19413"/>
                </a:cubicBezTo>
                <a:cubicBezTo>
                  <a:pt x="0" y="19697"/>
                  <a:pt x="0" y="19982"/>
                  <a:pt x="17" y="20250"/>
                </a:cubicBezTo>
                <a:cubicBezTo>
                  <a:pt x="436" y="30226"/>
                  <a:pt x="8403" y="38244"/>
                  <a:pt x="18296" y="38796"/>
                </a:cubicBezTo>
                <a:cubicBezTo>
                  <a:pt x="18513" y="38813"/>
                  <a:pt x="18748" y="38830"/>
                  <a:pt x="18965" y="38830"/>
                </a:cubicBezTo>
                <a:lnTo>
                  <a:pt x="19836" y="38830"/>
                </a:lnTo>
                <a:cubicBezTo>
                  <a:pt x="30029" y="38612"/>
                  <a:pt x="38349" y="30494"/>
                  <a:pt x="38817" y="20317"/>
                </a:cubicBezTo>
                <a:lnTo>
                  <a:pt x="38817" y="20250"/>
                </a:lnTo>
                <a:cubicBezTo>
                  <a:pt x="38834" y="19982"/>
                  <a:pt x="38834" y="19697"/>
                  <a:pt x="38834" y="19413"/>
                </a:cubicBezTo>
                <a:cubicBezTo>
                  <a:pt x="38834" y="14509"/>
                  <a:pt x="37009" y="9838"/>
                  <a:pt x="33678" y="6240"/>
                </a:cubicBezTo>
                <a:cubicBezTo>
                  <a:pt x="30364" y="2658"/>
                  <a:pt x="25878" y="465"/>
                  <a:pt x="21041" y="63"/>
                </a:cubicBezTo>
                <a:cubicBezTo>
                  <a:pt x="20505" y="21"/>
                  <a:pt x="19957" y="0"/>
                  <a:pt x="19409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4" name="Google Shape;1284;p53"/>
          <p:cNvGrpSpPr/>
          <p:nvPr/>
        </p:nvGrpSpPr>
        <p:grpSpPr>
          <a:xfrm>
            <a:off x="726078" y="2590810"/>
            <a:ext cx="293131" cy="340998"/>
            <a:chOff x="7396100" y="1758250"/>
            <a:chExt cx="448693" cy="523244"/>
          </a:xfrm>
        </p:grpSpPr>
        <p:sp>
          <p:nvSpPr>
            <p:cNvPr id="1285" name="Google Shape;1285;p53"/>
            <p:cNvSpPr/>
            <p:nvPr/>
          </p:nvSpPr>
          <p:spPr>
            <a:xfrm>
              <a:off x="7419300" y="1815190"/>
              <a:ext cx="425494" cy="466304"/>
            </a:xfrm>
            <a:custGeom>
              <a:avLst/>
              <a:gdLst/>
              <a:ahLst/>
              <a:cxnLst/>
              <a:rect l="l" t="t" r="r" b="b"/>
              <a:pathLst>
                <a:path w="50399" h="55728" extrusionOk="0">
                  <a:moveTo>
                    <a:pt x="26436" y="12939"/>
                  </a:moveTo>
                  <a:cubicBezTo>
                    <a:pt x="28488" y="12939"/>
                    <a:pt x="30475" y="13744"/>
                    <a:pt x="31968" y="15178"/>
                  </a:cubicBezTo>
                  <a:cubicBezTo>
                    <a:pt x="33469" y="16874"/>
                    <a:pt x="34219" y="19125"/>
                    <a:pt x="34023" y="21408"/>
                  </a:cubicBezTo>
                  <a:lnTo>
                    <a:pt x="34023" y="22680"/>
                  </a:lnTo>
                  <a:lnTo>
                    <a:pt x="17126" y="22680"/>
                  </a:lnTo>
                  <a:cubicBezTo>
                    <a:pt x="18072" y="16189"/>
                    <a:pt x="20975" y="12960"/>
                    <a:pt x="25868" y="12960"/>
                  </a:cubicBezTo>
                  <a:cubicBezTo>
                    <a:pt x="26058" y="12946"/>
                    <a:pt x="26247" y="12939"/>
                    <a:pt x="26436" y="12939"/>
                  </a:cubicBezTo>
                  <a:close/>
                  <a:moveTo>
                    <a:pt x="25253" y="0"/>
                  </a:moveTo>
                  <a:cubicBezTo>
                    <a:pt x="20638" y="0"/>
                    <a:pt x="16103" y="1203"/>
                    <a:pt x="12070" y="3467"/>
                  </a:cubicBezTo>
                  <a:cubicBezTo>
                    <a:pt x="8188" y="5751"/>
                    <a:pt x="5089" y="9143"/>
                    <a:pt x="3165" y="13221"/>
                  </a:cubicBezTo>
                  <a:cubicBezTo>
                    <a:pt x="1045" y="17755"/>
                    <a:pt x="1" y="22746"/>
                    <a:pt x="99" y="27769"/>
                  </a:cubicBezTo>
                  <a:lnTo>
                    <a:pt x="99" y="29139"/>
                  </a:lnTo>
                  <a:cubicBezTo>
                    <a:pt x="99" y="37033"/>
                    <a:pt x="2676" y="43459"/>
                    <a:pt x="7764" y="48352"/>
                  </a:cubicBezTo>
                  <a:cubicBezTo>
                    <a:pt x="12853" y="53278"/>
                    <a:pt x="19507" y="55724"/>
                    <a:pt x="27760" y="55724"/>
                  </a:cubicBezTo>
                  <a:cubicBezTo>
                    <a:pt x="27912" y="55727"/>
                    <a:pt x="28064" y="55728"/>
                    <a:pt x="28215" y="55728"/>
                  </a:cubicBezTo>
                  <a:cubicBezTo>
                    <a:pt x="32301" y="55728"/>
                    <a:pt x="36349" y="54881"/>
                    <a:pt x="40123" y="53245"/>
                  </a:cubicBezTo>
                  <a:cubicBezTo>
                    <a:pt x="43614" y="51810"/>
                    <a:pt x="46680" y="49429"/>
                    <a:pt x="48963" y="46395"/>
                  </a:cubicBezTo>
                  <a:lnTo>
                    <a:pt x="41330" y="37359"/>
                  </a:lnTo>
                  <a:cubicBezTo>
                    <a:pt x="38482" y="40857"/>
                    <a:pt x="34195" y="42857"/>
                    <a:pt x="29695" y="42857"/>
                  </a:cubicBezTo>
                  <a:cubicBezTo>
                    <a:pt x="29453" y="42857"/>
                    <a:pt x="29210" y="42851"/>
                    <a:pt x="28967" y="42839"/>
                  </a:cubicBezTo>
                  <a:cubicBezTo>
                    <a:pt x="28789" y="42848"/>
                    <a:pt x="28611" y="42852"/>
                    <a:pt x="28433" y="42852"/>
                  </a:cubicBezTo>
                  <a:cubicBezTo>
                    <a:pt x="25783" y="42852"/>
                    <a:pt x="23217" y="41944"/>
                    <a:pt x="21138" y="40262"/>
                  </a:cubicBezTo>
                  <a:cubicBezTo>
                    <a:pt x="19018" y="38436"/>
                    <a:pt x="17616" y="35924"/>
                    <a:pt x="17126" y="33151"/>
                  </a:cubicBezTo>
                  <a:lnTo>
                    <a:pt x="50398" y="33151"/>
                  </a:lnTo>
                  <a:lnTo>
                    <a:pt x="50398" y="26660"/>
                  </a:lnTo>
                  <a:cubicBezTo>
                    <a:pt x="50366" y="18244"/>
                    <a:pt x="48180" y="11720"/>
                    <a:pt x="43809" y="7023"/>
                  </a:cubicBezTo>
                  <a:cubicBezTo>
                    <a:pt x="39471" y="2358"/>
                    <a:pt x="33501" y="10"/>
                    <a:pt x="25966" y="10"/>
                  </a:cubicBezTo>
                  <a:cubicBezTo>
                    <a:pt x="25728" y="3"/>
                    <a:pt x="25491" y="0"/>
                    <a:pt x="25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7396100" y="1758250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9DA3E2B-9078-471E-BBB2-3E8682C9C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2470"/>
            <a:ext cx="8229600" cy="40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2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index.html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5F4AA9-8C55-45E5-9DAF-94AB0C480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93" y="778929"/>
            <a:ext cx="5999983" cy="436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8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5B98-B327-4946-8818-F40C581E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4202C-63FE-4100-9ECA-E72615F0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189"/>
            <a:ext cx="9144000" cy="31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1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EF4C-1638-4404-B244-AD5C06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cat.html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A97EB-53ED-405D-B47A-FEFE05CC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88568"/>
            <a:ext cx="5138552" cy="426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191B-20F5-4BB3-B39F-4E24067A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calorie.html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CB758-F12F-4EC8-806F-19A038365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81" y="836765"/>
            <a:ext cx="7079457" cy="4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B929-60D6-4888-B7BB-D5BAAFFE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125"/>
            <a:ext cx="8229600" cy="285600"/>
          </a:xfrm>
        </p:spPr>
        <p:txBody>
          <a:bodyPr/>
          <a:lstStyle/>
          <a:p>
            <a:r>
              <a:rPr lang="en-US" dirty="0"/>
              <a:t>calorie.html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BB7D0-5A6E-4ECB-9D7A-370BC16E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853" y="669131"/>
            <a:ext cx="3018745" cy="43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5752-89BF-4B9A-AFAE-7E1BDE21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to Screens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90A68-04AB-43D7-983B-7436500E2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8"/>
          <a:stretch/>
        </p:blipFill>
        <p:spPr>
          <a:xfrm>
            <a:off x="1471612" y="750969"/>
            <a:ext cx="5764192" cy="4278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6669592"/>
      </p:ext>
    </p:extLst>
  </p:cSld>
  <p:clrMapOvr>
    <a:masterClrMapping/>
  </p:clrMapOvr>
</p:sld>
</file>

<file path=ppt/theme/theme1.xml><?xml version="1.0" encoding="utf-8"?>
<a:theme xmlns:a="http://schemas.openxmlformats.org/drawingml/2006/main" name="Web Browser Infographics by Slidesgo">
  <a:themeElements>
    <a:clrScheme name="Simple Light">
      <a:dk1>
        <a:srgbClr val="000000"/>
      </a:dk1>
      <a:lt1>
        <a:srgbClr val="FFFFFF"/>
      </a:lt1>
      <a:dk2>
        <a:srgbClr val="999999"/>
      </a:dk2>
      <a:lt2>
        <a:srgbClr val="E7E7E7"/>
      </a:lt2>
      <a:accent1>
        <a:srgbClr val="F7BE38"/>
      </a:accent1>
      <a:accent2>
        <a:srgbClr val="FF6A15"/>
      </a:accent2>
      <a:accent3>
        <a:srgbClr val="549DE6"/>
      </a:accent3>
      <a:accent4>
        <a:srgbClr val="3FA049"/>
      </a:accent4>
      <a:accent5>
        <a:srgbClr val="EE2F1B"/>
      </a:accent5>
      <a:accent6>
        <a:srgbClr val="A51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213</Words>
  <Application>Microsoft Office PowerPoint</Application>
  <PresentationFormat>On-screen Show (16:9)</PresentationFormat>
  <Paragraphs>45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Fira Sans Extra Condensed Medium</vt:lpstr>
      <vt:lpstr>Fira Sans Extra Condensed Light</vt:lpstr>
      <vt:lpstr>Roboto</vt:lpstr>
      <vt:lpstr>Web Browser Infographics by Slidesgo</vt:lpstr>
      <vt:lpstr>Cat Hub Webpage</vt:lpstr>
      <vt:lpstr>About</vt:lpstr>
      <vt:lpstr>index.html</vt:lpstr>
      <vt:lpstr>index.html</vt:lpstr>
      <vt:lpstr>Index.html</vt:lpstr>
      <vt:lpstr>cat.html</vt:lpstr>
      <vt:lpstr>calorie.html</vt:lpstr>
      <vt:lpstr>calorie.html</vt:lpstr>
      <vt:lpstr>Responsive to Screens</vt:lpstr>
      <vt:lpstr>Responsive to Screens</vt:lpstr>
      <vt:lpstr>Efforts Display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Hub Webpage</dc:title>
  <cp:lastModifiedBy>gracepan922@gmail.com</cp:lastModifiedBy>
  <cp:revision>24</cp:revision>
  <dcterms:modified xsi:type="dcterms:W3CDTF">2024-05-24T13:43:51Z</dcterms:modified>
</cp:coreProperties>
</file>