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888C5-B245-2049-9BF2-CAADCA588047}" type="datetimeFigureOut">
              <a:t>8/9/15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E8E02-0A98-914D-BE8E-861EC7272A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07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whether</a:t>
            </a:r>
            <a:r>
              <a:rPr lang="en-US" baseline="0"/>
              <a:t> people have used ipms, read about ipms, generally work in demography, other</a:t>
            </a:r>
          </a:p>
          <a:p>
            <a:r>
              <a:rPr lang="en-US" baseline="0"/>
              <a:t>R proficient, r beginner, never used it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D0BA4-1D49-1541-BDE8-F31CF13CF40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74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8/9/15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6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8/9/15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4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8/9/15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8/9/15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9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8/9/15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8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8/9/15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2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8/9/15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5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8/9/15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2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8/9/15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5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8/9/15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8/9/15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99006-F8F2-B148-9097-9BA4C09874BA}" type="datetimeFigureOut">
              <a:t>8/9/15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2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General Course Introductory Materials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34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Download Course Materials From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900"/>
              <a:t>Go to </a:t>
            </a:r>
            <a:r>
              <a:rPr lang="en-US" sz="2300"/>
              <a:t> </a:t>
            </a:r>
            <a:r>
              <a:rPr lang="en-US" sz="2300">
                <a:latin typeface="Lucida Console"/>
                <a:cs typeface="Lucida Console"/>
              </a:rPr>
              <a:t>https://github.com/cmerow/teachIPMs</a:t>
            </a:r>
          </a:p>
          <a:p>
            <a:pPr marL="514350" indent="-514350">
              <a:buAutoNum type="arabicPeriod"/>
            </a:pPr>
            <a:r>
              <a:rPr lang="en-US" sz="2900"/>
              <a:t>Click ‘Download zip’</a:t>
            </a:r>
          </a:p>
        </p:txBody>
      </p:sp>
      <p:pic>
        <p:nvPicPr>
          <p:cNvPr id="4" name="Picture 3" descr="Screen Shot 2015-08-05 at 2.36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57" y="2831123"/>
            <a:ext cx="5557440" cy="372258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526421" y="2502392"/>
            <a:ext cx="2464385" cy="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965660" y="2489817"/>
            <a:ext cx="0" cy="362377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374710" y="6126163"/>
            <a:ext cx="616096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457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12-1215     		Talk: General Intro to group, download materials</a:t>
            </a:r>
          </a:p>
          <a:p>
            <a:pPr marL="0" indent="0">
              <a:buNone/>
            </a:pPr>
            <a:r>
              <a:rPr lang="en-US"/>
              <a:t>1215-1245 		Talk: Intro to IPMs </a:t>
            </a:r>
          </a:p>
          <a:p>
            <a:pPr marL="0" indent="0">
              <a:buNone/>
            </a:pPr>
            <a:r>
              <a:rPr lang="en-US"/>
              <a:t>1245-115   		Code: A basic IPM</a:t>
            </a:r>
          </a:p>
          <a:p>
            <a:pPr marL="0" indent="0">
              <a:buNone/>
            </a:pPr>
            <a:r>
              <a:rPr lang="en-US"/>
              <a:t>115-145     		Talk: Strengths of IPMs </a:t>
            </a:r>
          </a:p>
          <a:p>
            <a:pPr marL="0" indent="0">
              <a:buNone/>
            </a:pPr>
            <a:r>
              <a:rPr lang="en-US"/>
              <a:t>145-230     		Code: Improving your IPM </a:t>
            </a:r>
          </a:p>
          <a:p>
            <a:pPr marL="0" indent="0">
              <a:buNone/>
            </a:pPr>
            <a:r>
              <a:rPr lang="en-US"/>
              <a:t>230-245     		Break</a:t>
            </a:r>
          </a:p>
          <a:p>
            <a:pPr marL="0" indent="0">
              <a:buNone/>
            </a:pPr>
            <a:r>
              <a:rPr lang="en-US"/>
              <a:t>245-3         		Talk: Intro to IPMpack</a:t>
            </a:r>
          </a:p>
          <a:p>
            <a:pPr marL="0" indent="0">
              <a:buNone/>
            </a:pPr>
            <a:r>
              <a:rPr lang="en-US"/>
              <a:t>3-330        		Code: Intro to IPMpack </a:t>
            </a:r>
          </a:p>
          <a:p>
            <a:pPr marL="0" indent="0">
              <a:buNone/>
            </a:pPr>
            <a:r>
              <a:rPr lang="en-US"/>
              <a:t>330-345     		Talk: Fecundity/Elasticity </a:t>
            </a:r>
          </a:p>
          <a:p>
            <a:pPr marL="0" indent="0">
              <a:buNone/>
            </a:pPr>
            <a:r>
              <a:rPr lang="en-US"/>
              <a:t>345-4         		Code: Fecundity/Elasticity</a:t>
            </a:r>
          </a:p>
          <a:p>
            <a:pPr marL="0" indent="0">
              <a:buNone/>
            </a:pPr>
            <a:r>
              <a:rPr lang="en-US"/>
              <a:t>4-415         		Talk: How to be discrete</a:t>
            </a:r>
          </a:p>
          <a:p>
            <a:pPr marL="0" indent="0">
              <a:buNone/>
            </a:pPr>
            <a:r>
              <a:rPr lang="en-US"/>
              <a:t>415-430     		Code: How to be discrete</a:t>
            </a:r>
          </a:p>
          <a:p>
            <a:pPr marL="0" indent="0">
              <a:buNone/>
            </a:pPr>
            <a:r>
              <a:rPr lang="en-US"/>
              <a:t>430-5         		Talk: Speeding up computations in R</a:t>
            </a:r>
          </a:p>
        </p:txBody>
      </p:sp>
    </p:spTree>
    <p:extLst>
      <p:ext uri="{BB962C8B-B14F-4D97-AF65-F5344CB8AC3E}">
        <p14:creationId xmlns:p14="http://schemas.microsoft.com/office/powerpoint/2010/main" val="141318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Tentative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12:00-12:</a:t>
            </a:r>
            <a:r>
              <a:rPr lang="en-US" dirty="0"/>
              <a:t>45  	Introduction to </a:t>
            </a:r>
            <a:r>
              <a:rPr lang="en-US" dirty="0" smtClean="0"/>
              <a:t>IPMs</a:t>
            </a:r>
            <a:endParaRPr lang="en-US" dirty="0"/>
          </a:p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12:</a:t>
            </a:r>
            <a:r>
              <a:rPr lang="en-US" dirty="0"/>
              <a:t>45</a:t>
            </a:r>
            <a:r>
              <a:rPr lang="en-US" dirty="0" smtClean="0"/>
              <a:t>-2:00</a:t>
            </a:r>
            <a:r>
              <a:rPr lang="en-US" dirty="0"/>
              <a:t>	Introductory exercises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2:00-2:20</a:t>
            </a:r>
            <a:r>
              <a:rPr lang="en-US" dirty="0"/>
              <a:t>	Introduction to </a:t>
            </a:r>
            <a:r>
              <a:rPr lang="en-US" dirty="0" smtClean="0"/>
              <a:t>IPMpack v2.0</a:t>
            </a:r>
            <a:endParaRPr lang="en-US" dirty="0"/>
          </a:p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2:20-</a:t>
            </a:r>
            <a:r>
              <a:rPr lang="en-US" dirty="0"/>
              <a:t>3</a:t>
            </a:r>
            <a:r>
              <a:rPr lang="en-US" dirty="0" smtClean="0"/>
              <a:t>:00 </a:t>
            </a:r>
            <a:r>
              <a:rPr lang="en-US" dirty="0"/>
              <a:t>	</a:t>
            </a:r>
            <a:r>
              <a:rPr lang="en-US" dirty="0" smtClean="0"/>
              <a:t>IPMpack </a:t>
            </a:r>
            <a:r>
              <a:rPr lang="en-US" dirty="0"/>
              <a:t>Vignette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3:00-3:15 </a:t>
            </a:r>
            <a:r>
              <a:rPr lang="en-US" dirty="0"/>
              <a:t>	</a:t>
            </a:r>
            <a:r>
              <a:rPr lang="en-US" dirty="0" smtClean="0"/>
              <a:t>Fecundity Models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3:15-4:00	Fecundity Exercises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4:00-4:15	Regression Strategies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4:15-4:30	Demographically Driven Range Models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4:30-5:00	Questions/Finish Exercises</a:t>
            </a:r>
            <a:endParaRPr lang="en-US" dirty="0"/>
          </a:p>
          <a:p>
            <a:pPr lvl="1">
              <a:lnSpc>
                <a:spcPct val="14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08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65</Words>
  <Application>Microsoft Macintosh PowerPoint</Application>
  <PresentationFormat>On-screen Show (4:3)</PresentationFormat>
  <Paragraphs>31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General Course Introductory Materials</vt:lpstr>
      <vt:lpstr>Download Course Materials From Github</vt:lpstr>
      <vt:lpstr>Schedule</vt:lpstr>
      <vt:lpstr>Tentative Schedule</vt:lpstr>
    </vt:vector>
  </TitlesOfParts>
  <Company>University of Connecticut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Course Introductory Materials</dc:title>
  <dc:creator>Cory Merow</dc:creator>
  <cp:lastModifiedBy>Cory Merow</cp:lastModifiedBy>
  <cp:revision>8</cp:revision>
  <dcterms:created xsi:type="dcterms:W3CDTF">2015-08-05T13:27:40Z</dcterms:created>
  <dcterms:modified xsi:type="dcterms:W3CDTF">2015-08-09T15:15:03Z</dcterms:modified>
</cp:coreProperties>
</file>