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888C5-B245-2049-9BF2-CAADCA588047}" type="datetimeFigureOut">
              <a:t>11/3/15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E8E02-0A98-914D-BE8E-861EC7272A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07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9006-F8F2-B148-9097-9BA4C09874BA}" type="datetimeFigureOut"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B1E9-64EB-2243-9DD4-0D3B1CE39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6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9006-F8F2-B148-9097-9BA4C09874BA}" type="datetimeFigureOut"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B1E9-64EB-2243-9DD4-0D3B1CE39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4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9006-F8F2-B148-9097-9BA4C09874BA}" type="datetimeFigureOut"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B1E9-64EB-2243-9DD4-0D3B1CE39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9006-F8F2-B148-9097-9BA4C09874BA}" type="datetimeFigureOut"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B1E9-64EB-2243-9DD4-0D3B1CE39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9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9006-F8F2-B148-9097-9BA4C09874BA}" type="datetimeFigureOut"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B1E9-64EB-2243-9DD4-0D3B1CE39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8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9006-F8F2-B148-9097-9BA4C09874BA}" type="datetimeFigureOut">
              <a:t>11/3/15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B1E9-64EB-2243-9DD4-0D3B1CE39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2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9006-F8F2-B148-9097-9BA4C09874BA}" type="datetimeFigureOut">
              <a:t>11/3/15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B1E9-64EB-2243-9DD4-0D3B1CE39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5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9006-F8F2-B148-9097-9BA4C09874BA}" type="datetimeFigureOut">
              <a:t>11/3/15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B1E9-64EB-2243-9DD4-0D3B1CE39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2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9006-F8F2-B148-9097-9BA4C09874BA}" type="datetimeFigureOut">
              <a:t>11/3/15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B1E9-64EB-2243-9DD4-0D3B1CE39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5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9006-F8F2-B148-9097-9BA4C09874BA}" type="datetimeFigureOut">
              <a:t>11/3/15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B1E9-64EB-2243-9DD4-0D3B1CE39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9006-F8F2-B148-9097-9BA4C09874BA}" type="datetimeFigureOut">
              <a:t>11/3/15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B1E9-64EB-2243-9DD4-0D3B1CE39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99006-F8F2-B148-9097-9BA4C09874BA}" type="datetimeFigureOut"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8B1E9-64EB-2243-9DD4-0D3B1CE39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2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General Course Introductory Materials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3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Download Course Materials From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900"/>
              <a:t>Go to </a:t>
            </a:r>
            <a:r>
              <a:rPr lang="en-US" sz="2300"/>
              <a:t> </a:t>
            </a:r>
            <a:r>
              <a:rPr lang="en-US" sz="2300">
                <a:latin typeface="Lucida Console"/>
                <a:cs typeface="Lucida Console"/>
              </a:rPr>
              <a:t>https://github.com/cmerow/teachIPMs</a:t>
            </a:r>
          </a:p>
          <a:p>
            <a:pPr marL="514350" indent="-514350">
              <a:buAutoNum type="arabicPeriod"/>
            </a:pPr>
            <a:r>
              <a:rPr lang="en-US" sz="2900"/>
              <a:t>Click ‘Download zip’</a:t>
            </a:r>
          </a:p>
        </p:txBody>
      </p:sp>
      <p:pic>
        <p:nvPicPr>
          <p:cNvPr id="4" name="Picture 3" descr="Screen Shot 2015-08-05 at 2.36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57" y="2831123"/>
            <a:ext cx="5557440" cy="372258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526421" y="2502392"/>
            <a:ext cx="2464385" cy="0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965660" y="2489817"/>
            <a:ext cx="0" cy="3623771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374710" y="6126163"/>
            <a:ext cx="616096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45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1-120     </a:t>
            </a:r>
            <a:r>
              <a:rPr lang="en-US" dirty="0"/>
              <a:t>		</a:t>
            </a:r>
            <a:r>
              <a:rPr lang="en-US" dirty="0" smtClean="0"/>
              <a:t>Talk</a:t>
            </a:r>
            <a:r>
              <a:rPr lang="en-US" dirty="0"/>
              <a:t>: </a:t>
            </a:r>
            <a:r>
              <a:rPr lang="en-US" dirty="0" smtClean="0"/>
              <a:t>Intro to population models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120-145</a:t>
            </a:r>
            <a:r>
              <a:rPr lang="en-US" dirty="0"/>
              <a:t>		</a:t>
            </a:r>
            <a:r>
              <a:rPr lang="en-US" dirty="0" smtClean="0"/>
              <a:t>	Code</a:t>
            </a:r>
            <a:r>
              <a:rPr lang="en-US" dirty="0"/>
              <a:t>: Intro to population </a:t>
            </a:r>
            <a:r>
              <a:rPr lang="en-US" dirty="0" smtClean="0"/>
              <a:t>models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145</a:t>
            </a:r>
            <a:r>
              <a:rPr lang="en-US" dirty="0" smtClean="0"/>
              <a:t>-215 </a:t>
            </a:r>
            <a:r>
              <a:rPr lang="en-US" dirty="0"/>
              <a:t>		</a:t>
            </a:r>
            <a:r>
              <a:rPr lang="en-US" dirty="0" smtClean="0"/>
              <a:t>Talk</a:t>
            </a:r>
            <a:r>
              <a:rPr lang="en-US" dirty="0"/>
              <a:t>: Intro to IPMs </a:t>
            </a:r>
          </a:p>
          <a:p>
            <a:pPr marL="0" indent="0">
              <a:buNone/>
            </a:pPr>
            <a:r>
              <a:rPr lang="en-US" dirty="0" smtClean="0"/>
              <a:t>215-3	   </a:t>
            </a:r>
            <a:r>
              <a:rPr lang="en-US" dirty="0"/>
              <a:t>		Code: A basic IPM</a:t>
            </a:r>
          </a:p>
          <a:p>
            <a:pPr marL="0" indent="0">
              <a:buNone/>
            </a:pPr>
            <a:r>
              <a:rPr lang="en-US" dirty="0" smtClean="0"/>
              <a:t>3-315	</a:t>
            </a:r>
            <a:r>
              <a:rPr lang="en-US" dirty="0" smtClean="0"/>
              <a:t>     </a:t>
            </a:r>
            <a:r>
              <a:rPr lang="en-US" dirty="0"/>
              <a:t>	</a:t>
            </a:r>
            <a:r>
              <a:rPr lang="en-US" dirty="0" smtClean="0"/>
              <a:t>Talk</a:t>
            </a:r>
            <a:r>
              <a:rPr lang="en-US" dirty="0"/>
              <a:t>: Strengths of IPMs </a:t>
            </a:r>
          </a:p>
          <a:p>
            <a:pPr marL="0" indent="0">
              <a:buNone/>
            </a:pPr>
            <a:r>
              <a:rPr lang="en-US" dirty="0" smtClean="0"/>
              <a:t>31</a:t>
            </a:r>
            <a:r>
              <a:rPr lang="en-US" dirty="0" smtClean="0"/>
              <a:t>5-345     </a:t>
            </a:r>
            <a:r>
              <a:rPr lang="en-US" dirty="0"/>
              <a:t>		Code: </a:t>
            </a:r>
            <a:r>
              <a:rPr lang="en-US" dirty="0"/>
              <a:t>A basic </a:t>
            </a:r>
            <a:r>
              <a:rPr lang="en-US" dirty="0" smtClean="0"/>
              <a:t>IPM – Questions</a:t>
            </a:r>
          </a:p>
          <a:p>
            <a:pPr marL="0" indent="0">
              <a:buNone/>
            </a:pPr>
            <a:r>
              <a:rPr lang="en-US" dirty="0" smtClean="0"/>
              <a:t>345-415			Talk: Demographic Range Models</a:t>
            </a:r>
          </a:p>
          <a:p>
            <a:pPr marL="0" indent="0">
              <a:buNone/>
            </a:pPr>
            <a:r>
              <a:rPr lang="en-US" dirty="0" smtClean="0"/>
              <a:t>415-5			Code: </a:t>
            </a:r>
            <a:r>
              <a:rPr lang="en-US" dirty="0"/>
              <a:t>Demographic Range Models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18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21</Words>
  <Application>Microsoft Macintosh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Lucida Console</vt:lpstr>
      <vt:lpstr>Arial</vt:lpstr>
      <vt:lpstr>Office Theme</vt:lpstr>
      <vt:lpstr>General Course Introductory Materials</vt:lpstr>
      <vt:lpstr>Download Course Materials From Github</vt:lpstr>
      <vt:lpstr>Schedule</vt:lpstr>
    </vt:vector>
  </TitlesOfParts>
  <Company>University of Connecticut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Course Introductory Materials</dc:title>
  <dc:creator>Cory Merow</dc:creator>
  <cp:lastModifiedBy>Merow, Cory</cp:lastModifiedBy>
  <cp:revision>10</cp:revision>
  <dcterms:created xsi:type="dcterms:W3CDTF">2015-08-05T13:27:40Z</dcterms:created>
  <dcterms:modified xsi:type="dcterms:W3CDTF">2015-11-03T14:39:40Z</dcterms:modified>
</cp:coreProperties>
</file>