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888C5-B245-2049-9BF2-CAADCA588047}" type="datetimeFigureOut">
              <a:t>8/5/15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E8E02-0A98-914D-BE8E-861EC7272A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0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whether</a:t>
            </a:r>
            <a:r>
              <a:rPr lang="en-US" baseline="0"/>
              <a:t> people have used ipms, read about ipms, generally work in demography, other</a:t>
            </a:r>
          </a:p>
          <a:p>
            <a:r>
              <a:rPr lang="en-US" baseline="0"/>
              <a:t>R proficient, r beginner, never used it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D0BA4-1D49-1541-BDE8-F31CF13CF40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4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9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2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2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9006-F8F2-B148-9097-9BA4C09874BA}" type="datetimeFigureOut"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B1E9-64EB-2243-9DD4-0D3B1CE390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2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General Course Introductory Materials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3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Download Course Materials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Go to </a:t>
            </a:r>
          </a:p>
          <a:p>
            <a:pPr marL="514350" indent="-514350">
              <a:buAutoNum type="arabicPeriod"/>
            </a:pPr>
            <a:r>
              <a:rPr lang="en-US"/>
              <a:t>Click ‘Clone repo’</a:t>
            </a:r>
          </a:p>
          <a:p>
            <a:pPr marL="514350" indent="-514350">
              <a:buAutoNum type="arabicPeriod"/>
            </a:pPr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0045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Tentative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12:00-12:</a:t>
            </a:r>
            <a:r>
              <a:rPr lang="en-US" dirty="0"/>
              <a:t>45  	Introduction to </a:t>
            </a:r>
            <a:r>
              <a:rPr lang="en-US" dirty="0" smtClean="0"/>
              <a:t>IPMs</a:t>
            </a:r>
            <a:endParaRPr lang="en-US" dirty="0"/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12:</a:t>
            </a:r>
            <a:r>
              <a:rPr lang="en-US" dirty="0"/>
              <a:t>45</a:t>
            </a:r>
            <a:r>
              <a:rPr lang="en-US" dirty="0" smtClean="0"/>
              <a:t>-2:00</a:t>
            </a:r>
            <a:r>
              <a:rPr lang="en-US" dirty="0"/>
              <a:t>	Introductory exercises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2:00-2:20</a:t>
            </a:r>
            <a:r>
              <a:rPr lang="en-US" dirty="0"/>
              <a:t>	Introduction to </a:t>
            </a:r>
            <a:r>
              <a:rPr lang="en-US" dirty="0" smtClean="0"/>
              <a:t>IPMpack v2.0</a:t>
            </a:r>
            <a:endParaRPr lang="en-US" dirty="0"/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2:20-</a:t>
            </a:r>
            <a:r>
              <a:rPr lang="en-US" dirty="0"/>
              <a:t>3</a:t>
            </a:r>
            <a:r>
              <a:rPr lang="en-US" dirty="0" smtClean="0"/>
              <a:t>:00 </a:t>
            </a:r>
            <a:r>
              <a:rPr lang="en-US" dirty="0"/>
              <a:t>	</a:t>
            </a:r>
            <a:r>
              <a:rPr lang="en-US" dirty="0" smtClean="0"/>
              <a:t>IPMpack </a:t>
            </a:r>
            <a:r>
              <a:rPr lang="en-US" dirty="0"/>
              <a:t>Vignette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3:00-3:15 </a:t>
            </a:r>
            <a:r>
              <a:rPr lang="en-US" dirty="0"/>
              <a:t>	</a:t>
            </a:r>
            <a:r>
              <a:rPr lang="en-US" dirty="0" smtClean="0"/>
              <a:t>Fecundity Models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3:15-4:00	Fecundity Exercises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4:00-4:15	Regression Strategies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4:15-4:30	Demographically Driven Range Models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 smtClean="0"/>
              <a:t>4:30-5:00	Questions/Finish Exercises</a:t>
            </a:r>
            <a:endParaRPr lang="en-US" dirty="0"/>
          </a:p>
          <a:p>
            <a:pPr lvl="1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0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53</Words>
  <Application>Microsoft Macintosh PowerPoint</Application>
  <PresentationFormat>On-screen Show (4:3)</PresentationFormat>
  <Paragraphs>18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General Course Introductory Materials</vt:lpstr>
      <vt:lpstr>Download Course Materials From Github</vt:lpstr>
      <vt:lpstr>Tentative Schedule</vt:lpstr>
    </vt:vector>
  </TitlesOfParts>
  <Company>University of Connecticut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Course Introductory Materials</dc:title>
  <dc:creator>Cory Merow</dc:creator>
  <cp:lastModifiedBy>Cory Merow</cp:lastModifiedBy>
  <cp:revision>3</cp:revision>
  <dcterms:created xsi:type="dcterms:W3CDTF">2015-08-05T13:27:40Z</dcterms:created>
  <dcterms:modified xsi:type="dcterms:W3CDTF">2015-08-05T14:35:55Z</dcterms:modified>
</cp:coreProperties>
</file>