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84b98c97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84b98c97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84b98c97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84b98c97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84b98c97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84b98c97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97577" y="520325"/>
            <a:ext cx="6925200" cy="9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Baby</a:t>
            </a:r>
            <a:r>
              <a:rPr lang="en" sz="4400"/>
              <a:t> Names by Ethnicity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33300"/>
            <a:ext cx="8520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NYC Open Data</a:t>
            </a:r>
            <a:br>
              <a:rPr lang="en" sz="2020"/>
            </a:br>
            <a:r>
              <a:rPr lang="en" sz="2020"/>
              <a:t>Libraries- pandas,numpy,matplot,seaborn,csv</a:t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br>
              <a:rPr lang="en" sz="2020"/>
            </a:br>
            <a:r>
              <a:rPr lang="en" sz="2020"/>
              <a:t>Motivation- Looking for something lighthearted- not very critical information;less use of numbers, </a:t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and I enjoyed the fact that the data was clean- there were no missing or Nan values.</a:t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Initially I wanted to go with another dataset but I managed to confuse myself and started all over.</a:t>
            </a:r>
            <a:br>
              <a:rPr lang="en" sz="2020"/>
            </a:br>
            <a:endParaRPr sz="2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Names by Ethnicity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Asian &amp; Pacific Islander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Black Non Hispanic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Hispanic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White Non Hispanic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Zoey, Zoya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Zuri, Zyaire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Zuri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Zoey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75" y="65325"/>
            <a:ext cx="8778224" cy="507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Interesting to me how the most popular names between 2011-2019 are Zoey, Zuri, Zoya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need baby name ideas; you should look up this data, lol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