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95" d="100"/>
          <a:sy n="95" d="100"/>
        </p:scale>
        <p:origin x="84" y="10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2708C-2602-4C50-90B3-38403DD6A526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eite-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150"/>
          <p:cNvGrpSpPr/>
          <p:nvPr/>
        </p:nvGrpSpPr>
        <p:grpSpPr>
          <a:xfrm>
            <a:off x="128004" y="2269365"/>
            <a:ext cx="8887720" cy="2319200"/>
            <a:chOff x="128004" y="2269365"/>
            <a:chExt cx="8887720" cy="2319200"/>
          </a:xfrm>
        </p:grpSpPr>
        <p:sp>
          <p:nvSpPr>
            <p:cNvPr id="129" name="MMConnector"/>
            <p:cNvSpPr/>
            <p:nvPr/>
          </p:nvSpPr>
          <p:spPr>
            <a:xfrm>
              <a:off x="4585604" y="4444170"/>
              <a:ext cx="121600" cy="1012800"/>
            </a:xfrm>
            <a:custGeom>
              <a:avLst/>
              <a:gdLst/>
              <a:ahLst/>
              <a:cxnLst/>
              <a:rect l="0" t="0" r="0" b="0"/>
              <a:pathLst>
                <a:path w="121600" h="1012800" fill="none">
                  <a:moveTo>
                    <a:pt x="-60800" y="-506400"/>
                  </a:moveTo>
                  <a:lnTo>
                    <a:pt x="-60800" y="-436000"/>
                  </a:lnTo>
                  <a:lnTo>
                    <a:pt x="-60800" y="468000"/>
                  </a:lnTo>
                  <a:cubicBezTo>
                    <a:pt x="-60800" y="489197"/>
                    <a:pt x="-43597" y="506400"/>
                    <a:pt x="-22400" y="506400"/>
                  </a:cubicBezTo>
                  <a:lnTo>
                    <a:pt x="60800" y="506400"/>
                  </a:lnTo>
                </a:path>
              </a:pathLst>
            </a:custGeom>
            <a:noFill/>
            <a:ln w="12800" cap="rnd">
              <a:solidFill>
                <a:srgbClr val="EC0404"/>
              </a:solidFill>
              <a:round/>
            </a:ln>
          </p:spPr>
        </p:sp>
        <p:sp>
          <p:nvSpPr>
            <p:cNvPr id="130" name="MMConnector"/>
            <p:cNvSpPr/>
            <p:nvPr/>
          </p:nvSpPr>
          <p:spPr>
            <a:xfrm>
              <a:off x="4585604" y="4542570"/>
              <a:ext cx="121600" cy="1209600"/>
            </a:xfrm>
            <a:custGeom>
              <a:avLst/>
              <a:gdLst/>
              <a:ahLst/>
              <a:cxnLst/>
              <a:rect l="0" t="0" r="0" b="0"/>
              <a:pathLst>
                <a:path w="121600" h="1209600" fill="none">
                  <a:moveTo>
                    <a:pt x="-60800" y="-604800"/>
                  </a:moveTo>
                  <a:lnTo>
                    <a:pt x="-60800" y="-534400"/>
                  </a:lnTo>
                  <a:lnTo>
                    <a:pt x="-60800" y="566400"/>
                  </a:lnTo>
                  <a:cubicBezTo>
                    <a:pt x="-60800" y="587597"/>
                    <a:pt x="-43597" y="604800"/>
                    <a:pt x="-22400" y="604800"/>
                  </a:cubicBezTo>
                  <a:lnTo>
                    <a:pt x="60800" y="604800"/>
                  </a:lnTo>
                </a:path>
              </a:pathLst>
            </a:custGeom>
            <a:noFill/>
            <a:ln w="12800" cap="rnd">
              <a:solidFill>
                <a:srgbClr val="EC0404"/>
              </a:solidFill>
              <a:round/>
            </a:ln>
          </p:spPr>
        </p:sp>
        <p:sp>
          <p:nvSpPr>
            <p:cNvPr id="131" name="MMConnector"/>
            <p:cNvSpPr/>
            <p:nvPr/>
          </p:nvSpPr>
          <p:spPr>
            <a:xfrm>
              <a:off x="4227204" y="3937770"/>
              <a:ext cx="249600" cy="6400"/>
            </a:xfrm>
            <a:custGeom>
              <a:avLst/>
              <a:gdLst/>
              <a:ahLst/>
              <a:cxnLst/>
              <a:rect l="0" t="0" r="0" b="0"/>
              <a:pathLst>
                <a:path w="249600" h="6400" fill="none">
                  <a:moveTo>
                    <a:pt x="124800" y="0"/>
                  </a:moveTo>
                  <a:lnTo>
                    <a:pt x="-124800" y="0"/>
                  </a:lnTo>
                </a:path>
              </a:pathLst>
            </a:custGeom>
            <a:noFill/>
            <a:ln w="12800" cap="rnd">
              <a:solidFill>
                <a:srgbClr val="6F56E6"/>
              </a:solidFill>
              <a:round/>
            </a:ln>
          </p:spPr>
        </p:sp>
        <p:sp>
          <p:nvSpPr>
            <p:cNvPr id="132" name="MMConnector"/>
            <p:cNvSpPr/>
            <p:nvPr/>
          </p:nvSpPr>
          <p:spPr>
            <a:xfrm>
              <a:off x="4585604" y="4345770"/>
              <a:ext cx="121600" cy="816000"/>
            </a:xfrm>
            <a:custGeom>
              <a:avLst/>
              <a:gdLst/>
              <a:ahLst/>
              <a:cxnLst/>
              <a:rect l="0" t="0" r="0" b="0"/>
              <a:pathLst>
                <a:path w="121600" h="816000" fill="none">
                  <a:moveTo>
                    <a:pt x="-60800" y="-408000"/>
                  </a:moveTo>
                  <a:lnTo>
                    <a:pt x="-60800" y="-337600"/>
                  </a:lnTo>
                  <a:lnTo>
                    <a:pt x="-60800" y="369600"/>
                  </a:lnTo>
                  <a:cubicBezTo>
                    <a:pt x="-60800" y="390797"/>
                    <a:pt x="-43597" y="408000"/>
                    <a:pt x="-22400" y="408000"/>
                  </a:cubicBezTo>
                  <a:lnTo>
                    <a:pt x="60800" y="408000"/>
                  </a:lnTo>
                </a:path>
              </a:pathLst>
            </a:custGeom>
            <a:noFill/>
            <a:ln w="12800" cap="rnd">
              <a:solidFill>
                <a:srgbClr val="EC0404"/>
              </a:solidFill>
              <a:round/>
            </a:ln>
          </p:spPr>
        </p:sp>
        <p:sp>
          <p:nvSpPr>
            <p:cNvPr id="133" name="MMConnector"/>
            <p:cNvSpPr/>
            <p:nvPr/>
          </p:nvSpPr>
          <p:spPr>
            <a:xfrm>
              <a:off x="4585604" y="4247370"/>
              <a:ext cx="121600" cy="619200"/>
            </a:xfrm>
            <a:custGeom>
              <a:avLst/>
              <a:gdLst/>
              <a:ahLst/>
              <a:cxnLst/>
              <a:rect l="0" t="0" r="0" b="0"/>
              <a:pathLst>
                <a:path w="121600" h="619200" fill="none">
                  <a:moveTo>
                    <a:pt x="-60800" y="-309600"/>
                  </a:moveTo>
                  <a:lnTo>
                    <a:pt x="-60800" y="-239200"/>
                  </a:lnTo>
                  <a:lnTo>
                    <a:pt x="-60800" y="271200"/>
                  </a:lnTo>
                  <a:cubicBezTo>
                    <a:pt x="-60800" y="292397"/>
                    <a:pt x="-43597" y="309600"/>
                    <a:pt x="-22400" y="309600"/>
                  </a:cubicBezTo>
                  <a:lnTo>
                    <a:pt x="60800" y="309600"/>
                  </a:lnTo>
                </a:path>
              </a:pathLst>
            </a:custGeom>
            <a:noFill/>
            <a:ln w="12800" cap="rnd">
              <a:solidFill>
                <a:srgbClr val="EC0404"/>
              </a:solidFill>
              <a:round/>
            </a:ln>
          </p:spPr>
        </p:sp>
        <p:sp>
          <p:nvSpPr>
            <p:cNvPr id="134" name="MMConnector"/>
            <p:cNvSpPr/>
            <p:nvPr/>
          </p:nvSpPr>
          <p:spPr>
            <a:xfrm>
              <a:off x="4585604" y="4148970"/>
              <a:ext cx="121600" cy="422400"/>
            </a:xfrm>
            <a:custGeom>
              <a:avLst/>
              <a:gdLst/>
              <a:ahLst/>
              <a:cxnLst/>
              <a:rect l="0" t="0" r="0" b="0"/>
              <a:pathLst>
                <a:path w="121600" h="422400" fill="none">
                  <a:moveTo>
                    <a:pt x="-60800" y="-211200"/>
                  </a:moveTo>
                  <a:lnTo>
                    <a:pt x="-60800" y="-140800"/>
                  </a:lnTo>
                  <a:lnTo>
                    <a:pt x="-60800" y="172800"/>
                  </a:lnTo>
                  <a:cubicBezTo>
                    <a:pt x="-60800" y="193997"/>
                    <a:pt x="-43597" y="211200"/>
                    <a:pt x="-22400" y="211200"/>
                  </a:cubicBezTo>
                  <a:lnTo>
                    <a:pt x="60800" y="211200"/>
                  </a:lnTo>
                </a:path>
              </a:pathLst>
            </a:custGeom>
            <a:noFill/>
            <a:ln w="12800" cap="rnd">
              <a:solidFill>
                <a:srgbClr val="EC0404"/>
              </a:solidFill>
              <a:round/>
            </a:ln>
          </p:spPr>
        </p:sp>
        <p:sp>
          <p:nvSpPr>
            <p:cNvPr id="135" name="MMConnector"/>
            <p:cNvSpPr/>
            <p:nvPr/>
          </p:nvSpPr>
          <p:spPr>
            <a:xfrm>
              <a:off x="4585604" y="4050570"/>
              <a:ext cx="121600" cy="225600"/>
            </a:xfrm>
            <a:custGeom>
              <a:avLst/>
              <a:gdLst/>
              <a:ahLst/>
              <a:cxnLst/>
              <a:rect l="0" t="0" r="0" b="0"/>
              <a:pathLst>
                <a:path w="121600" h="225600" fill="none">
                  <a:moveTo>
                    <a:pt x="-60800" y="-112800"/>
                  </a:moveTo>
                  <a:lnTo>
                    <a:pt x="-60800" y="-42400"/>
                  </a:lnTo>
                  <a:lnTo>
                    <a:pt x="-60800" y="74400"/>
                  </a:lnTo>
                  <a:cubicBezTo>
                    <a:pt x="-60800" y="95597"/>
                    <a:pt x="-43597" y="112800"/>
                    <a:pt x="-22400" y="112800"/>
                  </a:cubicBezTo>
                  <a:lnTo>
                    <a:pt x="60800" y="112800"/>
                  </a:lnTo>
                </a:path>
              </a:pathLst>
            </a:custGeom>
            <a:noFill/>
            <a:ln w="12800" cap="rnd">
              <a:solidFill>
                <a:srgbClr val="EC0404"/>
              </a:solidFill>
              <a:round/>
            </a:ln>
          </p:spPr>
        </p:sp>
        <p:sp>
          <p:nvSpPr>
            <p:cNvPr id="136" name="MMConnector"/>
            <p:cNvSpPr/>
            <p:nvPr/>
          </p:nvSpPr>
          <p:spPr>
            <a:xfrm>
              <a:off x="7132804" y="3262570"/>
              <a:ext cx="121600" cy="225600"/>
            </a:xfrm>
            <a:custGeom>
              <a:avLst/>
              <a:gdLst/>
              <a:ahLst/>
              <a:cxnLst/>
              <a:rect l="0" t="0" r="0" b="0"/>
              <a:pathLst>
                <a:path w="121600" h="225600" fill="none">
                  <a:moveTo>
                    <a:pt x="-60800" y="-112800"/>
                  </a:moveTo>
                  <a:lnTo>
                    <a:pt x="-60800" y="-42400"/>
                  </a:lnTo>
                  <a:lnTo>
                    <a:pt x="-60800" y="74400"/>
                  </a:lnTo>
                  <a:cubicBezTo>
                    <a:pt x="-60800" y="95597"/>
                    <a:pt x="-43597" y="112800"/>
                    <a:pt x="-22400" y="112800"/>
                  </a:cubicBezTo>
                  <a:lnTo>
                    <a:pt x="60800" y="112800"/>
                  </a:lnTo>
                </a:path>
              </a:pathLst>
            </a:custGeom>
            <a:noFill/>
            <a:ln w="12800" cap="rnd">
              <a:solidFill>
                <a:srgbClr val="34AB52"/>
              </a:solidFill>
              <a:round/>
            </a:ln>
          </p:spPr>
        </p:sp>
        <p:sp>
          <p:nvSpPr>
            <p:cNvPr id="137" name="MMConnector"/>
            <p:cNvSpPr/>
            <p:nvPr/>
          </p:nvSpPr>
          <p:spPr>
            <a:xfrm>
              <a:off x="7273604" y="4444170"/>
              <a:ext cx="121600" cy="1012800"/>
            </a:xfrm>
            <a:custGeom>
              <a:avLst/>
              <a:gdLst/>
              <a:ahLst/>
              <a:cxnLst/>
              <a:rect l="0" t="0" r="0" b="0"/>
              <a:pathLst>
                <a:path w="121600" h="1012800" fill="none">
                  <a:moveTo>
                    <a:pt x="-60800" y="-506400"/>
                  </a:moveTo>
                  <a:lnTo>
                    <a:pt x="-60800" y="-436000"/>
                  </a:lnTo>
                  <a:lnTo>
                    <a:pt x="-60800" y="468000"/>
                  </a:lnTo>
                  <a:cubicBezTo>
                    <a:pt x="-60800" y="489197"/>
                    <a:pt x="-43597" y="506400"/>
                    <a:pt x="-22400" y="506400"/>
                  </a:cubicBezTo>
                  <a:lnTo>
                    <a:pt x="60800" y="506400"/>
                  </a:lnTo>
                </a:path>
              </a:pathLst>
            </a:custGeom>
            <a:noFill/>
            <a:ln w="12800" cap="rnd">
              <a:solidFill>
                <a:srgbClr val="4444FF"/>
              </a:solidFill>
              <a:round/>
            </a:ln>
          </p:spPr>
        </p:sp>
        <p:sp>
          <p:nvSpPr>
            <p:cNvPr id="138" name="MMConnector"/>
            <p:cNvSpPr/>
            <p:nvPr/>
          </p:nvSpPr>
          <p:spPr>
            <a:xfrm>
              <a:off x="7273604" y="4345770"/>
              <a:ext cx="121600" cy="816000"/>
            </a:xfrm>
            <a:custGeom>
              <a:avLst/>
              <a:gdLst/>
              <a:ahLst/>
              <a:cxnLst/>
              <a:rect l="0" t="0" r="0" b="0"/>
              <a:pathLst>
                <a:path w="121600" h="816000" fill="none">
                  <a:moveTo>
                    <a:pt x="-60800" y="-408000"/>
                  </a:moveTo>
                  <a:lnTo>
                    <a:pt x="-60800" y="-337600"/>
                  </a:lnTo>
                  <a:lnTo>
                    <a:pt x="-60800" y="369600"/>
                  </a:lnTo>
                  <a:cubicBezTo>
                    <a:pt x="-60800" y="390797"/>
                    <a:pt x="-43597" y="408000"/>
                    <a:pt x="-22400" y="408000"/>
                  </a:cubicBezTo>
                  <a:lnTo>
                    <a:pt x="60800" y="408000"/>
                  </a:lnTo>
                </a:path>
              </a:pathLst>
            </a:custGeom>
            <a:noFill/>
            <a:ln w="12800" cap="rnd">
              <a:solidFill>
                <a:srgbClr val="4444FF"/>
              </a:solidFill>
              <a:round/>
            </a:ln>
          </p:spPr>
        </p:sp>
        <p:sp>
          <p:nvSpPr>
            <p:cNvPr id="139" name="MMConnector"/>
            <p:cNvSpPr/>
            <p:nvPr/>
          </p:nvSpPr>
          <p:spPr>
            <a:xfrm>
              <a:off x="7273604" y="4247370"/>
              <a:ext cx="121600" cy="619200"/>
            </a:xfrm>
            <a:custGeom>
              <a:avLst/>
              <a:gdLst/>
              <a:ahLst/>
              <a:cxnLst/>
              <a:rect l="0" t="0" r="0" b="0"/>
              <a:pathLst>
                <a:path w="121600" h="619200" fill="none">
                  <a:moveTo>
                    <a:pt x="-60800" y="-309600"/>
                  </a:moveTo>
                  <a:lnTo>
                    <a:pt x="-60800" y="-239200"/>
                  </a:lnTo>
                  <a:lnTo>
                    <a:pt x="-60800" y="271200"/>
                  </a:lnTo>
                  <a:cubicBezTo>
                    <a:pt x="-60800" y="292397"/>
                    <a:pt x="-43597" y="309600"/>
                    <a:pt x="-22400" y="309600"/>
                  </a:cubicBezTo>
                  <a:lnTo>
                    <a:pt x="60800" y="309600"/>
                  </a:lnTo>
                </a:path>
              </a:pathLst>
            </a:custGeom>
            <a:noFill/>
            <a:ln w="12800" cap="rnd">
              <a:solidFill>
                <a:srgbClr val="4444FF"/>
              </a:solidFill>
              <a:round/>
            </a:ln>
          </p:spPr>
        </p:sp>
        <p:sp>
          <p:nvSpPr>
            <p:cNvPr id="140" name="MMConnector"/>
            <p:cNvSpPr/>
            <p:nvPr/>
          </p:nvSpPr>
          <p:spPr>
            <a:xfrm>
              <a:off x="7273604" y="4148970"/>
              <a:ext cx="121600" cy="422400"/>
            </a:xfrm>
            <a:custGeom>
              <a:avLst/>
              <a:gdLst/>
              <a:ahLst/>
              <a:cxnLst/>
              <a:rect l="0" t="0" r="0" b="0"/>
              <a:pathLst>
                <a:path w="121600" h="422400" fill="none">
                  <a:moveTo>
                    <a:pt x="-60800" y="-211200"/>
                  </a:moveTo>
                  <a:lnTo>
                    <a:pt x="-60800" y="-140800"/>
                  </a:lnTo>
                  <a:lnTo>
                    <a:pt x="-60800" y="172800"/>
                  </a:lnTo>
                  <a:cubicBezTo>
                    <a:pt x="-60800" y="193997"/>
                    <a:pt x="-43597" y="211200"/>
                    <a:pt x="-22400" y="211200"/>
                  </a:cubicBezTo>
                  <a:lnTo>
                    <a:pt x="60800" y="211200"/>
                  </a:lnTo>
                </a:path>
              </a:pathLst>
            </a:custGeom>
            <a:noFill/>
            <a:ln w="12800" cap="rnd">
              <a:solidFill>
                <a:srgbClr val="4444FF"/>
              </a:solidFill>
              <a:round/>
            </a:ln>
          </p:spPr>
        </p:sp>
        <p:sp>
          <p:nvSpPr>
            <p:cNvPr id="141" name="MMConnector"/>
            <p:cNvSpPr/>
            <p:nvPr/>
          </p:nvSpPr>
          <p:spPr>
            <a:xfrm>
              <a:off x="7273604" y="4050570"/>
              <a:ext cx="121600" cy="225600"/>
            </a:xfrm>
            <a:custGeom>
              <a:avLst/>
              <a:gdLst/>
              <a:ahLst/>
              <a:cxnLst/>
              <a:rect l="0" t="0" r="0" b="0"/>
              <a:pathLst>
                <a:path w="121600" h="225600" fill="none">
                  <a:moveTo>
                    <a:pt x="-60800" y="-112800"/>
                  </a:moveTo>
                  <a:lnTo>
                    <a:pt x="-60800" y="-42400"/>
                  </a:lnTo>
                  <a:lnTo>
                    <a:pt x="-60800" y="74400"/>
                  </a:lnTo>
                  <a:cubicBezTo>
                    <a:pt x="-60800" y="95597"/>
                    <a:pt x="-43597" y="112800"/>
                    <a:pt x="-22400" y="112800"/>
                  </a:cubicBezTo>
                  <a:lnTo>
                    <a:pt x="60800" y="112800"/>
                  </a:lnTo>
                </a:path>
              </a:pathLst>
            </a:custGeom>
            <a:noFill/>
            <a:ln w="12800" cap="rnd">
              <a:solidFill>
                <a:srgbClr val="4444FF"/>
              </a:solidFill>
              <a:round/>
            </a:ln>
          </p:spPr>
        </p:sp>
        <p:sp>
          <p:nvSpPr>
            <p:cNvPr id="142" name="MMConnector"/>
            <p:cNvSpPr/>
            <p:nvPr/>
          </p:nvSpPr>
          <p:spPr>
            <a:xfrm>
              <a:off x="2896004" y="3262570"/>
              <a:ext cx="121600" cy="225600"/>
            </a:xfrm>
            <a:custGeom>
              <a:avLst/>
              <a:gdLst/>
              <a:ahLst/>
              <a:cxnLst/>
              <a:rect l="0" t="0" r="0" b="0"/>
              <a:pathLst>
                <a:path w="121600" h="225600" fill="none">
                  <a:moveTo>
                    <a:pt x="-60800" y="-112800"/>
                  </a:moveTo>
                  <a:lnTo>
                    <a:pt x="-60800" y="-42400"/>
                  </a:lnTo>
                  <a:lnTo>
                    <a:pt x="-60800" y="74400"/>
                  </a:lnTo>
                  <a:cubicBezTo>
                    <a:pt x="-60800" y="95597"/>
                    <a:pt x="-43597" y="112800"/>
                    <a:pt x="-22400" y="112800"/>
                  </a:cubicBezTo>
                  <a:lnTo>
                    <a:pt x="60800" y="112800"/>
                  </a:lnTo>
                </a:path>
              </a:pathLst>
            </a:custGeom>
            <a:noFill/>
            <a:ln w="12800" cap="rnd">
              <a:solidFill>
                <a:srgbClr val="4087F3"/>
              </a:solidFill>
              <a:round/>
            </a:ln>
          </p:spPr>
        </p:sp>
        <p:sp>
          <p:nvSpPr>
            <p:cNvPr id="143" name="MMConnector"/>
            <p:cNvSpPr/>
            <p:nvPr/>
          </p:nvSpPr>
          <p:spPr>
            <a:xfrm>
              <a:off x="6288004" y="3937770"/>
              <a:ext cx="1504000" cy="6400"/>
            </a:xfrm>
            <a:custGeom>
              <a:avLst/>
              <a:gdLst/>
              <a:ahLst/>
              <a:cxnLst/>
              <a:rect l="0" t="0" r="0" b="0"/>
              <a:pathLst>
                <a:path w="1504000" h="6400" fill="none">
                  <a:moveTo>
                    <a:pt x="752000" y="0"/>
                  </a:moveTo>
                  <a:lnTo>
                    <a:pt x="-752000" y="0"/>
                  </a:lnTo>
                </a:path>
              </a:pathLst>
            </a:custGeom>
            <a:noFill/>
            <a:ln w="12800" cap="rnd">
              <a:solidFill>
                <a:srgbClr val="EC0404"/>
              </a:solidFill>
              <a:round/>
            </a:ln>
          </p:spPr>
        </p:sp>
        <p:sp>
          <p:nvSpPr>
            <p:cNvPr id="144" name="MMConnector"/>
            <p:cNvSpPr/>
            <p:nvPr/>
          </p:nvSpPr>
          <p:spPr>
            <a:xfrm>
              <a:off x="7667204" y="3543770"/>
              <a:ext cx="1335720" cy="788000"/>
            </a:xfrm>
            <a:custGeom>
              <a:avLst/>
              <a:gdLst/>
              <a:ahLst/>
              <a:cxnLst/>
              <a:rect l="0" t="0" r="0" b="0"/>
              <a:pathLst>
                <a:path w="1335720" h="788000" fill="none">
                  <a:moveTo>
                    <a:pt x="0" y="-394000"/>
                  </a:moveTo>
                  <a:lnTo>
                    <a:pt x="622080" y="-394000"/>
                  </a:lnTo>
                  <a:cubicBezTo>
                    <a:pt x="1573600" y="-394000"/>
                    <a:pt x="1573600" y="394000"/>
                    <a:pt x="622080" y="394000"/>
                  </a:cubicBezTo>
                  <a:lnTo>
                    <a:pt x="0" y="394000"/>
                  </a:lnTo>
                </a:path>
              </a:pathLst>
            </a:custGeom>
            <a:noFill/>
            <a:ln w="12800" cap="rnd">
              <a:solidFill>
                <a:srgbClr val="4444FF"/>
              </a:solidFill>
              <a:round/>
            </a:ln>
          </p:spPr>
        </p:sp>
        <p:sp>
          <p:nvSpPr>
            <p:cNvPr id="145" name="MMConnector"/>
            <p:cNvSpPr/>
            <p:nvPr/>
          </p:nvSpPr>
          <p:spPr>
            <a:xfrm>
              <a:off x="5977604" y="3149770"/>
              <a:ext cx="1843200" cy="6400"/>
            </a:xfrm>
            <a:custGeom>
              <a:avLst/>
              <a:gdLst/>
              <a:ahLst/>
              <a:cxnLst/>
              <a:rect l="0" t="0" r="0" b="0"/>
              <a:pathLst>
                <a:path w="1843200" h="6400" fill="none">
                  <a:moveTo>
                    <a:pt x="-921600" y="0"/>
                  </a:moveTo>
                  <a:lnTo>
                    <a:pt x="921600" y="0"/>
                  </a:lnTo>
                </a:path>
              </a:pathLst>
            </a:custGeom>
            <a:noFill/>
            <a:ln w="12800" cap="rnd">
              <a:solidFill>
                <a:srgbClr val="34AB52"/>
              </a:solidFill>
              <a:round/>
            </a:ln>
          </p:spPr>
        </p:sp>
        <p:sp>
          <p:nvSpPr>
            <p:cNvPr id="146" name="MMConnector"/>
            <p:cNvSpPr/>
            <p:nvPr/>
          </p:nvSpPr>
          <p:spPr>
            <a:xfrm>
              <a:off x="4585604" y="3262570"/>
              <a:ext cx="121600" cy="225600"/>
            </a:xfrm>
            <a:custGeom>
              <a:avLst/>
              <a:gdLst/>
              <a:ahLst/>
              <a:cxnLst/>
              <a:rect l="0" t="0" r="0" b="0"/>
              <a:pathLst>
                <a:path w="121600" h="225600" fill="none">
                  <a:moveTo>
                    <a:pt x="-60800" y="-112800"/>
                  </a:moveTo>
                  <a:lnTo>
                    <a:pt x="-60800" y="-42400"/>
                  </a:lnTo>
                  <a:lnTo>
                    <a:pt x="-60800" y="74400"/>
                  </a:lnTo>
                  <a:cubicBezTo>
                    <a:pt x="-60800" y="95597"/>
                    <a:pt x="-43597" y="112800"/>
                    <a:pt x="-22400" y="112800"/>
                  </a:cubicBezTo>
                  <a:lnTo>
                    <a:pt x="60800" y="112800"/>
                  </a:lnTo>
                </a:path>
              </a:pathLst>
            </a:custGeom>
            <a:noFill/>
            <a:ln w="12800" cap="rnd">
              <a:solidFill>
                <a:srgbClr val="FBBF04"/>
              </a:solidFill>
              <a:round/>
            </a:ln>
          </p:spPr>
        </p:sp>
        <p:sp>
          <p:nvSpPr>
            <p:cNvPr id="147" name="MMConnector"/>
            <p:cNvSpPr/>
            <p:nvPr/>
          </p:nvSpPr>
          <p:spPr>
            <a:xfrm>
              <a:off x="3808004" y="3149770"/>
              <a:ext cx="1088000" cy="6400"/>
            </a:xfrm>
            <a:custGeom>
              <a:avLst/>
              <a:gdLst/>
              <a:ahLst/>
              <a:cxnLst/>
              <a:rect l="0" t="0" r="0" b="0"/>
              <a:pathLst>
                <a:path w="1088000" h="6400" fill="none">
                  <a:moveTo>
                    <a:pt x="-544000" y="0"/>
                  </a:moveTo>
                  <a:lnTo>
                    <a:pt x="544000" y="0"/>
                  </a:lnTo>
                </a:path>
              </a:pathLst>
            </a:custGeom>
            <a:noFill/>
            <a:ln w="12800" cap="rnd">
              <a:solidFill>
                <a:srgbClr val="FBBF04"/>
              </a:solidFill>
              <a:round/>
            </a:ln>
          </p:spPr>
        </p:sp>
        <p:sp>
          <p:nvSpPr>
            <p:cNvPr id="148" name="MMConnector"/>
            <p:cNvSpPr/>
            <p:nvPr/>
          </p:nvSpPr>
          <p:spPr>
            <a:xfrm>
              <a:off x="2537604" y="3149770"/>
              <a:ext cx="249600" cy="6400"/>
            </a:xfrm>
            <a:custGeom>
              <a:avLst/>
              <a:gdLst/>
              <a:ahLst/>
              <a:cxnLst/>
              <a:rect l="0" t="0" r="0" b="0"/>
              <a:pathLst>
                <a:path w="249600" h="6400" fill="none">
                  <a:moveTo>
                    <a:pt x="-124800" y="0"/>
                  </a:moveTo>
                  <a:lnTo>
                    <a:pt x="124800" y="0"/>
                  </a:lnTo>
                </a:path>
              </a:pathLst>
            </a:custGeom>
            <a:noFill/>
            <a:ln w="12800" cap="rnd">
              <a:solidFill>
                <a:srgbClr val="4087F3"/>
              </a:solidFill>
              <a:round/>
            </a:ln>
          </p:spPr>
        </p:sp>
        <p:sp>
          <p:nvSpPr>
            <p:cNvPr id="108" name="MainIdea"/>
            <p:cNvSpPr/>
            <p:nvPr/>
          </p:nvSpPr>
          <p:spPr>
            <a:xfrm>
              <a:off x="140804" y="2954570"/>
              <a:ext cx="2272000" cy="390400"/>
            </a:xfrm>
            <a:custGeom>
              <a:avLst/>
              <a:gdLst>
                <a:gd name="rtl" fmla="*/ 126720 w 2272000"/>
                <a:gd name="rtt" fmla="*/ 101120 h 390400"/>
                <a:gd name="rtr" fmla="*/ 2149120 w 2272000"/>
                <a:gd name="rtb" fmla="*/ 293120 h 390400"/>
              </a:gdLst>
              <a:ahLst/>
              <a:cxnLst/>
              <a:rect l="rtl" t="rtt" r="rtr" b="rtb"/>
              <a:pathLst>
                <a:path w="2272000" h="390400">
                  <a:moveTo>
                    <a:pt x="25600" y="0"/>
                  </a:moveTo>
                  <a:lnTo>
                    <a:pt x="2246400" y="0"/>
                  </a:lnTo>
                  <a:cubicBezTo>
                    <a:pt x="2263603" y="0"/>
                    <a:pt x="2272000" y="8397"/>
                    <a:pt x="2272000" y="25600"/>
                  </a:cubicBezTo>
                  <a:lnTo>
                    <a:pt x="2272000" y="364800"/>
                  </a:lnTo>
                  <a:cubicBezTo>
                    <a:pt x="2272000" y="382003"/>
                    <a:pt x="2263603" y="390400"/>
                    <a:pt x="2246400" y="390400"/>
                  </a:cubicBezTo>
                  <a:lnTo>
                    <a:pt x="25600" y="390400"/>
                  </a:lnTo>
                  <a:cubicBezTo>
                    <a:pt x="8397" y="390400"/>
                    <a:pt x="0" y="382003"/>
                    <a:pt x="0" y="364800"/>
                  </a:cubicBezTo>
                  <a:lnTo>
                    <a:pt x="0" y="25600"/>
                  </a:lnTo>
                  <a:cubicBezTo>
                    <a:pt x="0" y="8397"/>
                    <a:pt x="8397" y="0"/>
                    <a:pt x="25600" y="0"/>
                  </a:cubicBezTo>
                  <a:close/>
                </a:path>
              </a:pathLst>
            </a:custGeom>
            <a:solidFill>
              <a:srgbClr val="FA493A"/>
            </a:solidFill>
            <a:ln w="12800" cap="flat">
              <a:solidFill>
                <a:srgbClr val="FA493A"/>
              </a:solidFill>
              <a:round/>
            </a:ln>
          </p:spPr>
          <p:txBody>
            <a:bodyPr wrap="none" lIns="0" tIns="0" rIns="0" bIns="11000" rtlCol="0" anchor="ctr"/>
            <a:lstStyle/>
            <a:p>
              <a:pPr algn="ctr">
                <a:lnSpc>
                  <a:spcPct val="100000"/>
                </a:lnSpc>
              </a:pPr>
              <a:r>
                <a:rPr sz="1170" b="1" dirty="0">
                  <a:solidFill>
                    <a:srgbClr val="FFFFFF"/>
                  </a:solidFill>
                  <a:latin typeface="Arial"/>
                </a:rPr>
                <a:t>Adoption of Laser Leveling</a:t>
              </a:r>
            </a:p>
          </p:txBody>
        </p:sp>
        <p:sp>
          <p:nvSpPr>
            <p:cNvPr id="109" name="MainTopic"/>
            <p:cNvSpPr/>
            <p:nvPr/>
          </p:nvSpPr>
          <p:spPr>
            <a:xfrm>
              <a:off x="2662404" y="2920970"/>
              <a:ext cx="601600" cy="228800"/>
            </a:xfrm>
            <a:custGeom>
              <a:avLst/>
              <a:gdLst>
                <a:gd name="rtl" fmla="*/ 103200 w 601600"/>
                <a:gd name="rtt" fmla="*/ 41280 h 228800"/>
                <a:gd name="rtr" fmla="*/ 500000 w 601600"/>
                <a:gd name="rtb" fmla="*/ 188480 h 228800"/>
              </a:gdLst>
              <a:ahLst/>
              <a:cxnLst/>
              <a:rect l="rtl" t="rtt" r="rtr" b="rtb"/>
              <a:pathLst>
                <a:path w="601600" h="228800" stroke="0">
                  <a:moveTo>
                    <a:pt x="0" y="0"/>
                  </a:moveTo>
                  <a:lnTo>
                    <a:pt x="601600" y="0"/>
                  </a:lnTo>
                  <a:lnTo>
                    <a:pt x="601600" y="228800"/>
                  </a:lnTo>
                  <a:lnTo>
                    <a:pt x="0" y="228800"/>
                  </a:lnTo>
                  <a:lnTo>
                    <a:pt x="0" y="0"/>
                  </a:lnTo>
                  <a:close/>
                </a:path>
                <a:path w="601600" h="228800" fill="none">
                  <a:moveTo>
                    <a:pt x="0" y="228800"/>
                  </a:moveTo>
                  <a:lnTo>
                    <a:pt x="601600" y="228800"/>
                  </a:lnTo>
                </a:path>
              </a:pathLst>
            </a:custGeom>
            <a:noFill/>
            <a:ln w="12800" cap="flat">
              <a:solidFill>
                <a:srgbClr val="4087F3"/>
              </a:solidFill>
              <a:round/>
            </a:ln>
          </p:spPr>
          <p:txBody>
            <a:bodyPr wrap="none" lIns="0" tIns="0" rIns="0" bIns="11000" rtlCol="0" anchor="ctr"/>
            <a:lstStyle/>
            <a:p>
              <a:pPr algn="ctr">
                <a:lnSpc>
                  <a:spcPct val="100000"/>
                </a:lnSpc>
              </a:pPr>
              <a:r>
                <a:rPr sz="910" b="1">
                  <a:solidFill>
                    <a:srgbClr val="454545"/>
                  </a:solidFill>
                  <a:latin typeface="Arial"/>
                </a:rPr>
                <a:t>Inputs</a:t>
              </a:r>
            </a:p>
          </p:txBody>
        </p:sp>
        <p:sp>
          <p:nvSpPr>
            <p:cNvPr id="110" name="SubTopic"/>
            <p:cNvSpPr/>
            <p:nvPr/>
          </p:nvSpPr>
          <p:spPr>
            <a:xfrm>
              <a:off x="2956804" y="3308170"/>
              <a:ext cx="1145600" cy="134400"/>
            </a:xfrm>
            <a:custGeom>
              <a:avLst/>
              <a:gdLst>
                <a:gd name="rtl" fmla="*/ 56320 w 1145600"/>
                <a:gd name="rtt" fmla="*/ 24320 h 134400"/>
                <a:gd name="rtr" fmla="*/ 1099520 w 1145600"/>
                <a:gd name="rtb" fmla="*/ 126720 h 134400"/>
              </a:gdLst>
              <a:ahLst/>
              <a:cxnLst/>
              <a:rect l="rtl" t="rtt" r="rtr" b="rtb"/>
              <a:pathLst>
                <a:path w="1145600" h="134400" stroke="0">
                  <a:moveTo>
                    <a:pt x="0" y="0"/>
                  </a:moveTo>
                  <a:lnTo>
                    <a:pt x="1145600" y="0"/>
                  </a:lnTo>
                  <a:lnTo>
                    <a:pt x="1145600" y="134400"/>
                  </a:lnTo>
                  <a:lnTo>
                    <a:pt x="0" y="1344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800" cap="flat">
              <a:solidFill>
                <a:srgbClr val="4087F3"/>
              </a:solidFill>
              <a:round/>
            </a:ln>
          </p:spPr>
          <p:txBody>
            <a:bodyPr wrap="none" lIns="0" tIns="0" rIns="0" bIns="11000" rtlCol="0" anchor="ctr"/>
            <a:lstStyle/>
            <a:p>
              <a:pPr algn="ctr">
                <a:lnSpc>
                  <a:spcPct val="100000"/>
                </a:lnSpc>
              </a:pPr>
              <a:r>
                <a:rPr sz="650">
                  <a:solidFill>
                    <a:srgbClr val="454545"/>
                  </a:solidFill>
                  <a:latin typeface="Arial"/>
                </a:rPr>
                <a:t>Laser-leveled vs non-leveled</a:t>
              </a:r>
            </a:p>
          </p:txBody>
        </p:sp>
        <p:sp>
          <p:nvSpPr>
            <p:cNvPr id="111" name="MainTopic"/>
            <p:cNvSpPr/>
            <p:nvPr/>
          </p:nvSpPr>
          <p:spPr>
            <a:xfrm>
              <a:off x="3801604" y="3708970"/>
              <a:ext cx="300800" cy="228800"/>
            </a:xfrm>
            <a:custGeom>
              <a:avLst/>
              <a:gdLst>
                <a:gd name="rtl" fmla="*/ 83680 w 300800"/>
                <a:gd name="rtt" fmla="*/ 36800 h 228800"/>
                <a:gd name="rtr" fmla="*/ 160480 w 300800"/>
                <a:gd name="rtb" fmla="*/ 184000 h 228800"/>
              </a:gdLst>
              <a:ahLst/>
              <a:cxnLst/>
              <a:rect l="rtl" t="rtt" r="rtr" b="rtb"/>
              <a:pathLst>
                <a:path w="300800" h="228800" stroke="0">
                  <a:moveTo>
                    <a:pt x="0" y="0"/>
                  </a:moveTo>
                  <a:lnTo>
                    <a:pt x="300800" y="0"/>
                  </a:lnTo>
                  <a:lnTo>
                    <a:pt x="300800" y="228800"/>
                  </a:lnTo>
                  <a:lnTo>
                    <a:pt x="0" y="228800"/>
                  </a:lnTo>
                  <a:lnTo>
                    <a:pt x="0" y="0"/>
                  </a:lnTo>
                  <a:close/>
                </a:path>
                <a:path w="300800" h="228800" fill="none">
                  <a:moveTo>
                    <a:pt x="0" y="228800"/>
                  </a:moveTo>
                  <a:lnTo>
                    <a:pt x="300800" y="228800"/>
                  </a:lnTo>
                </a:path>
              </a:pathLst>
            </a:custGeom>
            <a:noFill/>
            <a:ln w="12800" cap="flat">
              <a:solidFill>
                <a:srgbClr val="6F56E6"/>
              </a:solidFill>
              <a:round/>
            </a:ln>
          </p:spPr>
        </p:sp>
        <p:sp>
          <p:nvSpPr>
            <p:cNvPr id="112" name="MainTopic"/>
            <p:cNvSpPr/>
            <p:nvPr/>
          </p:nvSpPr>
          <p:spPr>
            <a:xfrm>
              <a:off x="4352004" y="3708970"/>
              <a:ext cx="1184000" cy="228800"/>
            </a:xfrm>
            <a:custGeom>
              <a:avLst/>
              <a:gdLst>
                <a:gd name="rtl" fmla="*/ 103200 w 1184000"/>
                <a:gd name="rtt" fmla="*/ 41280 h 228800"/>
                <a:gd name="rtr" fmla="*/ 1082400 w 1184000"/>
                <a:gd name="rtb" fmla="*/ 188480 h 228800"/>
              </a:gdLst>
              <a:ahLst/>
              <a:cxnLst/>
              <a:rect l="rtl" t="rtt" r="rtr" b="rtb"/>
              <a:pathLst>
                <a:path w="1184000" h="228800" stroke="0">
                  <a:moveTo>
                    <a:pt x="0" y="0"/>
                  </a:moveTo>
                  <a:lnTo>
                    <a:pt x="1184000" y="0"/>
                  </a:lnTo>
                  <a:lnTo>
                    <a:pt x="1184000" y="228800"/>
                  </a:lnTo>
                  <a:lnTo>
                    <a:pt x="0" y="228800"/>
                  </a:lnTo>
                  <a:lnTo>
                    <a:pt x="0" y="0"/>
                  </a:lnTo>
                  <a:close/>
                </a:path>
                <a:path w="1184000" h="228800" fill="none">
                  <a:moveTo>
                    <a:pt x="0" y="228800"/>
                  </a:moveTo>
                  <a:lnTo>
                    <a:pt x="1184000" y="228800"/>
                  </a:lnTo>
                </a:path>
              </a:pathLst>
            </a:custGeom>
            <a:noFill/>
            <a:ln w="12800" cap="flat">
              <a:solidFill>
                <a:srgbClr val="EC0404"/>
              </a:solidFill>
              <a:round/>
            </a:ln>
          </p:spPr>
          <p:txBody>
            <a:bodyPr wrap="none" lIns="0" tIns="0" rIns="0" bIns="11000" rtlCol="0" anchor="ctr"/>
            <a:lstStyle/>
            <a:p>
              <a:pPr algn="ctr">
                <a:lnSpc>
                  <a:spcPct val="100000"/>
                </a:lnSpc>
              </a:pPr>
              <a:r>
                <a:rPr sz="910" b="1">
                  <a:solidFill>
                    <a:srgbClr val="454545"/>
                  </a:solidFill>
                  <a:latin typeface="Arial"/>
                </a:rPr>
                <a:t>Long Term Goal</a:t>
              </a:r>
            </a:p>
          </p:txBody>
        </p:sp>
        <p:sp>
          <p:nvSpPr>
            <p:cNvPr id="113" name="MainTopic"/>
            <p:cNvSpPr/>
            <p:nvPr/>
          </p:nvSpPr>
          <p:spPr>
            <a:xfrm>
              <a:off x="4352004" y="2920970"/>
              <a:ext cx="704000" cy="228800"/>
            </a:xfrm>
            <a:custGeom>
              <a:avLst/>
              <a:gdLst>
                <a:gd name="rtl" fmla="*/ 103200 w 704000"/>
                <a:gd name="rtt" fmla="*/ 41280 h 228800"/>
                <a:gd name="rtr" fmla="*/ 602400 w 704000"/>
                <a:gd name="rtb" fmla="*/ 188480 h 228800"/>
              </a:gdLst>
              <a:ahLst/>
              <a:cxnLst/>
              <a:rect l="rtl" t="rtt" r="rtr" b="rtb"/>
              <a:pathLst>
                <a:path w="704000" h="228800" stroke="0">
                  <a:moveTo>
                    <a:pt x="0" y="0"/>
                  </a:moveTo>
                  <a:lnTo>
                    <a:pt x="704000" y="0"/>
                  </a:lnTo>
                  <a:lnTo>
                    <a:pt x="704000" y="228800"/>
                  </a:lnTo>
                  <a:lnTo>
                    <a:pt x="0" y="228800"/>
                  </a:lnTo>
                  <a:lnTo>
                    <a:pt x="0" y="0"/>
                  </a:lnTo>
                  <a:close/>
                </a:path>
                <a:path w="704000" h="228800" fill="none">
                  <a:moveTo>
                    <a:pt x="0" y="228800"/>
                  </a:moveTo>
                  <a:lnTo>
                    <a:pt x="704000" y="228800"/>
                  </a:lnTo>
                </a:path>
              </a:pathLst>
            </a:custGeom>
            <a:noFill/>
            <a:ln w="12800" cap="flat">
              <a:solidFill>
                <a:srgbClr val="FBBF04"/>
              </a:solidFill>
              <a:round/>
            </a:ln>
          </p:spPr>
          <p:txBody>
            <a:bodyPr wrap="none" lIns="0" tIns="0" rIns="0" bIns="11000" rtlCol="0" anchor="ctr"/>
            <a:lstStyle/>
            <a:p>
              <a:pPr algn="ctr">
                <a:lnSpc>
                  <a:spcPct val="100000"/>
                </a:lnSpc>
              </a:pPr>
              <a:r>
                <a:rPr sz="910" b="1">
                  <a:solidFill>
                    <a:srgbClr val="454545"/>
                  </a:solidFill>
                  <a:latin typeface="Arial"/>
                </a:rPr>
                <a:t>Outputs</a:t>
              </a:r>
            </a:p>
          </p:txBody>
        </p:sp>
        <p:sp>
          <p:nvSpPr>
            <p:cNvPr id="114" name="SubTopic"/>
            <p:cNvSpPr/>
            <p:nvPr/>
          </p:nvSpPr>
          <p:spPr>
            <a:xfrm>
              <a:off x="4646404" y="3308170"/>
              <a:ext cx="2003200" cy="134400"/>
            </a:xfrm>
            <a:custGeom>
              <a:avLst/>
              <a:gdLst>
                <a:gd name="rtl" fmla="*/ 56320 w 2003200"/>
                <a:gd name="rtt" fmla="*/ 24320 h 134400"/>
                <a:gd name="rtr" fmla="*/ 1957120 w 2003200"/>
                <a:gd name="rtb" fmla="*/ 126720 h 134400"/>
              </a:gdLst>
              <a:ahLst/>
              <a:cxnLst/>
              <a:rect l="rtl" t="rtt" r="rtr" b="rtb"/>
              <a:pathLst>
                <a:path w="2003200" h="134400" stroke="0">
                  <a:moveTo>
                    <a:pt x="0" y="0"/>
                  </a:moveTo>
                  <a:lnTo>
                    <a:pt x="2003200" y="0"/>
                  </a:lnTo>
                  <a:lnTo>
                    <a:pt x="2003200" y="134400"/>
                  </a:lnTo>
                  <a:lnTo>
                    <a:pt x="0" y="1344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800" cap="flat">
              <a:solidFill>
                <a:srgbClr val="FBBF04"/>
              </a:solidFill>
              <a:round/>
            </a:ln>
          </p:spPr>
          <p:txBody>
            <a:bodyPr wrap="none" lIns="0" tIns="0" rIns="0" bIns="11000" rtlCol="0" anchor="ctr"/>
            <a:lstStyle/>
            <a:p>
              <a:pPr algn="ctr">
                <a:lnSpc>
                  <a:spcPct val="100000"/>
                </a:lnSpc>
              </a:pPr>
              <a:r>
                <a:rPr sz="650">
                  <a:solidFill>
                    <a:srgbClr val="454545"/>
                  </a:solidFill>
                  <a:latin typeface="Arial"/>
                </a:rPr>
                <a:t>Farmer cooperatives adopting Laser Leveling or not</a:t>
              </a:r>
            </a:p>
          </p:txBody>
        </p:sp>
        <p:sp>
          <p:nvSpPr>
            <p:cNvPr id="115" name="SubTopic"/>
            <p:cNvSpPr/>
            <p:nvPr/>
          </p:nvSpPr>
          <p:spPr>
            <a:xfrm>
              <a:off x="4646404" y="4096170"/>
              <a:ext cx="1196800" cy="134400"/>
            </a:xfrm>
            <a:custGeom>
              <a:avLst/>
              <a:gdLst>
                <a:gd name="rtl" fmla="*/ 56320 w 1196800"/>
                <a:gd name="rtt" fmla="*/ 24320 h 134400"/>
                <a:gd name="rtr" fmla="*/ 1150720 w 1196800"/>
                <a:gd name="rtb" fmla="*/ 126720 h 134400"/>
              </a:gdLst>
              <a:ahLst/>
              <a:cxnLst/>
              <a:rect l="rtl" t="rtt" r="rtr" b="rtb"/>
              <a:pathLst>
                <a:path w="1196800" h="134400" stroke="0">
                  <a:moveTo>
                    <a:pt x="0" y="0"/>
                  </a:moveTo>
                  <a:lnTo>
                    <a:pt x="1196800" y="0"/>
                  </a:lnTo>
                  <a:lnTo>
                    <a:pt x="1196800" y="134400"/>
                  </a:lnTo>
                  <a:lnTo>
                    <a:pt x="0" y="1344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800" cap="flat">
              <a:solidFill>
                <a:srgbClr val="EC0404"/>
              </a:solidFill>
              <a:round/>
            </a:ln>
          </p:spPr>
          <p:txBody>
            <a:bodyPr wrap="none" lIns="0" tIns="0" rIns="0" bIns="11000" rtlCol="0" anchor="ctr"/>
            <a:lstStyle/>
            <a:p>
              <a:pPr algn="ctr">
                <a:lnSpc>
                  <a:spcPct val="100000"/>
                </a:lnSpc>
              </a:pPr>
              <a:r>
                <a:rPr sz="650">
                  <a:solidFill>
                    <a:srgbClr val="454545"/>
                  </a:solidFill>
                  <a:latin typeface="Arial"/>
                </a:rPr>
                <a:t>Efficient resource distribution</a:t>
              </a:r>
            </a:p>
          </p:txBody>
        </p:sp>
        <p:sp>
          <p:nvSpPr>
            <p:cNvPr id="116" name="SubTopic"/>
            <p:cNvSpPr/>
            <p:nvPr/>
          </p:nvSpPr>
          <p:spPr>
            <a:xfrm>
              <a:off x="4646404" y="4292970"/>
              <a:ext cx="601600" cy="134400"/>
            </a:xfrm>
            <a:custGeom>
              <a:avLst/>
              <a:gdLst>
                <a:gd name="rtl" fmla="*/ 56320 w 601600"/>
                <a:gd name="rtt" fmla="*/ 24320 h 134400"/>
                <a:gd name="rtr" fmla="*/ 555520 w 601600"/>
                <a:gd name="rtb" fmla="*/ 126720 h 134400"/>
              </a:gdLst>
              <a:ahLst/>
              <a:cxnLst/>
              <a:rect l="rtl" t="rtt" r="rtr" b="rtb"/>
              <a:pathLst>
                <a:path w="601600" h="134400" stroke="0">
                  <a:moveTo>
                    <a:pt x="0" y="0"/>
                  </a:moveTo>
                  <a:lnTo>
                    <a:pt x="601600" y="0"/>
                  </a:lnTo>
                  <a:lnTo>
                    <a:pt x="601600" y="134400"/>
                  </a:lnTo>
                  <a:lnTo>
                    <a:pt x="0" y="1344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800" cap="flat">
              <a:solidFill>
                <a:srgbClr val="EC0404"/>
              </a:solidFill>
              <a:round/>
            </a:ln>
          </p:spPr>
          <p:txBody>
            <a:bodyPr wrap="none" lIns="0" tIns="0" rIns="0" bIns="11000" rtlCol="0" anchor="ctr"/>
            <a:lstStyle/>
            <a:p>
              <a:pPr algn="ctr">
                <a:lnSpc>
                  <a:spcPct val="100000"/>
                </a:lnSpc>
              </a:pPr>
              <a:r>
                <a:rPr sz="650">
                  <a:solidFill>
                    <a:srgbClr val="454545"/>
                  </a:solidFill>
                  <a:latin typeface="Arial"/>
                </a:rPr>
                <a:t>Land sparing</a:t>
              </a:r>
            </a:p>
          </p:txBody>
        </p:sp>
        <p:sp>
          <p:nvSpPr>
            <p:cNvPr id="117" name="SubTopic"/>
            <p:cNvSpPr/>
            <p:nvPr/>
          </p:nvSpPr>
          <p:spPr>
            <a:xfrm>
              <a:off x="4646404" y="4489770"/>
              <a:ext cx="2144000" cy="134400"/>
            </a:xfrm>
            <a:custGeom>
              <a:avLst/>
              <a:gdLst>
                <a:gd name="rtl" fmla="*/ 56320 w 2144000"/>
                <a:gd name="rtt" fmla="*/ 24320 h 134400"/>
                <a:gd name="rtr" fmla="*/ 2097920 w 2144000"/>
                <a:gd name="rtb" fmla="*/ 126720 h 134400"/>
              </a:gdLst>
              <a:ahLst/>
              <a:cxnLst/>
              <a:rect l="rtl" t="rtt" r="rtr" b="rtb"/>
              <a:pathLst>
                <a:path w="2144000" h="134400" stroke="0">
                  <a:moveTo>
                    <a:pt x="0" y="0"/>
                  </a:moveTo>
                  <a:lnTo>
                    <a:pt x="2144000" y="0"/>
                  </a:lnTo>
                  <a:lnTo>
                    <a:pt x="2144000" y="134400"/>
                  </a:lnTo>
                  <a:lnTo>
                    <a:pt x="0" y="1344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800" cap="flat">
              <a:solidFill>
                <a:srgbClr val="EC0404"/>
              </a:solidFill>
              <a:round/>
            </a:ln>
          </p:spPr>
          <p:txBody>
            <a:bodyPr wrap="none" lIns="0" tIns="0" rIns="0" bIns="11000" rtlCol="0" anchor="ctr"/>
            <a:lstStyle/>
            <a:p>
              <a:pPr algn="ctr">
                <a:lnSpc>
                  <a:spcPct val="100000"/>
                </a:lnSpc>
              </a:pPr>
              <a:r>
                <a:rPr sz="650">
                  <a:solidFill>
                    <a:srgbClr val="454545"/>
                  </a:solidFill>
                  <a:latin typeface="Arial"/>
                </a:rPr>
                <a:t>Increased resilience vs. climate change (e.g. droughts)</a:t>
              </a:r>
            </a:p>
          </p:txBody>
        </p:sp>
        <p:sp>
          <p:nvSpPr>
            <p:cNvPr id="118" name="MainTopic"/>
            <p:cNvSpPr/>
            <p:nvPr/>
          </p:nvSpPr>
          <p:spPr>
            <a:xfrm>
              <a:off x="6899204" y="2920970"/>
              <a:ext cx="768000" cy="228800"/>
            </a:xfrm>
            <a:custGeom>
              <a:avLst/>
              <a:gdLst>
                <a:gd name="rtl" fmla="*/ 103200 w 768000"/>
                <a:gd name="rtt" fmla="*/ 41280 h 228800"/>
                <a:gd name="rtr" fmla="*/ 666400 w 768000"/>
                <a:gd name="rtb" fmla="*/ 188480 h 228800"/>
              </a:gdLst>
              <a:ahLst/>
              <a:cxnLst/>
              <a:rect l="rtl" t="rtt" r="rtr" b="rtb"/>
              <a:pathLst>
                <a:path w="768000" h="228800" stroke="0">
                  <a:moveTo>
                    <a:pt x="0" y="0"/>
                  </a:moveTo>
                  <a:lnTo>
                    <a:pt x="768000" y="0"/>
                  </a:lnTo>
                  <a:lnTo>
                    <a:pt x="768000" y="228800"/>
                  </a:lnTo>
                  <a:lnTo>
                    <a:pt x="0" y="228800"/>
                  </a:lnTo>
                  <a:lnTo>
                    <a:pt x="0" y="0"/>
                  </a:lnTo>
                  <a:close/>
                </a:path>
                <a:path w="768000" h="228800" fill="none">
                  <a:moveTo>
                    <a:pt x="0" y="228800"/>
                  </a:moveTo>
                  <a:lnTo>
                    <a:pt x="768000" y="228800"/>
                  </a:lnTo>
                </a:path>
              </a:pathLst>
            </a:custGeom>
            <a:noFill/>
            <a:ln w="12800" cap="flat">
              <a:solidFill>
                <a:srgbClr val="34AB52"/>
              </a:solidFill>
              <a:round/>
            </a:ln>
          </p:spPr>
          <p:txBody>
            <a:bodyPr wrap="none" lIns="0" tIns="0" rIns="0" bIns="11000" rtlCol="0" anchor="ctr"/>
            <a:lstStyle/>
            <a:p>
              <a:pPr algn="ctr">
                <a:lnSpc>
                  <a:spcPct val="100000"/>
                </a:lnSpc>
              </a:pPr>
              <a:r>
                <a:rPr sz="910" b="1">
                  <a:solidFill>
                    <a:srgbClr val="454545"/>
                  </a:solidFill>
                  <a:latin typeface="Arial"/>
                </a:rPr>
                <a:t>Outcome</a:t>
              </a:r>
            </a:p>
          </p:txBody>
        </p:sp>
        <p:sp>
          <p:nvSpPr>
            <p:cNvPr id="119" name="SubTopic"/>
            <p:cNvSpPr/>
            <p:nvPr/>
          </p:nvSpPr>
          <p:spPr>
            <a:xfrm>
              <a:off x="4646404" y="4686570"/>
              <a:ext cx="1580800" cy="134400"/>
            </a:xfrm>
            <a:custGeom>
              <a:avLst/>
              <a:gdLst>
                <a:gd name="rtl" fmla="*/ 56320 w 1580800"/>
                <a:gd name="rtt" fmla="*/ 24320 h 134400"/>
                <a:gd name="rtr" fmla="*/ 1534720 w 1580800"/>
                <a:gd name="rtb" fmla="*/ 126720 h 134400"/>
              </a:gdLst>
              <a:ahLst/>
              <a:cxnLst/>
              <a:rect l="rtl" t="rtt" r="rtr" b="rtb"/>
              <a:pathLst>
                <a:path w="1580800" h="134400" stroke="0">
                  <a:moveTo>
                    <a:pt x="0" y="0"/>
                  </a:moveTo>
                  <a:lnTo>
                    <a:pt x="1580800" y="0"/>
                  </a:lnTo>
                  <a:lnTo>
                    <a:pt x="1580800" y="134400"/>
                  </a:lnTo>
                  <a:lnTo>
                    <a:pt x="0" y="1344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800" cap="flat">
              <a:solidFill>
                <a:srgbClr val="EC0404"/>
              </a:solidFill>
              <a:round/>
            </a:ln>
          </p:spPr>
          <p:txBody>
            <a:bodyPr wrap="none" lIns="0" tIns="0" rIns="0" bIns="11000" rtlCol="0" anchor="ctr"/>
            <a:lstStyle/>
            <a:p>
              <a:pPr algn="ctr">
                <a:lnSpc>
                  <a:spcPct val="100000"/>
                </a:lnSpc>
              </a:pPr>
              <a:r>
                <a:rPr sz="650">
                  <a:solidFill>
                    <a:srgbClr val="454545"/>
                  </a:solidFill>
                  <a:latin typeface="Arial"/>
                </a:rPr>
                <a:t>Mechanization for agricultural efficiency</a:t>
              </a:r>
            </a:p>
          </p:txBody>
        </p:sp>
        <p:sp>
          <p:nvSpPr>
            <p:cNvPr id="120" name="MainTopic"/>
            <p:cNvSpPr/>
            <p:nvPr/>
          </p:nvSpPr>
          <p:spPr>
            <a:xfrm>
              <a:off x="7040004" y="3708970"/>
              <a:ext cx="627200" cy="228800"/>
            </a:xfrm>
            <a:custGeom>
              <a:avLst/>
              <a:gdLst>
                <a:gd name="rtl" fmla="*/ 103200 w 627200"/>
                <a:gd name="rtt" fmla="*/ 41280 h 228800"/>
                <a:gd name="rtr" fmla="*/ 525600 w 627200"/>
                <a:gd name="rtb" fmla="*/ 188480 h 228800"/>
              </a:gdLst>
              <a:ahLst/>
              <a:cxnLst/>
              <a:rect l="rtl" t="rtt" r="rtr" b="rtb"/>
              <a:pathLst>
                <a:path w="627200" h="228800" stroke="0">
                  <a:moveTo>
                    <a:pt x="0" y="0"/>
                  </a:moveTo>
                  <a:lnTo>
                    <a:pt x="627200" y="0"/>
                  </a:lnTo>
                  <a:lnTo>
                    <a:pt x="627200" y="228800"/>
                  </a:lnTo>
                  <a:lnTo>
                    <a:pt x="0" y="228800"/>
                  </a:lnTo>
                  <a:lnTo>
                    <a:pt x="0" y="0"/>
                  </a:lnTo>
                  <a:close/>
                </a:path>
                <a:path w="627200" h="228800" fill="none">
                  <a:moveTo>
                    <a:pt x="0" y="228800"/>
                  </a:moveTo>
                  <a:lnTo>
                    <a:pt x="627200" y="228800"/>
                  </a:lnTo>
                </a:path>
              </a:pathLst>
            </a:custGeom>
            <a:noFill/>
            <a:ln w="12800" cap="flat">
              <a:solidFill>
                <a:srgbClr val="4444FF"/>
              </a:solidFill>
              <a:round/>
            </a:ln>
          </p:spPr>
          <p:txBody>
            <a:bodyPr wrap="none" lIns="0" tIns="0" rIns="0" bIns="11000" rtlCol="0" anchor="ctr"/>
            <a:lstStyle/>
            <a:p>
              <a:pPr algn="ctr">
                <a:lnSpc>
                  <a:spcPct val="100000"/>
                </a:lnSpc>
              </a:pPr>
              <a:r>
                <a:rPr sz="910" b="1">
                  <a:solidFill>
                    <a:srgbClr val="454545"/>
                  </a:solidFill>
                  <a:latin typeface="Arial"/>
                </a:rPr>
                <a:t>Impact</a:t>
              </a:r>
            </a:p>
          </p:txBody>
        </p:sp>
        <p:sp>
          <p:nvSpPr>
            <p:cNvPr id="121" name="SubTopic"/>
            <p:cNvSpPr/>
            <p:nvPr/>
          </p:nvSpPr>
          <p:spPr>
            <a:xfrm>
              <a:off x="7193604" y="3308170"/>
              <a:ext cx="1510400" cy="134400"/>
            </a:xfrm>
            <a:custGeom>
              <a:avLst/>
              <a:gdLst>
                <a:gd name="rtl" fmla="*/ 56320 w 1510400"/>
                <a:gd name="rtt" fmla="*/ 24320 h 134400"/>
                <a:gd name="rtr" fmla="*/ 1464320 w 1510400"/>
                <a:gd name="rtb" fmla="*/ 126720 h 134400"/>
              </a:gdLst>
              <a:ahLst/>
              <a:cxnLst/>
              <a:rect l="rtl" t="rtt" r="rtr" b="rtb"/>
              <a:pathLst>
                <a:path w="1510400" h="134400" stroke="0">
                  <a:moveTo>
                    <a:pt x="0" y="0"/>
                  </a:moveTo>
                  <a:lnTo>
                    <a:pt x="1510400" y="0"/>
                  </a:lnTo>
                  <a:lnTo>
                    <a:pt x="1510400" y="134400"/>
                  </a:lnTo>
                  <a:lnTo>
                    <a:pt x="0" y="1344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800" cap="flat">
              <a:solidFill>
                <a:srgbClr val="34AB52"/>
              </a:solidFill>
              <a:round/>
            </a:ln>
          </p:spPr>
          <p:txBody>
            <a:bodyPr wrap="none" lIns="0" tIns="0" rIns="0" bIns="11000" rtlCol="0" anchor="ctr"/>
            <a:lstStyle/>
            <a:p>
              <a:pPr algn="ctr">
                <a:lnSpc>
                  <a:spcPct val="100000"/>
                </a:lnSpc>
              </a:pPr>
              <a:r>
                <a:rPr sz="650">
                  <a:solidFill>
                    <a:srgbClr val="454545"/>
                  </a:solidFill>
                  <a:latin typeface="Arial"/>
                </a:rPr>
                <a:t>Improving economic activity/efficiency</a:t>
              </a:r>
            </a:p>
          </p:txBody>
        </p:sp>
        <p:sp>
          <p:nvSpPr>
            <p:cNvPr id="122" name="SubTopic"/>
            <p:cNvSpPr/>
            <p:nvPr/>
          </p:nvSpPr>
          <p:spPr>
            <a:xfrm>
              <a:off x="7334404" y="4686570"/>
              <a:ext cx="697600" cy="134400"/>
            </a:xfrm>
            <a:custGeom>
              <a:avLst/>
              <a:gdLst>
                <a:gd name="rtl" fmla="*/ 56320 w 697600"/>
                <a:gd name="rtt" fmla="*/ 24320 h 134400"/>
                <a:gd name="rtr" fmla="*/ 651520 w 697600"/>
                <a:gd name="rtb" fmla="*/ 126720 h 134400"/>
              </a:gdLst>
              <a:ahLst/>
              <a:cxnLst/>
              <a:rect l="rtl" t="rtt" r="rtr" b="rtb"/>
              <a:pathLst>
                <a:path w="697600" h="134400" stroke="0">
                  <a:moveTo>
                    <a:pt x="0" y="0"/>
                  </a:moveTo>
                  <a:lnTo>
                    <a:pt x="697600" y="0"/>
                  </a:lnTo>
                  <a:lnTo>
                    <a:pt x="697600" y="134400"/>
                  </a:lnTo>
                  <a:lnTo>
                    <a:pt x="0" y="1344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800" cap="flat">
              <a:solidFill>
                <a:srgbClr val="4444FF"/>
              </a:solidFill>
              <a:round/>
            </a:ln>
          </p:spPr>
          <p:txBody>
            <a:bodyPr wrap="none" lIns="0" tIns="0" rIns="0" bIns="11000" rtlCol="0" anchor="ctr"/>
            <a:lstStyle/>
            <a:p>
              <a:pPr algn="ctr">
                <a:lnSpc>
                  <a:spcPct val="100000"/>
                </a:lnSpc>
              </a:pPr>
              <a:r>
                <a:rPr sz="650">
                  <a:solidFill>
                    <a:srgbClr val="454545"/>
                  </a:solidFill>
                  <a:latin typeface="Arial"/>
                </a:rPr>
                <a:t>Labor reduction</a:t>
              </a:r>
            </a:p>
          </p:txBody>
        </p:sp>
        <p:sp>
          <p:nvSpPr>
            <p:cNvPr id="123" name="SubTopic"/>
            <p:cNvSpPr/>
            <p:nvPr/>
          </p:nvSpPr>
          <p:spPr>
            <a:xfrm>
              <a:off x="7334404" y="4489770"/>
              <a:ext cx="1363200" cy="134400"/>
            </a:xfrm>
            <a:custGeom>
              <a:avLst/>
              <a:gdLst>
                <a:gd name="rtl" fmla="*/ 56320 w 1363200"/>
                <a:gd name="rtt" fmla="*/ 24320 h 134400"/>
                <a:gd name="rtr" fmla="*/ 1317120 w 1363200"/>
                <a:gd name="rtb" fmla="*/ 126720 h 134400"/>
              </a:gdLst>
              <a:ahLst/>
              <a:cxnLst/>
              <a:rect l="rtl" t="rtt" r="rtr" b="rtb"/>
              <a:pathLst>
                <a:path w="1363200" h="134400" stroke="0">
                  <a:moveTo>
                    <a:pt x="0" y="0"/>
                  </a:moveTo>
                  <a:lnTo>
                    <a:pt x="1363200" y="0"/>
                  </a:lnTo>
                  <a:lnTo>
                    <a:pt x="1363200" y="134400"/>
                  </a:lnTo>
                  <a:lnTo>
                    <a:pt x="0" y="1344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800" cap="flat">
              <a:solidFill>
                <a:srgbClr val="4444FF"/>
              </a:solidFill>
              <a:round/>
            </a:ln>
          </p:spPr>
          <p:txBody>
            <a:bodyPr wrap="none" lIns="0" tIns="0" rIns="0" bIns="11000" rtlCol="0" anchor="ctr"/>
            <a:lstStyle/>
            <a:p>
              <a:pPr algn="ctr">
                <a:lnSpc>
                  <a:spcPct val="100000"/>
                </a:lnSpc>
              </a:pPr>
              <a:r>
                <a:rPr sz="650">
                  <a:solidFill>
                    <a:srgbClr val="454545"/>
                  </a:solidFill>
                  <a:latin typeface="Arial"/>
                </a:rPr>
                <a:t>soil conservation (erosion control)</a:t>
              </a:r>
            </a:p>
          </p:txBody>
        </p:sp>
        <p:sp>
          <p:nvSpPr>
            <p:cNvPr id="124" name="SubTopic"/>
            <p:cNvSpPr/>
            <p:nvPr/>
          </p:nvSpPr>
          <p:spPr>
            <a:xfrm>
              <a:off x="7334404" y="4292970"/>
              <a:ext cx="1094400" cy="134400"/>
            </a:xfrm>
            <a:custGeom>
              <a:avLst/>
              <a:gdLst>
                <a:gd name="rtl" fmla="*/ 56320 w 1094400"/>
                <a:gd name="rtt" fmla="*/ 24320 h 134400"/>
                <a:gd name="rtr" fmla="*/ 1048320 w 1094400"/>
                <a:gd name="rtb" fmla="*/ 126720 h 134400"/>
              </a:gdLst>
              <a:ahLst/>
              <a:cxnLst/>
              <a:rect l="rtl" t="rtt" r="rtr" b="rtb"/>
              <a:pathLst>
                <a:path w="1094400" h="134400" stroke="0">
                  <a:moveTo>
                    <a:pt x="0" y="0"/>
                  </a:moveTo>
                  <a:lnTo>
                    <a:pt x="1094400" y="0"/>
                  </a:lnTo>
                  <a:lnTo>
                    <a:pt x="1094400" y="134400"/>
                  </a:lnTo>
                  <a:lnTo>
                    <a:pt x="0" y="1344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800" cap="flat">
              <a:solidFill>
                <a:srgbClr val="4444FF"/>
              </a:solidFill>
              <a:round/>
            </a:ln>
          </p:spPr>
          <p:txBody>
            <a:bodyPr wrap="none" lIns="0" tIns="0" rIns="0" bIns="11000" rtlCol="0" anchor="ctr"/>
            <a:lstStyle/>
            <a:p>
              <a:pPr algn="ctr">
                <a:lnSpc>
                  <a:spcPct val="100000"/>
                </a:lnSpc>
              </a:pPr>
              <a:r>
                <a:rPr sz="650">
                  <a:solidFill>
                    <a:srgbClr val="454545"/>
                  </a:solidFill>
                  <a:latin typeface="Arial"/>
                </a:rPr>
                <a:t>more efficient use of water</a:t>
              </a:r>
            </a:p>
          </p:txBody>
        </p:sp>
        <p:sp>
          <p:nvSpPr>
            <p:cNvPr id="125" name="SubTopic"/>
            <p:cNvSpPr/>
            <p:nvPr/>
          </p:nvSpPr>
          <p:spPr>
            <a:xfrm>
              <a:off x="7334404" y="4096170"/>
              <a:ext cx="825600" cy="134400"/>
            </a:xfrm>
            <a:custGeom>
              <a:avLst/>
              <a:gdLst>
                <a:gd name="rtl" fmla="*/ 56320 w 825600"/>
                <a:gd name="rtt" fmla="*/ 24320 h 134400"/>
                <a:gd name="rtr" fmla="*/ 779520 w 825600"/>
                <a:gd name="rtb" fmla="*/ 126720 h 134400"/>
              </a:gdLst>
              <a:ahLst/>
              <a:cxnLst/>
              <a:rect l="rtl" t="rtt" r="rtr" b="rtb"/>
              <a:pathLst>
                <a:path w="825600" h="134400" stroke="0">
                  <a:moveTo>
                    <a:pt x="0" y="0"/>
                  </a:moveTo>
                  <a:lnTo>
                    <a:pt x="825600" y="0"/>
                  </a:lnTo>
                  <a:lnTo>
                    <a:pt x="825600" y="134400"/>
                  </a:lnTo>
                  <a:lnTo>
                    <a:pt x="0" y="1344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800" cap="flat">
              <a:solidFill>
                <a:srgbClr val="4444FF"/>
              </a:solidFill>
              <a:round/>
            </a:ln>
          </p:spPr>
          <p:txBody>
            <a:bodyPr wrap="none" lIns="0" tIns="0" rIns="0" bIns="11000" rtlCol="0" anchor="ctr"/>
            <a:lstStyle/>
            <a:p>
              <a:pPr algn="ctr">
                <a:lnSpc>
                  <a:spcPct val="100000"/>
                </a:lnSpc>
              </a:pPr>
              <a:r>
                <a:rPr sz="650">
                  <a:solidFill>
                    <a:srgbClr val="454545"/>
                  </a:solidFill>
                  <a:latin typeface="Arial"/>
                </a:rPr>
                <a:t>Increase of Income</a:t>
              </a:r>
            </a:p>
          </p:txBody>
        </p:sp>
        <p:sp>
          <p:nvSpPr>
            <p:cNvPr id="126" name="SubTopic"/>
            <p:cNvSpPr/>
            <p:nvPr/>
          </p:nvSpPr>
          <p:spPr>
            <a:xfrm>
              <a:off x="4646404" y="4883370"/>
              <a:ext cx="646400" cy="134400"/>
            </a:xfrm>
            <a:custGeom>
              <a:avLst/>
              <a:gdLst>
                <a:gd name="rtl" fmla="*/ 56320 w 646400"/>
                <a:gd name="rtt" fmla="*/ 24320 h 134400"/>
                <a:gd name="rtr" fmla="*/ 600320 w 646400"/>
                <a:gd name="rtb" fmla="*/ 126720 h 134400"/>
              </a:gdLst>
              <a:ahLst/>
              <a:cxnLst/>
              <a:rect l="rtl" t="rtt" r="rtr" b="rtb"/>
              <a:pathLst>
                <a:path w="646400" h="134400" stroke="0">
                  <a:moveTo>
                    <a:pt x="0" y="0"/>
                  </a:moveTo>
                  <a:lnTo>
                    <a:pt x="646400" y="0"/>
                  </a:lnTo>
                  <a:lnTo>
                    <a:pt x="646400" y="134400"/>
                  </a:lnTo>
                  <a:lnTo>
                    <a:pt x="0" y="1344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800" cap="flat">
              <a:solidFill>
                <a:srgbClr val="EC0404"/>
              </a:solidFill>
              <a:round/>
            </a:ln>
          </p:spPr>
          <p:txBody>
            <a:bodyPr wrap="none" lIns="0" tIns="0" rIns="0" bIns="11000" rtlCol="0" anchor="ctr"/>
            <a:lstStyle/>
            <a:p>
              <a:pPr algn="ctr">
                <a:lnSpc>
                  <a:spcPct val="100000"/>
                </a:lnSpc>
              </a:pPr>
              <a:r>
                <a:rPr sz="650">
                  <a:solidFill>
                    <a:srgbClr val="454545"/>
                  </a:solidFill>
                  <a:latin typeface="Arial"/>
                </a:rPr>
                <a:t>Sustainabiility</a:t>
              </a:r>
            </a:p>
          </p:txBody>
        </p:sp>
        <p:sp>
          <p:nvSpPr>
            <p:cNvPr id="127" name="SubTopic"/>
            <p:cNvSpPr/>
            <p:nvPr/>
          </p:nvSpPr>
          <p:spPr>
            <a:xfrm>
              <a:off x="7334404" y="4883370"/>
              <a:ext cx="1241600" cy="134400"/>
            </a:xfrm>
            <a:custGeom>
              <a:avLst/>
              <a:gdLst>
                <a:gd name="rtl" fmla="*/ 56320 w 1241600"/>
                <a:gd name="rtt" fmla="*/ 24320 h 134400"/>
                <a:gd name="rtr" fmla="*/ 1195520 w 1241600"/>
                <a:gd name="rtb" fmla="*/ 126720 h 134400"/>
              </a:gdLst>
              <a:ahLst/>
              <a:cxnLst/>
              <a:rect l="rtl" t="rtt" r="rtr" b="rtb"/>
              <a:pathLst>
                <a:path w="1241600" h="134400" stroke="0">
                  <a:moveTo>
                    <a:pt x="0" y="0"/>
                  </a:moveTo>
                  <a:lnTo>
                    <a:pt x="1241600" y="0"/>
                  </a:lnTo>
                  <a:lnTo>
                    <a:pt x="1241600" y="134400"/>
                  </a:lnTo>
                  <a:lnTo>
                    <a:pt x="0" y="1344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800" cap="flat">
              <a:solidFill>
                <a:srgbClr val="4444FF"/>
              </a:solidFill>
              <a:round/>
            </a:ln>
          </p:spPr>
          <p:txBody>
            <a:bodyPr wrap="none" lIns="0" tIns="0" rIns="0" bIns="11000" rtlCol="0" anchor="ctr"/>
            <a:lstStyle/>
            <a:p>
              <a:pPr algn="ctr">
                <a:lnSpc>
                  <a:spcPct val="100000"/>
                </a:lnSpc>
              </a:pPr>
              <a:r>
                <a:rPr sz="650">
                  <a:solidFill>
                    <a:srgbClr val="454545"/>
                  </a:solidFill>
                  <a:latin typeface="Arial"/>
                </a:rPr>
                <a:t>Increase of land use efficiency</a:t>
              </a:r>
            </a:p>
          </p:txBody>
        </p:sp>
        <p:sp>
          <p:nvSpPr>
            <p:cNvPr id="128" name="SubTopic"/>
            <p:cNvSpPr/>
            <p:nvPr/>
          </p:nvSpPr>
          <p:spPr>
            <a:xfrm>
              <a:off x="4646404" y="5080170"/>
              <a:ext cx="633600" cy="134400"/>
            </a:xfrm>
            <a:custGeom>
              <a:avLst/>
              <a:gdLst>
                <a:gd name="rtl" fmla="*/ 56320 w 633600"/>
                <a:gd name="rtt" fmla="*/ 24320 h 134400"/>
                <a:gd name="rtr" fmla="*/ 587520 w 633600"/>
                <a:gd name="rtb" fmla="*/ 126720 h 134400"/>
              </a:gdLst>
              <a:ahLst/>
              <a:cxnLst/>
              <a:rect l="rtl" t="rtt" r="rtr" b="rtb"/>
              <a:pathLst>
                <a:path w="633600" h="134400" stroke="0">
                  <a:moveTo>
                    <a:pt x="0" y="0"/>
                  </a:moveTo>
                  <a:lnTo>
                    <a:pt x="633600" y="0"/>
                  </a:lnTo>
                  <a:lnTo>
                    <a:pt x="633600" y="134400"/>
                  </a:lnTo>
                  <a:lnTo>
                    <a:pt x="0" y="1344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800" cap="flat">
              <a:solidFill>
                <a:srgbClr val="EC0404"/>
              </a:solidFill>
              <a:round/>
            </a:ln>
          </p:spPr>
          <p:txBody>
            <a:bodyPr wrap="none" lIns="0" tIns="0" rIns="0" bIns="11000" rtlCol="0" anchor="ctr"/>
            <a:lstStyle/>
            <a:p>
              <a:pPr algn="ctr">
                <a:lnSpc>
                  <a:spcPct val="100000"/>
                </a:lnSpc>
              </a:pPr>
              <a:r>
                <a:rPr sz="650">
                  <a:solidFill>
                    <a:srgbClr val="454545"/>
                  </a:solidFill>
                  <a:latin typeface="Arial"/>
                </a:rPr>
                <a:t>Food security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Egi</dc:creator>
  <cp:lastModifiedBy>Frederic Schönbach</cp:lastModifiedBy>
  <cp:revision>1</cp:revision>
  <dcterms:created xsi:type="dcterms:W3CDTF">2023-06-11T21:48:36Z</dcterms:created>
  <dcterms:modified xsi:type="dcterms:W3CDTF">2023-06-11T19:49:19Z</dcterms:modified>
</cp:coreProperties>
</file>