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9" r:id="rId2"/>
    <p:sldId id="394" r:id="rId3"/>
    <p:sldId id="854" r:id="rId4"/>
    <p:sldId id="788" r:id="rId5"/>
    <p:sldId id="789" r:id="rId6"/>
    <p:sldId id="261" r:id="rId7"/>
    <p:sldId id="855" r:id="rId8"/>
    <p:sldId id="856" r:id="rId9"/>
    <p:sldId id="859" r:id="rId10"/>
    <p:sldId id="857" r:id="rId11"/>
    <p:sldId id="858" r:id="rId12"/>
    <p:sldId id="860" r:id="rId13"/>
    <p:sldId id="861" r:id="rId14"/>
    <p:sldId id="862" r:id="rId15"/>
    <p:sldId id="863" r:id="rId16"/>
    <p:sldId id="868" r:id="rId17"/>
    <p:sldId id="869" r:id="rId18"/>
    <p:sldId id="870" r:id="rId19"/>
    <p:sldId id="871" r:id="rId20"/>
    <p:sldId id="872" r:id="rId21"/>
    <p:sldId id="873" r:id="rId22"/>
    <p:sldId id="874" r:id="rId23"/>
    <p:sldId id="879" r:id="rId24"/>
    <p:sldId id="878" r:id="rId25"/>
    <p:sldId id="877" r:id="rId26"/>
    <p:sldId id="880" r:id="rId27"/>
    <p:sldId id="876" r:id="rId28"/>
    <p:sldId id="881" r:id="rId29"/>
    <p:sldId id="875" r:id="rId30"/>
    <p:sldId id="882" r:id="rId31"/>
    <p:sldId id="883" r:id="rId32"/>
    <p:sldId id="884" r:id="rId33"/>
    <p:sldId id="830" r:id="rId34"/>
    <p:sldId id="885" r:id="rId35"/>
    <p:sldId id="886" r:id="rId36"/>
    <p:sldId id="827" r:id="rId37"/>
    <p:sldId id="887" r:id="rId38"/>
    <p:sldId id="826" r:id="rId39"/>
    <p:sldId id="889" r:id="rId40"/>
    <p:sldId id="890" r:id="rId41"/>
    <p:sldId id="891" r:id="rId42"/>
    <p:sldId id="892" r:id="rId43"/>
    <p:sldId id="893" r:id="rId44"/>
    <p:sldId id="894" r:id="rId45"/>
    <p:sldId id="895" r:id="rId46"/>
    <p:sldId id="896" r:id="rId47"/>
    <p:sldId id="897" r:id="rId48"/>
    <p:sldId id="898" r:id="rId49"/>
    <p:sldId id="899" r:id="rId50"/>
    <p:sldId id="900" r:id="rId51"/>
    <p:sldId id="901" r:id="rId52"/>
    <p:sldId id="902" r:id="rId53"/>
    <p:sldId id="903" r:id="rId54"/>
    <p:sldId id="5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B9"/>
    <a:srgbClr val="C00000"/>
    <a:srgbClr val="FFF2CC"/>
    <a:srgbClr val="F4EBFF"/>
    <a:srgbClr val="FFE5FC"/>
    <a:srgbClr val="C7FAB1"/>
    <a:srgbClr val="CDC2F0"/>
    <a:srgbClr val="FFFF11"/>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08" autoAdjust="0"/>
    <p:restoredTop sz="94694"/>
  </p:normalViewPr>
  <p:slideViewPr>
    <p:cSldViewPr snapToGrid="0" snapToObjects="1">
      <p:cViewPr varScale="1">
        <p:scale>
          <a:sx n="117" d="100"/>
          <a:sy n="117" d="100"/>
        </p:scale>
        <p:origin x="192" y="264"/>
      </p:cViewPr>
      <p:guideLst>
        <p:guide orient="horz" pos="2160"/>
        <p:guide pos="386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13F57-1173-3140-AB1F-472391D714A6}" type="datetimeFigureOut">
              <a:rPr lang="en-US" smtClean="0"/>
              <a:t>7/2/21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B0FFF-B994-B44D-965D-27A01EC097B1}" type="slidenum">
              <a:rPr lang="en-US" smtClean="0"/>
              <a:t>‹#›</a:t>
            </a:fld>
            <a:endParaRPr lang="en-US"/>
          </a:p>
        </p:txBody>
      </p:sp>
    </p:spTree>
    <p:extLst>
      <p:ext uri="{BB962C8B-B14F-4D97-AF65-F5344CB8AC3E}">
        <p14:creationId xmlns:p14="http://schemas.microsoft.com/office/powerpoint/2010/main" val="331158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5B0FFF-B994-B44D-965D-27A01EC097B1}" type="slidenum">
              <a:rPr lang="en-US" smtClean="0"/>
              <a:t>36</a:t>
            </a:fld>
            <a:endParaRPr lang="en-US"/>
          </a:p>
        </p:txBody>
      </p:sp>
    </p:spTree>
    <p:extLst>
      <p:ext uri="{BB962C8B-B14F-4D97-AF65-F5344CB8AC3E}">
        <p14:creationId xmlns:p14="http://schemas.microsoft.com/office/powerpoint/2010/main" val="407941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7/2/21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7/2/21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CC48671-E713-3745-8E81-646C1800E478}"/>
              </a:ext>
            </a:extLst>
          </p:cNvPr>
          <p:cNvSpPr txBox="1"/>
          <p:nvPr/>
        </p:nvSpPr>
        <p:spPr>
          <a:xfrm>
            <a:off x="1140281" y="2140273"/>
            <a:ext cx="10169346" cy="4062651"/>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Welcome to Bible Class</a:t>
            </a:r>
          </a:p>
          <a:p>
            <a:pPr algn="ctr"/>
            <a:r>
              <a:rPr lang="zh-CN" altLang="en-US" sz="7200" dirty="0">
                <a:solidFill>
                  <a:schemeClr val="bg1"/>
                </a:solidFill>
                <a:latin typeface="Times New Roman" panose="02020603050405020304" pitchFamily="18" charset="0"/>
                <a:cs typeface="Times New Roman" panose="02020603050405020304" pitchFamily="18" charset="0"/>
              </a:rPr>
              <a:t>欢迎参加圣经课程</a:t>
            </a:r>
            <a:endParaRPr lang="en-US" sz="72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Old Testament</a:t>
            </a:r>
          </a:p>
          <a:p>
            <a:pPr algn="ctr"/>
            <a:r>
              <a:rPr lang="zh-CN" altLang="en-US" sz="6000" dirty="0">
                <a:solidFill>
                  <a:schemeClr val="accent4">
                    <a:lumMod val="40000"/>
                    <a:lumOff val="60000"/>
                  </a:schemeClr>
                </a:solidFill>
                <a:latin typeface="Times New Roman" panose="02020603050405020304" pitchFamily="18" charset="0"/>
                <a:cs typeface="Times New Roman" panose="02020603050405020304" pitchFamily="18" charset="0"/>
              </a:rPr>
              <a:t>旧约中的弥赛亚</a:t>
            </a:r>
            <a:endParaRPr lang="en-US" sz="6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47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16409" y="1536174"/>
            <a:ext cx="10744220" cy="2769989"/>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The </a:t>
            </a:r>
            <a:r>
              <a:rPr lang="en-US" dirty="0">
                <a:highlight>
                  <a:srgbClr val="FFFF00"/>
                </a:highlight>
                <a:latin typeface="Times New Roman" panose="02020603050405020304" pitchFamily="18" charset="0"/>
                <a:cs typeface="Times New Roman" panose="02020603050405020304" pitchFamily="18" charset="0"/>
              </a:rPr>
              <a:t>One enthroned in heaven laughs</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the Lord scoffs at them. </a:t>
            </a:r>
          </a:p>
          <a:p>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Then he rebukes them in his anger and terrifies them in his wrath, saying, </a:t>
            </a:r>
          </a:p>
          <a:p>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“I have installed my King on Zion, my holy hill.”</a:t>
            </a:r>
          </a:p>
          <a:p>
            <a:r>
              <a:rPr lang="en-US" altLang="zh-CN" sz="4000" dirty="0">
                <a:latin typeface="Times New Roman" panose="02020603050405020304" pitchFamily="18" charset="0"/>
                <a:cs typeface="Times New Roman" panose="02020603050405020304" pitchFamily="18" charset="0"/>
              </a:rPr>
              <a:t>4</a:t>
            </a:r>
            <a:r>
              <a:rPr lang="zh-CN" altLang="en-US" sz="4000" dirty="0">
                <a:highlight>
                  <a:srgbClr val="FFFF00"/>
                </a:highlight>
                <a:latin typeface="Times New Roman" panose="02020603050405020304" pitchFamily="18" charset="0"/>
                <a:cs typeface="Times New Roman" panose="02020603050405020304" pitchFamily="18" charset="0"/>
              </a:rPr>
              <a:t>那坐在天上的必发笑。主必嗤笑他们。</a:t>
            </a:r>
          </a:p>
          <a:p>
            <a:r>
              <a:rPr lang="en-US" altLang="zh-CN" sz="4000" dirty="0">
                <a:latin typeface="Times New Roman" panose="02020603050405020304" pitchFamily="18" charset="0"/>
                <a:cs typeface="Times New Roman" panose="02020603050405020304" pitchFamily="18" charset="0"/>
              </a:rPr>
              <a:t>5</a:t>
            </a:r>
            <a:r>
              <a:rPr lang="zh-CN" altLang="en-US" sz="4000" dirty="0">
                <a:latin typeface="Times New Roman" panose="02020603050405020304" pitchFamily="18" charset="0"/>
                <a:cs typeface="Times New Roman" panose="02020603050405020304" pitchFamily="18" charset="0"/>
              </a:rPr>
              <a:t>那时他要在怒中责备他们，在烈怒中惊吓他们，</a:t>
            </a:r>
          </a:p>
          <a:p>
            <a:r>
              <a:rPr lang="en-US" altLang="zh-CN" sz="4000" dirty="0">
                <a:latin typeface="Times New Roman" panose="02020603050405020304" pitchFamily="18" charset="0"/>
                <a:cs typeface="Times New Roman" panose="02020603050405020304" pitchFamily="18" charset="0"/>
              </a:rPr>
              <a:t>6</a:t>
            </a:r>
            <a:r>
              <a:rPr lang="zh-CN" altLang="en-US" sz="4000" dirty="0">
                <a:latin typeface="Times New Roman" panose="02020603050405020304" pitchFamily="18" charset="0"/>
                <a:cs typeface="Times New Roman" panose="02020603050405020304" pitchFamily="18" charset="0"/>
              </a:rPr>
              <a:t>说，我已经立我的君在锡安我的圣山上了。</a:t>
            </a:r>
          </a:p>
        </p:txBody>
      </p:sp>
      <p:sp>
        <p:nvSpPr>
          <p:cNvPr id="5" name="Rectangle 4">
            <a:extLst>
              <a:ext uri="{FF2B5EF4-FFF2-40B4-BE49-F238E27FC236}">
                <a16:creationId xmlns:a16="http://schemas.microsoft.com/office/drawing/2014/main" id="{2DF2860F-CA6E-476A-B5BE-2F633A955BA8}"/>
              </a:ext>
            </a:extLst>
          </p:cNvPr>
          <p:cNvSpPr/>
          <p:nvPr/>
        </p:nvSpPr>
        <p:spPr>
          <a:xfrm>
            <a:off x="816409" y="774283"/>
            <a:ext cx="4816947" cy="584775"/>
          </a:xfrm>
          <a:prstGeom prst="rect">
            <a:avLst/>
          </a:prstGeom>
        </p:spPr>
        <p:txBody>
          <a:bodyPr wrap="square">
            <a:spAutoFit/>
          </a:bodyPr>
          <a:lstStyle/>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2:4-6 </a:t>
            </a:r>
            <a:r>
              <a:rPr lang="en-US" sz="3200" b="1" dirty="0">
                <a:latin typeface="Times New Roman" panose="02020603050405020304" pitchFamily="18" charset="0"/>
                <a:ea typeface="Times New Roman" panose="02020603050405020304" pitchFamily="18" charset="0"/>
              </a:rPr>
              <a:t>PSALM 2:4-6</a:t>
            </a:r>
          </a:p>
        </p:txBody>
      </p:sp>
    </p:spTree>
    <p:extLst>
      <p:ext uri="{BB962C8B-B14F-4D97-AF65-F5344CB8AC3E}">
        <p14:creationId xmlns:p14="http://schemas.microsoft.com/office/powerpoint/2010/main" val="9159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638335" y="1423199"/>
            <a:ext cx="10937906" cy="2862322"/>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The One enthroned in heaven laughs; the Lord scoffs at them. </a:t>
            </a:r>
          </a:p>
          <a:p>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Then he rebukes them in his anger and </a:t>
            </a:r>
            <a:r>
              <a:rPr lang="en-US" sz="2000" dirty="0">
                <a:highlight>
                  <a:srgbClr val="FFFF00"/>
                </a:highlight>
                <a:latin typeface="Times New Roman" panose="02020603050405020304" pitchFamily="18" charset="0"/>
                <a:cs typeface="Times New Roman" panose="02020603050405020304" pitchFamily="18" charset="0"/>
              </a:rPr>
              <a:t>terrifies them in his wrath</a:t>
            </a:r>
            <a:r>
              <a:rPr lang="en-US" sz="2000" dirty="0">
                <a:latin typeface="Times New Roman" panose="02020603050405020304" pitchFamily="18" charset="0"/>
                <a:cs typeface="Times New Roman" panose="02020603050405020304" pitchFamily="18" charset="0"/>
              </a:rPr>
              <a:t>, saying, </a:t>
            </a:r>
          </a:p>
          <a:p>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“I have installed my King on Zion, my holy hill.”</a:t>
            </a:r>
          </a:p>
          <a:p>
            <a:r>
              <a:rPr lang="en-US" altLang="zh-CN" sz="4000" dirty="0">
                <a:latin typeface="Times New Roman" panose="02020603050405020304" pitchFamily="18" charset="0"/>
                <a:cs typeface="Times New Roman" panose="02020603050405020304" pitchFamily="18" charset="0"/>
              </a:rPr>
              <a:t>4</a:t>
            </a:r>
            <a:r>
              <a:rPr lang="zh-CN" altLang="en-US" sz="4000" dirty="0">
                <a:latin typeface="Times New Roman" panose="02020603050405020304" pitchFamily="18" charset="0"/>
                <a:cs typeface="Times New Roman" panose="02020603050405020304" pitchFamily="18" charset="0"/>
              </a:rPr>
              <a:t>那坐在天上的必发笑。主必嗤笑他们。</a:t>
            </a:r>
          </a:p>
          <a:p>
            <a:r>
              <a:rPr lang="en-US" altLang="zh-CN" sz="4000" dirty="0">
                <a:latin typeface="Times New Roman" panose="02020603050405020304" pitchFamily="18" charset="0"/>
                <a:cs typeface="Times New Roman" panose="02020603050405020304" pitchFamily="18" charset="0"/>
              </a:rPr>
              <a:t>5</a:t>
            </a:r>
            <a:r>
              <a:rPr lang="zh-CN" altLang="en-US" sz="4000" dirty="0">
                <a:latin typeface="Times New Roman" panose="02020603050405020304" pitchFamily="18" charset="0"/>
                <a:cs typeface="Times New Roman" panose="02020603050405020304" pitchFamily="18" charset="0"/>
              </a:rPr>
              <a:t>那时他要在怒中责备他们，</a:t>
            </a:r>
            <a:r>
              <a:rPr lang="zh-CN" altLang="en-US" sz="4000" dirty="0">
                <a:highlight>
                  <a:srgbClr val="FFFF00"/>
                </a:highlight>
                <a:latin typeface="Times New Roman" panose="02020603050405020304" pitchFamily="18" charset="0"/>
                <a:cs typeface="Times New Roman" panose="02020603050405020304" pitchFamily="18" charset="0"/>
              </a:rPr>
              <a:t>在烈怒中惊吓他们</a:t>
            </a:r>
            <a:r>
              <a:rPr lang="zh-CN" altLang="en-US" sz="4000" dirty="0">
                <a:latin typeface="Times New Roman" panose="02020603050405020304" pitchFamily="18" charset="0"/>
                <a:cs typeface="Times New Roman" panose="02020603050405020304" pitchFamily="18" charset="0"/>
              </a:rPr>
              <a:t>，</a:t>
            </a:r>
          </a:p>
          <a:p>
            <a:r>
              <a:rPr lang="en-US" altLang="zh-CN" sz="4000" dirty="0">
                <a:latin typeface="Times New Roman" panose="02020603050405020304" pitchFamily="18" charset="0"/>
                <a:cs typeface="Times New Roman" panose="02020603050405020304" pitchFamily="18" charset="0"/>
              </a:rPr>
              <a:t>6</a:t>
            </a:r>
            <a:r>
              <a:rPr lang="zh-CN" altLang="en-US" sz="4000" dirty="0">
                <a:latin typeface="Times New Roman" panose="02020603050405020304" pitchFamily="18" charset="0"/>
                <a:cs typeface="Times New Roman" panose="02020603050405020304" pitchFamily="18" charset="0"/>
              </a:rPr>
              <a:t>说，我已经立我的君在锡安我的圣山上了。</a:t>
            </a:r>
          </a:p>
        </p:txBody>
      </p:sp>
      <p:sp>
        <p:nvSpPr>
          <p:cNvPr id="5" name="Rectangle 4">
            <a:extLst>
              <a:ext uri="{FF2B5EF4-FFF2-40B4-BE49-F238E27FC236}">
                <a16:creationId xmlns:a16="http://schemas.microsoft.com/office/drawing/2014/main" id="{8C4586AA-356E-7547-8B61-3F142AFE0555}"/>
              </a:ext>
            </a:extLst>
          </p:cNvPr>
          <p:cNvSpPr/>
          <p:nvPr/>
        </p:nvSpPr>
        <p:spPr>
          <a:xfrm>
            <a:off x="454633" y="4427362"/>
            <a:ext cx="11305309" cy="1754326"/>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“When the centurion and those with him who were guarding Jesus saw the earthquake and all that had happened,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they were terrified,</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exclaimed, “Surely he was the Son of God!” (Matthew 27:54) </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“百夫长和一同看守耶稣的人，看见地震，并所经历的事，就</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极其害怕</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，说，这真是神的儿子了。”（太</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27:54</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BA4BC7-9270-4B1E-A430-A5886F1E0EC0}"/>
              </a:ext>
            </a:extLst>
          </p:cNvPr>
          <p:cNvSpPr/>
          <p:nvPr/>
        </p:nvSpPr>
        <p:spPr>
          <a:xfrm>
            <a:off x="816409" y="284426"/>
            <a:ext cx="4816947" cy="1138773"/>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a:t>
            </a:r>
            <a:r>
              <a:rPr lang="en-US" sz="3200" b="1" dirty="0">
                <a:latin typeface="Times New Roman" panose="02020603050405020304" pitchFamily="18" charset="0"/>
                <a:ea typeface="Times New Roman" panose="02020603050405020304" pitchFamily="18" charset="0"/>
              </a:rPr>
              <a:t> 2:4-6</a:t>
            </a:r>
          </a:p>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2:4-6</a:t>
            </a:r>
            <a:endParaRPr lang="en-US"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373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56547" y="1175128"/>
            <a:ext cx="10678905" cy="1938992"/>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Then he rebukes them in his anger and </a:t>
            </a:r>
            <a:r>
              <a:rPr lang="en-US" sz="2000" dirty="0">
                <a:highlight>
                  <a:srgbClr val="FFFF00"/>
                </a:highlight>
                <a:latin typeface="Times New Roman" panose="02020603050405020304" pitchFamily="18" charset="0"/>
                <a:cs typeface="Times New Roman" panose="02020603050405020304" pitchFamily="18" charset="0"/>
              </a:rPr>
              <a:t>terrifies them in his wrath</a:t>
            </a:r>
            <a:r>
              <a:rPr lang="en-US" sz="2000" dirty="0">
                <a:latin typeface="Times New Roman" panose="02020603050405020304" pitchFamily="18" charset="0"/>
                <a:cs typeface="Times New Roman" panose="02020603050405020304" pitchFamily="18" charset="0"/>
              </a:rPr>
              <a:t>, saying, </a:t>
            </a:r>
          </a:p>
          <a:p>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“I have installed my King on Zion, my holy hill.”</a:t>
            </a:r>
          </a:p>
          <a:p>
            <a:r>
              <a:rPr lang="en-US" altLang="zh-CN" sz="4000" dirty="0">
                <a:latin typeface="Times New Roman" panose="02020603050405020304" pitchFamily="18" charset="0"/>
                <a:cs typeface="Times New Roman" panose="02020603050405020304" pitchFamily="18" charset="0"/>
              </a:rPr>
              <a:t>5</a:t>
            </a:r>
            <a:r>
              <a:rPr lang="zh-CN" altLang="en-US" sz="4000" dirty="0">
                <a:latin typeface="Times New Roman" panose="02020603050405020304" pitchFamily="18" charset="0"/>
                <a:cs typeface="Times New Roman" panose="02020603050405020304" pitchFamily="18" charset="0"/>
              </a:rPr>
              <a:t>那时他要在怒中责备他们，</a:t>
            </a:r>
            <a:r>
              <a:rPr lang="zh-CN" altLang="en-US" sz="4000" dirty="0">
                <a:highlight>
                  <a:srgbClr val="FFFF00"/>
                </a:highlight>
                <a:latin typeface="Times New Roman" panose="02020603050405020304" pitchFamily="18" charset="0"/>
                <a:cs typeface="Times New Roman" panose="02020603050405020304" pitchFamily="18" charset="0"/>
              </a:rPr>
              <a:t>在烈怒中惊吓他们</a:t>
            </a:r>
            <a:r>
              <a:rPr lang="zh-CN" altLang="en-US" sz="4000" dirty="0">
                <a:latin typeface="Times New Roman" panose="02020603050405020304" pitchFamily="18" charset="0"/>
                <a:cs typeface="Times New Roman" panose="02020603050405020304" pitchFamily="18" charset="0"/>
              </a:rPr>
              <a:t>，</a:t>
            </a:r>
          </a:p>
          <a:p>
            <a:r>
              <a:rPr lang="en-US" altLang="zh-CN" sz="4000" dirty="0">
                <a:latin typeface="Times New Roman" panose="02020603050405020304" pitchFamily="18" charset="0"/>
                <a:cs typeface="Times New Roman" panose="02020603050405020304" pitchFamily="18" charset="0"/>
              </a:rPr>
              <a:t>6</a:t>
            </a:r>
            <a:r>
              <a:rPr lang="zh-CN" altLang="en-US" sz="4000" dirty="0">
                <a:latin typeface="Times New Roman" panose="02020603050405020304" pitchFamily="18" charset="0"/>
                <a:cs typeface="Times New Roman" panose="02020603050405020304" pitchFamily="18" charset="0"/>
              </a:rPr>
              <a:t>说，我已经立我的君在锡安我的圣山上了。</a:t>
            </a:r>
          </a:p>
        </p:txBody>
      </p:sp>
      <p:sp>
        <p:nvSpPr>
          <p:cNvPr id="5" name="Rectangle 4">
            <a:extLst>
              <a:ext uri="{FF2B5EF4-FFF2-40B4-BE49-F238E27FC236}">
                <a16:creationId xmlns:a16="http://schemas.microsoft.com/office/drawing/2014/main" id="{8C4586AA-356E-7547-8B61-3F142AFE0555}"/>
              </a:ext>
            </a:extLst>
          </p:cNvPr>
          <p:cNvSpPr/>
          <p:nvPr/>
        </p:nvSpPr>
        <p:spPr>
          <a:xfrm>
            <a:off x="454634" y="3337818"/>
            <a:ext cx="11305309" cy="3139321"/>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“When the kings of the earth who committed adultery with her and shared her luxury see the smoke of her burning, they will weep and mourn over her.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Terrified at her torment</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they will stand far off and cry: “ ‘Woe! Woe, O great city, O Babylon, city of power! In one hour your doom has come!’” (Revelation 18:9–10)</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“地上的君王，素来与她行淫一同奢华的，看见烧她的烟，就必为她哭泣哀号。因</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怕她的痛苦</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，就远远地站着说，哀哉，哀哉，巴比伦大城，坚固的城阿，一时之间你的刑罚就来到了。”（启</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18:9-10</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A821D7F-5F2A-4328-93B6-10A7FBEE71B0}"/>
              </a:ext>
            </a:extLst>
          </p:cNvPr>
          <p:cNvSpPr/>
          <p:nvPr/>
        </p:nvSpPr>
        <p:spPr>
          <a:xfrm>
            <a:off x="756547" y="545784"/>
            <a:ext cx="4816947" cy="584775"/>
          </a:xfrm>
          <a:prstGeom prst="rect">
            <a:avLst/>
          </a:prstGeom>
        </p:spPr>
        <p:txBody>
          <a:bodyPr wrap="square">
            <a:spAutoFit/>
          </a:bodyPr>
          <a:lstStyle/>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2:4-6 </a:t>
            </a:r>
            <a:r>
              <a:rPr lang="en-US" sz="3200" b="1" dirty="0">
                <a:latin typeface="Times New Roman" panose="02020603050405020304" pitchFamily="18" charset="0"/>
                <a:ea typeface="Times New Roman" panose="02020603050405020304" pitchFamily="18" charset="0"/>
              </a:rPr>
              <a:t>PSALM 2:4-6</a:t>
            </a:r>
          </a:p>
        </p:txBody>
      </p:sp>
    </p:spTree>
    <p:extLst>
      <p:ext uri="{BB962C8B-B14F-4D97-AF65-F5344CB8AC3E}">
        <p14:creationId xmlns:p14="http://schemas.microsoft.com/office/powerpoint/2010/main" val="421618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16408" y="1536174"/>
            <a:ext cx="10624477" cy="2862322"/>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The One enthroned in heaven laughs; the Lord scoffs at them. </a:t>
            </a:r>
          </a:p>
          <a:p>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Then he rebukes them in his anger and terrifies them in his wrath, saying, </a:t>
            </a:r>
          </a:p>
          <a:p>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“I have installed my King on </a:t>
            </a:r>
            <a:r>
              <a:rPr lang="en-US" sz="2000" dirty="0">
                <a:highlight>
                  <a:srgbClr val="FFFF00"/>
                </a:highlight>
                <a:latin typeface="Times New Roman" panose="02020603050405020304" pitchFamily="18" charset="0"/>
                <a:cs typeface="Times New Roman" panose="02020603050405020304" pitchFamily="18" charset="0"/>
              </a:rPr>
              <a:t>Zion, my holy hill</a:t>
            </a:r>
            <a:r>
              <a:rPr lang="en-US" sz="2000" dirty="0">
                <a:latin typeface="Times New Roman" panose="02020603050405020304" pitchFamily="18" charset="0"/>
                <a:cs typeface="Times New Roman" panose="02020603050405020304" pitchFamily="18" charset="0"/>
              </a:rPr>
              <a:t>.”</a:t>
            </a:r>
          </a:p>
          <a:p>
            <a:r>
              <a:rPr lang="en-US" altLang="zh-CN" sz="4000" dirty="0">
                <a:latin typeface="Times New Roman" panose="02020603050405020304" pitchFamily="18" charset="0"/>
                <a:cs typeface="Times New Roman" panose="02020603050405020304" pitchFamily="18" charset="0"/>
              </a:rPr>
              <a:t>4</a:t>
            </a:r>
            <a:r>
              <a:rPr lang="zh-CN" altLang="en-US" sz="4000" dirty="0">
                <a:latin typeface="Times New Roman" panose="02020603050405020304" pitchFamily="18" charset="0"/>
                <a:cs typeface="Times New Roman" panose="02020603050405020304" pitchFamily="18" charset="0"/>
              </a:rPr>
              <a:t>那坐在天上的必发笑。主必嗤笑他们。</a:t>
            </a:r>
          </a:p>
          <a:p>
            <a:r>
              <a:rPr lang="en-US" altLang="zh-CN" sz="4000" dirty="0">
                <a:latin typeface="Times New Roman" panose="02020603050405020304" pitchFamily="18" charset="0"/>
                <a:cs typeface="Times New Roman" panose="02020603050405020304" pitchFamily="18" charset="0"/>
              </a:rPr>
              <a:t>5</a:t>
            </a:r>
            <a:r>
              <a:rPr lang="zh-CN" altLang="en-US" sz="4000" dirty="0">
                <a:latin typeface="Times New Roman" panose="02020603050405020304" pitchFamily="18" charset="0"/>
                <a:cs typeface="Times New Roman" panose="02020603050405020304" pitchFamily="18" charset="0"/>
              </a:rPr>
              <a:t>那时他要在怒中责备他们，在烈怒中惊吓他们，</a:t>
            </a:r>
          </a:p>
          <a:p>
            <a:r>
              <a:rPr lang="en-US" altLang="zh-CN" sz="4000" dirty="0">
                <a:latin typeface="Times New Roman" panose="02020603050405020304" pitchFamily="18" charset="0"/>
                <a:cs typeface="Times New Roman" panose="02020603050405020304" pitchFamily="18" charset="0"/>
              </a:rPr>
              <a:t>6</a:t>
            </a:r>
            <a:r>
              <a:rPr lang="zh-CN" altLang="en-US" sz="4000" dirty="0">
                <a:latin typeface="Times New Roman" panose="02020603050405020304" pitchFamily="18" charset="0"/>
                <a:cs typeface="Times New Roman" panose="02020603050405020304" pitchFamily="18" charset="0"/>
              </a:rPr>
              <a:t>说，我已经立我的君在</a:t>
            </a:r>
            <a:r>
              <a:rPr lang="zh-CN" altLang="en-US" sz="4000" dirty="0">
                <a:highlight>
                  <a:srgbClr val="FFFF00"/>
                </a:highlight>
                <a:latin typeface="Times New Roman" panose="02020603050405020304" pitchFamily="18" charset="0"/>
                <a:cs typeface="Times New Roman" panose="02020603050405020304" pitchFamily="18" charset="0"/>
              </a:rPr>
              <a:t>锡安我的圣山</a:t>
            </a:r>
            <a:r>
              <a:rPr lang="zh-CN" altLang="en-US" sz="4000" dirty="0">
                <a:latin typeface="Times New Roman" panose="02020603050405020304" pitchFamily="18" charset="0"/>
                <a:cs typeface="Times New Roman" panose="02020603050405020304" pitchFamily="18" charset="0"/>
              </a:rPr>
              <a:t>上了。</a:t>
            </a:r>
          </a:p>
        </p:txBody>
      </p:sp>
      <p:sp>
        <p:nvSpPr>
          <p:cNvPr id="5" name="Rectangle 4">
            <a:extLst>
              <a:ext uri="{FF2B5EF4-FFF2-40B4-BE49-F238E27FC236}">
                <a16:creationId xmlns:a16="http://schemas.microsoft.com/office/drawing/2014/main" id="{33DF1D7A-3C6E-449C-B6CD-FB827FB3296F}"/>
              </a:ext>
            </a:extLst>
          </p:cNvPr>
          <p:cNvSpPr/>
          <p:nvPr/>
        </p:nvSpPr>
        <p:spPr>
          <a:xfrm>
            <a:off x="816408" y="850483"/>
            <a:ext cx="4816947" cy="584775"/>
          </a:xfrm>
          <a:prstGeom prst="rect">
            <a:avLst/>
          </a:prstGeom>
        </p:spPr>
        <p:txBody>
          <a:bodyPr wrap="square">
            <a:spAutoFit/>
          </a:bodyPr>
          <a:lstStyle/>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2:4-6 </a:t>
            </a:r>
            <a:r>
              <a:rPr lang="en-US" sz="3200" b="1" dirty="0">
                <a:latin typeface="Times New Roman" panose="02020603050405020304" pitchFamily="18" charset="0"/>
                <a:ea typeface="Times New Roman" panose="02020603050405020304" pitchFamily="18" charset="0"/>
              </a:rPr>
              <a:t>PSALM 2:4-6</a:t>
            </a:r>
          </a:p>
        </p:txBody>
      </p:sp>
    </p:spTree>
    <p:extLst>
      <p:ext uri="{BB962C8B-B14F-4D97-AF65-F5344CB8AC3E}">
        <p14:creationId xmlns:p14="http://schemas.microsoft.com/office/powerpoint/2010/main" val="108566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668279" y="2906923"/>
            <a:ext cx="5403274"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2 Samuel 5:7 = “Nevertheless, David captured the fortress of Zion, the City of David.” </a:t>
            </a:r>
          </a:p>
          <a:p>
            <a:r>
              <a:rPr lang="zh-CN" altLang="en-US" sz="4000" dirty="0">
                <a:latin typeface="Times New Roman" panose="02020603050405020304" pitchFamily="18" charset="0"/>
                <a:cs typeface="Times New Roman" panose="02020603050405020304" pitchFamily="18" charset="0"/>
              </a:rPr>
              <a:t>撒下</a:t>
            </a:r>
            <a:r>
              <a:rPr lang="en-US" altLang="zh-CN" sz="4000" dirty="0">
                <a:latin typeface="Times New Roman" panose="02020603050405020304" pitchFamily="18" charset="0"/>
                <a:cs typeface="Times New Roman" panose="02020603050405020304" pitchFamily="18" charset="0"/>
              </a:rPr>
              <a:t>5:7=</a:t>
            </a:r>
            <a:r>
              <a:rPr lang="zh-CN" altLang="en-US" sz="4000" dirty="0">
                <a:latin typeface="Times New Roman" panose="02020603050405020304" pitchFamily="18" charset="0"/>
                <a:cs typeface="Times New Roman" panose="02020603050405020304" pitchFamily="18" charset="0"/>
              </a:rPr>
              <a:t>“然而大卫攻取锡安的保障，就是大卫的城。</a:t>
            </a:r>
            <a:r>
              <a:rPr lang="zh-CN" altLang="en-US"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descr="Map&#10;&#10;Description automatically generated">
            <a:extLst>
              <a:ext uri="{FF2B5EF4-FFF2-40B4-BE49-F238E27FC236}">
                <a16:creationId xmlns:a16="http://schemas.microsoft.com/office/drawing/2014/main" id="{6884FE7C-7437-C44F-BF2E-B13866560122}"/>
              </a:ext>
            </a:extLst>
          </p:cNvPr>
          <p:cNvPicPr>
            <a:picLocks noChangeAspect="1"/>
          </p:cNvPicPr>
          <p:nvPr/>
        </p:nvPicPr>
        <p:blipFill>
          <a:blip r:embed="rId2"/>
          <a:stretch>
            <a:fillRect/>
          </a:stretch>
        </p:blipFill>
        <p:spPr>
          <a:xfrm>
            <a:off x="5894706" y="85725"/>
            <a:ext cx="5542668" cy="6700838"/>
          </a:xfrm>
          <a:prstGeom prst="rect">
            <a:avLst/>
          </a:prstGeom>
          <a:effectLst>
            <a:softEdge rad="596900"/>
          </a:effectLst>
        </p:spPr>
      </p:pic>
      <p:sp>
        <p:nvSpPr>
          <p:cNvPr id="7" name="Oval 6">
            <a:extLst>
              <a:ext uri="{FF2B5EF4-FFF2-40B4-BE49-F238E27FC236}">
                <a16:creationId xmlns:a16="http://schemas.microsoft.com/office/drawing/2014/main" id="{3A052949-D53D-3F41-AAE6-31589E4D49F9}"/>
              </a:ext>
            </a:extLst>
          </p:cNvPr>
          <p:cNvSpPr/>
          <p:nvPr/>
        </p:nvSpPr>
        <p:spPr>
          <a:xfrm>
            <a:off x="6248400" y="2299855"/>
            <a:ext cx="2563091" cy="30064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57E85D0-9C3F-214F-B83A-7FF2F857F1F4}"/>
              </a:ext>
            </a:extLst>
          </p:cNvPr>
          <p:cNvSpPr/>
          <p:nvPr/>
        </p:nvSpPr>
        <p:spPr>
          <a:xfrm>
            <a:off x="692726" y="1131253"/>
            <a:ext cx="6152427" cy="12926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 </a:t>
            </a:r>
            <a:r>
              <a:rPr lang="en-US" sz="2400" dirty="0">
                <a:latin typeface="Times New Roman" panose="02020603050405020304" pitchFamily="18" charset="0"/>
                <a:ea typeface="Times New Roman" panose="02020603050405020304" pitchFamily="18" charset="0"/>
              </a:rPr>
              <a:t>the Jebusite stronghold</a:t>
            </a:r>
          </a:p>
          <a:p>
            <a:r>
              <a:rPr lang="zh-CN" altLang="en-US" sz="5400" b="1"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耶布斯的保障</a:t>
            </a:r>
            <a:endParaRPr lang="en-US" sz="5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20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617925" y="2312768"/>
            <a:ext cx="5761103" cy="378565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Isaiah 8:18 = “Here am I, and the children the LORD has given me. We are signs and symbols in Israel from the LORD Almighty, who dwells on Mount Zion.” </a:t>
            </a:r>
          </a:p>
          <a:p>
            <a:r>
              <a:rPr lang="zh-CN" altLang="en-US" sz="3600" dirty="0">
                <a:latin typeface="Times New Roman" panose="02020603050405020304" pitchFamily="18" charset="0"/>
                <a:cs typeface="Times New Roman" panose="02020603050405020304" pitchFamily="18" charset="0"/>
              </a:rPr>
              <a:t>赛</a:t>
            </a:r>
            <a:r>
              <a:rPr lang="en-US" altLang="zh-CN" sz="3600" dirty="0">
                <a:latin typeface="Times New Roman" panose="02020603050405020304" pitchFamily="18" charset="0"/>
                <a:cs typeface="Times New Roman" panose="02020603050405020304" pitchFamily="18" charset="0"/>
              </a:rPr>
              <a:t>8:18=</a:t>
            </a:r>
            <a:r>
              <a:rPr lang="zh-CN" altLang="en-US" sz="3600" dirty="0">
                <a:latin typeface="Times New Roman" panose="02020603050405020304" pitchFamily="18" charset="0"/>
                <a:cs typeface="Times New Roman" panose="02020603050405020304" pitchFamily="18" charset="0"/>
              </a:rPr>
              <a:t>“看哪，我与耶和华所给我的儿女，就是从住在锡安山万军之耶和华来的，在以色列中作为预兆和奇迹。”</a:t>
            </a:r>
            <a:endParaRPr lang="en-US" sz="3600" dirty="0">
              <a:latin typeface="Times New Roman" panose="02020603050405020304" pitchFamily="18" charset="0"/>
              <a:cs typeface="Times New Roman" panose="02020603050405020304" pitchFamily="18" charset="0"/>
            </a:endParaRPr>
          </a:p>
        </p:txBody>
      </p:sp>
      <p:pic>
        <p:nvPicPr>
          <p:cNvPr id="6" name="Picture 5" descr="Map&#10;&#10;Description automatically generated">
            <a:extLst>
              <a:ext uri="{FF2B5EF4-FFF2-40B4-BE49-F238E27FC236}">
                <a16:creationId xmlns:a16="http://schemas.microsoft.com/office/drawing/2014/main" id="{6884FE7C-7437-C44F-BF2E-B13866560122}"/>
              </a:ext>
            </a:extLst>
          </p:cNvPr>
          <p:cNvPicPr>
            <a:picLocks noChangeAspect="1"/>
          </p:cNvPicPr>
          <p:nvPr/>
        </p:nvPicPr>
        <p:blipFill>
          <a:blip r:embed="rId2"/>
          <a:stretch>
            <a:fillRect/>
          </a:stretch>
        </p:blipFill>
        <p:spPr>
          <a:xfrm>
            <a:off x="5894706" y="85725"/>
            <a:ext cx="5542668" cy="6700838"/>
          </a:xfrm>
          <a:prstGeom prst="rect">
            <a:avLst/>
          </a:prstGeom>
          <a:effectLst>
            <a:softEdge rad="596900"/>
          </a:effectLst>
        </p:spPr>
      </p:pic>
      <p:sp>
        <p:nvSpPr>
          <p:cNvPr id="7" name="Oval 6">
            <a:extLst>
              <a:ext uri="{FF2B5EF4-FFF2-40B4-BE49-F238E27FC236}">
                <a16:creationId xmlns:a16="http://schemas.microsoft.com/office/drawing/2014/main" id="{4B637C8F-6C49-4142-9F6D-296635FD8470}"/>
              </a:ext>
            </a:extLst>
          </p:cNvPr>
          <p:cNvSpPr/>
          <p:nvPr/>
        </p:nvSpPr>
        <p:spPr>
          <a:xfrm>
            <a:off x="7938655" y="1385455"/>
            <a:ext cx="2036618" cy="21890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57E85D0-9C3F-214F-B83A-7FF2F857F1F4}"/>
              </a:ext>
            </a:extLst>
          </p:cNvPr>
          <p:cNvSpPr/>
          <p:nvPr/>
        </p:nvSpPr>
        <p:spPr>
          <a:xfrm>
            <a:off x="524207" y="934381"/>
            <a:ext cx="6392473" cy="12926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 </a:t>
            </a:r>
            <a:r>
              <a:rPr lang="en-US" sz="2400" dirty="0">
                <a:latin typeface="Times New Roman" panose="02020603050405020304" pitchFamily="18" charset="0"/>
                <a:ea typeface="Times New Roman" panose="02020603050405020304" pitchFamily="18" charset="0"/>
              </a:rPr>
              <a:t>the hill on which the temple was built</a:t>
            </a:r>
          </a:p>
          <a:p>
            <a:r>
              <a:rPr lang="zh-CN" altLang="en-US" sz="5400" b="1"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圣殿所在的山</a:t>
            </a:r>
            <a:endParaRPr lang="en-US" sz="5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660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05573" y="526210"/>
            <a:ext cx="5719674" cy="1200329"/>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 </a:t>
            </a:r>
            <a:r>
              <a:rPr lang="en-US" sz="2400" dirty="0">
                <a:latin typeface="Times New Roman" panose="02020603050405020304" pitchFamily="18" charset="0"/>
                <a:ea typeface="Times New Roman" panose="02020603050405020304" pitchFamily="18" charset="0"/>
              </a:rPr>
              <a:t>the whole city of Jerusalem</a:t>
            </a:r>
          </a:p>
          <a:p>
            <a:r>
              <a:rPr lang="zh-CN" altLang="en-US" sz="4800" b="1" dirty="0">
                <a:latin typeface="Times New Roman" panose="02020603050405020304" pitchFamily="18" charset="0"/>
                <a:ea typeface="Times New Roman" panose="02020603050405020304" pitchFamily="18" charset="0"/>
              </a:rPr>
              <a:t>锡安</a:t>
            </a:r>
            <a:r>
              <a:rPr lang="en-US" altLang="zh-CN" sz="4800" b="1" dirty="0">
                <a:latin typeface="Times New Roman" panose="02020603050405020304" pitchFamily="18" charset="0"/>
                <a:ea typeface="Times New Roman" panose="02020603050405020304" pitchFamily="18" charset="0"/>
              </a:rPr>
              <a:t>=</a:t>
            </a:r>
            <a:r>
              <a:rPr lang="zh-CN" altLang="en-US" sz="4800" b="1" dirty="0">
                <a:latin typeface="Times New Roman" panose="02020603050405020304" pitchFamily="18" charset="0"/>
                <a:ea typeface="Times New Roman" panose="02020603050405020304" pitchFamily="18" charset="0"/>
              </a:rPr>
              <a:t>耶路撒冷全城</a:t>
            </a:r>
            <a:endParaRPr lang="en-US" sz="4800" b="1"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28726" y="2088967"/>
            <a:ext cx="5719674" cy="353943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2 Kings 19:21 “This is the word that the LORD has spoken against him: “ ‘The Virgin Daughter of Zion despises you and mocks you. The Daughter of Jerusalem tosses her head as you flee.”</a:t>
            </a:r>
          </a:p>
          <a:p>
            <a:r>
              <a:rPr lang="zh-CN" altLang="en-US" sz="3600" dirty="0">
                <a:latin typeface="Times New Roman" panose="02020603050405020304" pitchFamily="18" charset="0"/>
                <a:cs typeface="Times New Roman" panose="02020603050405020304" pitchFamily="18" charset="0"/>
              </a:rPr>
              <a:t>王下</a:t>
            </a:r>
            <a:r>
              <a:rPr lang="en-US" altLang="zh-CN" sz="3600" dirty="0">
                <a:latin typeface="Times New Roman" panose="02020603050405020304" pitchFamily="18" charset="0"/>
                <a:cs typeface="Times New Roman" panose="02020603050405020304" pitchFamily="18" charset="0"/>
              </a:rPr>
              <a:t>19:21 </a:t>
            </a:r>
            <a:r>
              <a:rPr lang="zh-CN" altLang="en-US" sz="3600" dirty="0">
                <a:latin typeface="Times New Roman" panose="02020603050405020304" pitchFamily="18" charset="0"/>
                <a:cs typeface="Times New Roman" panose="02020603050405020304" pitchFamily="18" charset="0"/>
              </a:rPr>
              <a:t>“耶和华论他这样说，锡安的处女藐视你，嗤笑你。耶路撒冷的女子向你摇头。”</a:t>
            </a:r>
            <a:r>
              <a:rPr lang="en-US" sz="3600" dirty="0">
                <a:latin typeface="Times New Roman" panose="02020603050405020304" pitchFamily="18" charset="0"/>
                <a:cs typeface="Times New Roman" panose="02020603050405020304" pitchFamily="18" charset="0"/>
              </a:rPr>
              <a:t> </a:t>
            </a:r>
          </a:p>
        </p:txBody>
      </p:sp>
      <p:pic>
        <p:nvPicPr>
          <p:cNvPr id="6" name="Picture 5" descr="Map&#10;&#10;Description automatically generated">
            <a:extLst>
              <a:ext uri="{FF2B5EF4-FFF2-40B4-BE49-F238E27FC236}">
                <a16:creationId xmlns:a16="http://schemas.microsoft.com/office/drawing/2014/main" id="{6884FE7C-7437-C44F-BF2E-B13866560122}"/>
              </a:ext>
            </a:extLst>
          </p:cNvPr>
          <p:cNvPicPr>
            <a:picLocks noChangeAspect="1"/>
          </p:cNvPicPr>
          <p:nvPr/>
        </p:nvPicPr>
        <p:blipFill>
          <a:blip r:embed="rId2"/>
          <a:stretch>
            <a:fillRect/>
          </a:stretch>
        </p:blipFill>
        <p:spPr>
          <a:xfrm>
            <a:off x="5894706" y="85725"/>
            <a:ext cx="5542668" cy="6700838"/>
          </a:xfrm>
          <a:prstGeom prst="rect">
            <a:avLst/>
          </a:prstGeom>
          <a:effectLst>
            <a:softEdge rad="596900"/>
          </a:effectLst>
        </p:spPr>
      </p:pic>
      <p:sp>
        <p:nvSpPr>
          <p:cNvPr id="7" name="Oval 6">
            <a:extLst>
              <a:ext uri="{FF2B5EF4-FFF2-40B4-BE49-F238E27FC236}">
                <a16:creationId xmlns:a16="http://schemas.microsoft.com/office/drawing/2014/main" id="{4B637C8F-6C49-4142-9F6D-296635FD8470}"/>
              </a:ext>
            </a:extLst>
          </p:cNvPr>
          <p:cNvSpPr/>
          <p:nvPr/>
        </p:nvSpPr>
        <p:spPr>
          <a:xfrm>
            <a:off x="6248400" y="969818"/>
            <a:ext cx="4100945" cy="43364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917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05573" y="526210"/>
            <a:ext cx="5719674" cy="212365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a:t>
            </a:r>
            <a:r>
              <a:rPr lang="en-US" sz="2400" dirty="0">
                <a:latin typeface="Times New Roman" panose="02020603050405020304" pitchFamily="18" charset="0"/>
                <a:ea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God’s people, the true believers</a:t>
            </a:r>
          </a:p>
          <a:p>
            <a:r>
              <a:rPr lang="zh-CN" altLang="en-US" sz="5400"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神的百姓，真正信主的人</a:t>
            </a:r>
            <a:endParaRPr lang="en-US" sz="5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3436144"/>
            <a:ext cx="5082365"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Psalm 129:5 “May all who hate Zion be turned back in shame.”</a:t>
            </a:r>
          </a:p>
          <a:p>
            <a:r>
              <a:rPr lang="zh-CN" altLang="en-US" sz="4000" dirty="0">
                <a:latin typeface="Times New Roman" panose="02020603050405020304" pitchFamily="18" charset="0"/>
                <a:cs typeface="Times New Roman" panose="02020603050405020304" pitchFamily="18" charset="0"/>
              </a:rPr>
              <a:t>诗</a:t>
            </a:r>
            <a:r>
              <a:rPr lang="en-US" altLang="zh-CN" sz="4000" dirty="0">
                <a:latin typeface="Times New Roman" panose="02020603050405020304" pitchFamily="18" charset="0"/>
                <a:cs typeface="Times New Roman" panose="02020603050405020304" pitchFamily="18" charset="0"/>
              </a:rPr>
              <a:t>129:5</a:t>
            </a:r>
            <a:r>
              <a:rPr lang="zh-CN" altLang="en-US" sz="4000" dirty="0">
                <a:latin typeface="Times New Roman" panose="02020603050405020304" pitchFamily="18" charset="0"/>
                <a:cs typeface="Times New Roman" panose="02020603050405020304" pitchFamily="18" charset="0"/>
              </a:rPr>
              <a:t> “愿恨恶锡安的，都蒙羞退后。”</a:t>
            </a:r>
            <a:r>
              <a:rPr lang="en-US" sz="4000" dirty="0">
                <a:latin typeface="Times New Roman" panose="02020603050405020304" pitchFamily="18" charset="0"/>
                <a:cs typeface="Times New Roman" panose="02020603050405020304" pitchFamily="18" charset="0"/>
              </a:rPr>
              <a:t> </a:t>
            </a:r>
          </a:p>
        </p:txBody>
      </p:sp>
      <p:pic>
        <p:nvPicPr>
          <p:cNvPr id="6" name="Picture 5" descr="Map&#10;&#10;Description automatically generated">
            <a:extLst>
              <a:ext uri="{FF2B5EF4-FFF2-40B4-BE49-F238E27FC236}">
                <a16:creationId xmlns:a16="http://schemas.microsoft.com/office/drawing/2014/main" id="{6884FE7C-7437-C44F-BF2E-B13866560122}"/>
              </a:ext>
            </a:extLst>
          </p:cNvPr>
          <p:cNvPicPr>
            <a:picLocks noChangeAspect="1"/>
          </p:cNvPicPr>
          <p:nvPr/>
        </p:nvPicPr>
        <p:blipFill>
          <a:blip r:embed="rId2"/>
          <a:stretch>
            <a:fillRect/>
          </a:stretch>
        </p:blipFill>
        <p:spPr>
          <a:xfrm>
            <a:off x="5894706" y="85725"/>
            <a:ext cx="5542668" cy="6700838"/>
          </a:xfrm>
          <a:prstGeom prst="rect">
            <a:avLst/>
          </a:prstGeom>
          <a:effectLst>
            <a:softEdge rad="596900"/>
          </a:effectLst>
        </p:spPr>
      </p:pic>
      <p:sp>
        <p:nvSpPr>
          <p:cNvPr id="5" name="Multiply 4">
            <a:extLst>
              <a:ext uri="{FF2B5EF4-FFF2-40B4-BE49-F238E27FC236}">
                <a16:creationId xmlns:a16="http://schemas.microsoft.com/office/drawing/2014/main" id="{D0FB7C58-11D8-F346-998F-B9FD99183317}"/>
              </a:ext>
            </a:extLst>
          </p:cNvPr>
          <p:cNvSpPr/>
          <p:nvPr/>
        </p:nvSpPr>
        <p:spPr>
          <a:xfrm>
            <a:off x="6425247" y="1249485"/>
            <a:ext cx="4017818" cy="43087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164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821010" y="724275"/>
            <a:ext cx="10783162" cy="12926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a:t>
            </a:r>
            <a:r>
              <a:rPr lang="en-US" sz="2400" dirty="0">
                <a:latin typeface="Times New Roman" panose="02020603050405020304" pitchFamily="18" charset="0"/>
                <a:ea typeface="Times New Roman" panose="02020603050405020304" pitchFamily="18" charset="0"/>
              </a:rPr>
              <a:t>= the holy Christian Church, the communion of saints</a:t>
            </a:r>
          </a:p>
          <a:p>
            <a:r>
              <a:rPr lang="zh-CN" altLang="en-US" sz="5400" b="1"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圣基督教会，圣徒的集合体</a:t>
            </a:r>
            <a:endParaRPr lang="en-US" sz="5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21010" y="2466061"/>
            <a:ext cx="10597645" cy="378565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Hebrews 12:22-23 “But you have come to </a:t>
            </a:r>
            <a:r>
              <a:rPr lang="en-US" sz="2000" dirty="0">
                <a:highlight>
                  <a:srgbClr val="FFFF00"/>
                </a:highlight>
                <a:latin typeface="Times New Roman" panose="02020603050405020304" pitchFamily="18" charset="0"/>
                <a:cs typeface="Times New Roman" panose="02020603050405020304" pitchFamily="18" charset="0"/>
              </a:rPr>
              <a:t>Mount Zion</a:t>
            </a:r>
            <a:r>
              <a:rPr lang="en-US" sz="2000" dirty="0">
                <a:latin typeface="Times New Roman" panose="02020603050405020304" pitchFamily="18" charset="0"/>
                <a:cs typeface="Times New Roman" panose="02020603050405020304" pitchFamily="18" charset="0"/>
              </a:rPr>
              <a:t>, to the heavenly Jerusalem, the city of the living God. You have come to thousands upon thousands of angels in joyful assembly, to </a:t>
            </a:r>
            <a:r>
              <a:rPr lang="en-US" sz="2000" dirty="0">
                <a:highlight>
                  <a:srgbClr val="FFFF00"/>
                </a:highlight>
                <a:latin typeface="Times New Roman" panose="02020603050405020304" pitchFamily="18" charset="0"/>
                <a:cs typeface="Times New Roman" panose="02020603050405020304" pitchFamily="18" charset="0"/>
              </a:rPr>
              <a:t>the church of the firstborn, whose names are written in heaven</a:t>
            </a:r>
            <a:r>
              <a:rPr lang="en-US" sz="2000" dirty="0">
                <a:latin typeface="Times New Roman" panose="02020603050405020304" pitchFamily="18" charset="0"/>
                <a:cs typeface="Times New Roman" panose="02020603050405020304" pitchFamily="18" charset="0"/>
              </a:rPr>
              <a:t>. You have come to God, the judge of all men, to the spirits of righteous men made perfect.” </a:t>
            </a:r>
          </a:p>
          <a:p>
            <a:r>
              <a:rPr lang="zh-CN" altLang="en-US" sz="4000" dirty="0">
                <a:latin typeface="Times New Roman" panose="02020603050405020304" pitchFamily="18" charset="0"/>
                <a:cs typeface="Times New Roman" panose="02020603050405020304" pitchFamily="18" charset="0"/>
              </a:rPr>
              <a:t>来</a:t>
            </a:r>
            <a:r>
              <a:rPr lang="en-US" altLang="zh-CN" sz="4000" dirty="0">
                <a:latin typeface="Times New Roman" panose="02020603050405020304" pitchFamily="18" charset="0"/>
                <a:cs typeface="Times New Roman" panose="02020603050405020304" pitchFamily="18" charset="0"/>
              </a:rPr>
              <a:t>12:22-23 </a:t>
            </a:r>
            <a:r>
              <a:rPr lang="zh-CN" altLang="en-US" sz="4000" dirty="0">
                <a:latin typeface="Times New Roman" panose="02020603050405020304" pitchFamily="18" charset="0"/>
                <a:cs typeface="Times New Roman" panose="02020603050405020304" pitchFamily="18" charset="0"/>
              </a:rPr>
              <a:t>“你们乃是来到</a:t>
            </a:r>
            <a:r>
              <a:rPr lang="zh-CN" altLang="en-US" sz="4000" dirty="0">
                <a:highlight>
                  <a:srgbClr val="FFFF00"/>
                </a:highlight>
                <a:latin typeface="Times New Roman" panose="02020603050405020304" pitchFamily="18" charset="0"/>
                <a:cs typeface="Times New Roman" panose="02020603050405020304" pitchFamily="18" charset="0"/>
              </a:rPr>
              <a:t>锡安山</a:t>
            </a:r>
            <a:r>
              <a:rPr lang="zh-CN" altLang="en-US" sz="4000" dirty="0">
                <a:latin typeface="Times New Roman" panose="02020603050405020304" pitchFamily="18" charset="0"/>
                <a:cs typeface="Times New Roman" panose="02020603050405020304" pitchFamily="18" charset="0"/>
              </a:rPr>
              <a:t>，永生神的城邑，就是天上的耶路撒冷。那里有千万的天使，</a:t>
            </a:r>
            <a:r>
              <a:rPr lang="zh-CN" altLang="en-US" sz="4000" dirty="0">
                <a:highlight>
                  <a:srgbClr val="FFFF00"/>
                </a:highlight>
                <a:latin typeface="Times New Roman" panose="02020603050405020304" pitchFamily="18" charset="0"/>
                <a:cs typeface="Times New Roman" panose="02020603050405020304" pitchFamily="18" charset="0"/>
              </a:rPr>
              <a:t>有名录在天上诸长子之会所共聚的总会</a:t>
            </a:r>
            <a:r>
              <a:rPr lang="zh-CN" altLang="en-US" sz="4000" dirty="0">
                <a:latin typeface="Times New Roman" panose="02020603050405020304" pitchFamily="18" charset="0"/>
                <a:cs typeface="Times New Roman" panose="02020603050405020304" pitchFamily="18" charset="0"/>
              </a:rPr>
              <a:t>，有审判众人的神，和被成全之义人的灵魂。”</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40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water, large, table, front&#10;&#10;Description automatically generated">
            <a:extLst>
              <a:ext uri="{FF2B5EF4-FFF2-40B4-BE49-F238E27FC236}">
                <a16:creationId xmlns:a16="http://schemas.microsoft.com/office/drawing/2014/main" id="{AD8F0AE2-EA82-074D-BBBF-8D91BC3322FD}"/>
              </a:ext>
            </a:extLst>
          </p:cNvPr>
          <p:cNvPicPr>
            <a:picLocks noChangeAspect="1"/>
          </p:cNvPicPr>
          <p:nvPr/>
        </p:nvPicPr>
        <p:blipFill rotWithShape="1">
          <a:blip r:embed="rId2"/>
          <a:srcRect b="16992"/>
          <a:stretch/>
        </p:blipFill>
        <p:spPr>
          <a:xfrm>
            <a:off x="282222" y="185738"/>
            <a:ext cx="11656901" cy="6515100"/>
          </a:xfrm>
          <a:prstGeom prst="rect">
            <a:avLst/>
          </a:prstGeom>
          <a:effectLst>
            <a:softEdge rad="228600"/>
          </a:effectLst>
        </p:spPr>
      </p:pic>
      <p:sp>
        <p:nvSpPr>
          <p:cNvPr id="2" name="Rectangle 1">
            <a:extLst>
              <a:ext uri="{FF2B5EF4-FFF2-40B4-BE49-F238E27FC236}">
                <a16:creationId xmlns:a16="http://schemas.microsoft.com/office/drawing/2014/main" id="{957E85D0-9C3F-214F-B83A-7FF2F857F1F4}"/>
              </a:ext>
            </a:extLst>
          </p:cNvPr>
          <p:cNvSpPr/>
          <p:nvPr/>
        </p:nvSpPr>
        <p:spPr>
          <a:xfrm>
            <a:off x="1324536" y="1387301"/>
            <a:ext cx="10156390" cy="12926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a:t>
            </a:r>
            <a:r>
              <a:rPr lang="en-US" sz="2400" dirty="0">
                <a:latin typeface="Times New Roman" panose="02020603050405020304" pitchFamily="18" charset="0"/>
                <a:ea typeface="Times New Roman" panose="02020603050405020304" pitchFamily="18" charset="0"/>
              </a:rPr>
              <a:t>= heaven</a:t>
            </a:r>
          </a:p>
          <a:p>
            <a:r>
              <a:rPr lang="zh-CN" altLang="en-US" sz="5400"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天堂</a:t>
            </a:r>
            <a:endParaRPr lang="en-US" sz="5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1193907" y="2916154"/>
            <a:ext cx="1015639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Revelation 14:1 “Then I looked, and there before me was the Lamb, standing on </a:t>
            </a:r>
            <a:r>
              <a:rPr lang="en-US" sz="2000" dirty="0">
                <a:highlight>
                  <a:srgbClr val="FFFF00"/>
                </a:highlight>
                <a:latin typeface="Times New Roman" panose="02020603050405020304" pitchFamily="18" charset="0"/>
                <a:cs typeface="Times New Roman" panose="02020603050405020304" pitchFamily="18" charset="0"/>
              </a:rPr>
              <a:t>Mount Zion</a:t>
            </a:r>
            <a:r>
              <a:rPr lang="en-US" sz="2000" dirty="0">
                <a:latin typeface="Times New Roman" panose="02020603050405020304" pitchFamily="18" charset="0"/>
                <a:cs typeface="Times New Roman" panose="02020603050405020304" pitchFamily="18" charset="0"/>
              </a:rPr>
              <a:t>, and with him 144,000 who had his name and his Father’s name written on their foreheads.”</a:t>
            </a:r>
          </a:p>
          <a:p>
            <a:r>
              <a:rPr lang="zh-CN" altLang="en-US" sz="4000" dirty="0">
                <a:latin typeface="Times New Roman" panose="02020603050405020304" pitchFamily="18" charset="0"/>
                <a:cs typeface="Times New Roman" panose="02020603050405020304" pitchFamily="18" charset="0"/>
              </a:rPr>
              <a:t>启</a:t>
            </a:r>
            <a:r>
              <a:rPr lang="en-US" altLang="zh-CN" sz="4000" dirty="0">
                <a:latin typeface="Times New Roman" panose="02020603050405020304" pitchFamily="18" charset="0"/>
                <a:cs typeface="Times New Roman" panose="02020603050405020304" pitchFamily="18" charset="0"/>
              </a:rPr>
              <a:t>14:1</a:t>
            </a:r>
            <a:r>
              <a:rPr lang="zh-CN" altLang="en-US" sz="4000" dirty="0">
                <a:latin typeface="Times New Roman" panose="02020603050405020304" pitchFamily="18" charset="0"/>
                <a:cs typeface="Times New Roman" panose="02020603050405020304" pitchFamily="18" charset="0"/>
              </a:rPr>
              <a:t> “我又观看，见羔羊站在</a:t>
            </a:r>
            <a:r>
              <a:rPr lang="zh-CN" altLang="en-US" sz="4000" dirty="0">
                <a:highlight>
                  <a:srgbClr val="FFFF00"/>
                </a:highlight>
                <a:latin typeface="Times New Roman" panose="02020603050405020304" pitchFamily="18" charset="0"/>
                <a:cs typeface="Times New Roman" panose="02020603050405020304" pitchFamily="18" charset="0"/>
              </a:rPr>
              <a:t>锡安山</a:t>
            </a:r>
            <a:r>
              <a:rPr lang="zh-CN" altLang="en-US" sz="4000" dirty="0">
                <a:latin typeface="Times New Roman" panose="02020603050405020304" pitchFamily="18" charset="0"/>
                <a:cs typeface="Times New Roman" panose="02020603050405020304" pitchFamily="18" charset="0"/>
              </a:rPr>
              <a:t>，同他又有十四万四千人，都有他的名，和他父的名，写在额上。</a:t>
            </a:r>
            <a:r>
              <a:rPr lang="zh-CN" altLang="en-US"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4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DDDB41F-7095-F24D-AB08-C1F7E834A274}"/>
              </a:ext>
            </a:extLst>
          </p:cNvPr>
          <p:cNvSpPr txBox="1"/>
          <p:nvPr/>
        </p:nvSpPr>
        <p:spPr>
          <a:xfrm>
            <a:off x="1078523" y="320456"/>
            <a:ext cx="10374923" cy="6217087"/>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Part 3</a:t>
            </a:r>
          </a:p>
          <a:p>
            <a:pPr algn="ctr"/>
            <a:r>
              <a:rPr lang="zh-CN" altLang="en-US" sz="4800" b="1" dirty="0">
                <a:solidFill>
                  <a:schemeClr val="bg1"/>
                </a:solidFill>
                <a:latin typeface="Times New Roman" panose="02020603050405020304" pitchFamily="18" charset="0"/>
                <a:cs typeface="Times New Roman" panose="02020603050405020304" pitchFamily="18" charset="0"/>
              </a:rPr>
              <a:t>第三部分</a:t>
            </a:r>
            <a:endParaRPr lang="en-US" sz="4800" b="1" dirty="0">
              <a:solidFill>
                <a:schemeClr val="bg1"/>
              </a:solidFill>
              <a:latin typeface="Times New Roman" panose="02020603050405020304" pitchFamily="18" charset="0"/>
              <a:cs typeface="Times New Roman" panose="02020603050405020304" pitchFamily="18" charset="0"/>
            </a:endParaRP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3600" b="1" dirty="0">
                <a:solidFill>
                  <a:schemeClr val="bg1"/>
                </a:solidFill>
                <a:latin typeface="Times New Roman" panose="02020603050405020304" pitchFamily="18" charset="0"/>
                <a:cs typeface="Times New Roman" panose="02020603050405020304" pitchFamily="18" charset="0"/>
              </a:rPr>
              <a:t>THE MESSIAH IN THE PSALMS</a:t>
            </a:r>
          </a:p>
          <a:p>
            <a:pPr algn="ctr"/>
            <a:r>
              <a:rPr lang="zh-CN" altLang="en-US" sz="4800" b="1" dirty="0">
                <a:solidFill>
                  <a:schemeClr val="bg1"/>
                </a:solidFill>
                <a:latin typeface="Times New Roman" panose="02020603050405020304" pitchFamily="18" charset="0"/>
                <a:cs typeface="Times New Roman" panose="02020603050405020304" pitchFamily="18" charset="0"/>
              </a:rPr>
              <a:t>诗篇中的弥赛亚</a:t>
            </a:r>
            <a:endParaRPr lang="en-US" sz="4800" b="1"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9 = The Messiah Does God’s Will (Psalm 40)</a:t>
            </a:r>
          </a:p>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第九课</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弥赛亚行神的旨意（诗</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40</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a:t>
            </a:r>
            <a:endParaRPr lang="en-US" sz="32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rgbClr val="F0EEB9"/>
                </a:solidFill>
                <a:latin typeface="Times New Roman" panose="02020603050405020304" pitchFamily="18" charset="0"/>
                <a:cs typeface="Times New Roman" panose="02020603050405020304" pitchFamily="18" charset="0"/>
              </a:rPr>
              <a:t>Lesson 10 = The Messiah is Crucified (Psalm 22)</a:t>
            </a:r>
          </a:p>
          <a:p>
            <a:r>
              <a:rPr lang="en-US" sz="3200" dirty="0">
                <a:solidFill>
                  <a:srgbClr val="F0EEB9"/>
                </a:solidFill>
                <a:latin typeface="Times New Roman" panose="02020603050405020304" pitchFamily="18" charset="0"/>
                <a:cs typeface="Times New Roman" panose="02020603050405020304" pitchFamily="18" charset="0"/>
              </a:rPr>
              <a:t>      </a:t>
            </a:r>
            <a:r>
              <a:rPr lang="zh-CN" altLang="en-US" sz="3200" dirty="0">
                <a:solidFill>
                  <a:srgbClr val="F0EEB9"/>
                </a:solidFill>
                <a:latin typeface="Times New Roman" panose="02020603050405020304" pitchFamily="18" charset="0"/>
                <a:cs typeface="Times New Roman" panose="02020603050405020304" pitchFamily="18" charset="0"/>
              </a:rPr>
              <a:t>第十课</a:t>
            </a:r>
            <a:r>
              <a:rPr lang="en-US" altLang="zh-CN" sz="3200" dirty="0">
                <a:solidFill>
                  <a:srgbClr val="F0EEB9"/>
                </a:solidFill>
                <a:latin typeface="Times New Roman" panose="02020603050405020304" pitchFamily="18" charset="0"/>
                <a:cs typeface="Times New Roman" panose="02020603050405020304" pitchFamily="18" charset="0"/>
              </a:rPr>
              <a:t>=</a:t>
            </a:r>
            <a:r>
              <a:rPr lang="zh-CN" altLang="en-US" sz="3200" dirty="0">
                <a:solidFill>
                  <a:srgbClr val="F0EEB9"/>
                </a:solidFill>
                <a:latin typeface="Times New Roman" panose="02020603050405020304" pitchFamily="18" charset="0"/>
                <a:cs typeface="Times New Roman" panose="02020603050405020304" pitchFamily="18" charset="0"/>
              </a:rPr>
              <a:t>弥赛亚被钉十字架（诗</a:t>
            </a:r>
            <a:r>
              <a:rPr lang="en-US" altLang="zh-CN" sz="3200" dirty="0">
                <a:solidFill>
                  <a:srgbClr val="F0EEB9"/>
                </a:solidFill>
                <a:latin typeface="Times New Roman" panose="02020603050405020304" pitchFamily="18" charset="0"/>
                <a:cs typeface="Times New Roman" panose="02020603050405020304" pitchFamily="18" charset="0"/>
              </a:rPr>
              <a:t>22</a:t>
            </a:r>
            <a:r>
              <a:rPr lang="zh-CN" altLang="en-US" sz="3200" dirty="0">
                <a:solidFill>
                  <a:srgbClr val="F0EEB9"/>
                </a:solidFill>
                <a:latin typeface="Times New Roman" panose="02020603050405020304" pitchFamily="18" charset="0"/>
                <a:cs typeface="Times New Roman" panose="02020603050405020304" pitchFamily="18" charset="0"/>
              </a:rPr>
              <a:t>）</a:t>
            </a:r>
            <a:endParaRPr lang="en-US" sz="3200" dirty="0">
              <a:solidFill>
                <a:srgbClr val="F0EEB9"/>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Lesson 11 = The Messiah is the Risen Lord (Psalm 16)</a:t>
            </a:r>
          </a:p>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zh-CN" altLang="en-US" sz="3200" dirty="0">
                <a:solidFill>
                  <a:schemeClr val="accent4">
                    <a:lumMod val="20000"/>
                    <a:lumOff val="80000"/>
                  </a:schemeClr>
                </a:solidFill>
                <a:latin typeface="Times New Roman" panose="02020603050405020304" pitchFamily="18" charset="0"/>
                <a:cs typeface="Times New Roman" panose="02020603050405020304" pitchFamily="18" charset="0"/>
              </a:rPr>
              <a:t>第十一课</a:t>
            </a:r>
            <a:r>
              <a:rPr lang="en-US" altLang="zh-CN" sz="32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zh-CN" altLang="en-US" sz="3200" dirty="0">
                <a:solidFill>
                  <a:schemeClr val="accent4">
                    <a:lumMod val="20000"/>
                    <a:lumOff val="80000"/>
                  </a:schemeClr>
                </a:solidFill>
                <a:latin typeface="Times New Roman" panose="02020603050405020304" pitchFamily="18" charset="0"/>
                <a:cs typeface="Times New Roman" panose="02020603050405020304" pitchFamily="18" charset="0"/>
              </a:rPr>
              <a:t>弥赛亚是复活的主（诗</a:t>
            </a:r>
            <a:r>
              <a:rPr lang="en-US" altLang="zh-CN" sz="3200" dirty="0">
                <a:solidFill>
                  <a:schemeClr val="accent4">
                    <a:lumMod val="20000"/>
                    <a:lumOff val="80000"/>
                  </a:schemeClr>
                </a:solidFill>
                <a:latin typeface="Times New Roman" panose="02020603050405020304" pitchFamily="18" charset="0"/>
                <a:cs typeface="Times New Roman" panose="02020603050405020304" pitchFamily="18" charset="0"/>
              </a:rPr>
              <a:t>16</a:t>
            </a:r>
            <a:r>
              <a:rPr lang="zh-CN" altLang="en-US" sz="3200" dirty="0">
                <a:solidFill>
                  <a:schemeClr val="accent4">
                    <a:lumMod val="20000"/>
                    <a:lumOff val="80000"/>
                  </a:schemeClr>
                </a:solidFill>
                <a:latin typeface="Times New Roman" panose="02020603050405020304" pitchFamily="18" charset="0"/>
                <a:cs typeface="Times New Roman" panose="02020603050405020304" pitchFamily="18" charset="0"/>
              </a:rPr>
              <a:t>）</a:t>
            </a:r>
            <a:endParaRPr lang="en-US" sz="32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Lesson 12 = The Messiah is the King of Glory (Ps 2 &amp; 110)</a:t>
            </a:r>
          </a:p>
          <a:p>
            <a:r>
              <a:rPr lang="en-US" sz="3600" b="1" dirty="0">
                <a:solidFill>
                  <a:schemeClr val="bg1"/>
                </a:solidFill>
                <a:latin typeface="Times New Roman" panose="02020603050405020304" pitchFamily="18" charset="0"/>
                <a:cs typeface="Times New Roman" panose="02020603050405020304" pitchFamily="18" charset="0"/>
              </a:rPr>
              <a:t>      </a:t>
            </a:r>
            <a:r>
              <a:rPr lang="zh-CN" altLang="en-US" sz="3600" b="1" dirty="0">
                <a:solidFill>
                  <a:schemeClr val="bg1"/>
                </a:solidFill>
                <a:latin typeface="Times New Roman" panose="02020603050405020304" pitchFamily="18" charset="0"/>
                <a:cs typeface="Times New Roman" panose="02020603050405020304" pitchFamily="18" charset="0"/>
              </a:rPr>
              <a:t>第十二课</a:t>
            </a:r>
            <a:r>
              <a:rPr lang="en-US" altLang="zh-CN" sz="3600" b="1" dirty="0">
                <a:solidFill>
                  <a:schemeClr val="bg1"/>
                </a:solidFill>
                <a:latin typeface="Times New Roman" panose="02020603050405020304" pitchFamily="18" charset="0"/>
                <a:cs typeface="Times New Roman" panose="02020603050405020304" pitchFamily="18" charset="0"/>
              </a:rPr>
              <a:t>=</a:t>
            </a:r>
            <a:r>
              <a:rPr lang="zh-CN" altLang="en-US" sz="3600" b="1" dirty="0">
                <a:solidFill>
                  <a:schemeClr val="bg1"/>
                </a:solidFill>
                <a:latin typeface="Times New Roman" panose="02020603050405020304" pitchFamily="18" charset="0"/>
                <a:cs typeface="Times New Roman" panose="02020603050405020304" pitchFamily="18" charset="0"/>
              </a:rPr>
              <a:t>弥赛亚是荣耀的君王（诗</a:t>
            </a:r>
            <a:r>
              <a:rPr lang="en-US" altLang="zh-CN" sz="3600" b="1" dirty="0">
                <a:solidFill>
                  <a:schemeClr val="bg1"/>
                </a:solidFill>
                <a:latin typeface="Times New Roman" panose="02020603050405020304" pitchFamily="18" charset="0"/>
                <a:cs typeface="Times New Roman" panose="02020603050405020304" pitchFamily="18" charset="0"/>
              </a:rPr>
              <a:t>2</a:t>
            </a:r>
            <a:r>
              <a:rPr lang="zh-CN" altLang="en-US" sz="3600" b="1" dirty="0">
                <a:solidFill>
                  <a:schemeClr val="bg1"/>
                </a:solidFill>
                <a:latin typeface="Times New Roman" panose="02020603050405020304" pitchFamily="18" charset="0"/>
                <a:cs typeface="Times New Roman" panose="02020603050405020304" pitchFamily="18" charset="0"/>
              </a:rPr>
              <a:t>及诗</a:t>
            </a:r>
            <a:r>
              <a:rPr lang="en-US" altLang="zh-CN" sz="3600" b="1" dirty="0">
                <a:solidFill>
                  <a:schemeClr val="bg1"/>
                </a:solidFill>
                <a:latin typeface="Times New Roman" panose="02020603050405020304" pitchFamily="18" charset="0"/>
                <a:cs typeface="Times New Roman" panose="02020603050405020304" pitchFamily="18" charset="0"/>
              </a:rPr>
              <a:t>110</a:t>
            </a:r>
            <a:r>
              <a:rPr lang="zh-CN" altLang="en-US" sz="3600" dirty="0">
                <a:solidFill>
                  <a:schemeClr val="bg1"/>
                </a:solidFill>
                <a:latin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598714" y="506561"/>
            <a:ext cx="10541971" cy="12926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ZION </a:t>
            </a:r>
            <a:r>
              <a:rPr lang="en-US" sz="2400" dirty="0">
                <a:latin typeface="Times New Roman" panose="02020603050405020304" pitchFamily="18" charset="0"/>
                <a:ea typeface="Times New Roman" panose="02020603050405020304" pitchFamily="18" charset="0"/>
              </a:rPr>
              <a:t>= the holy Christian Church, the communion of saints</a:t>
            </a:r>
          </a:p>
          <a:p>
            <a:r>
              <a:rPr lang="zh-CN" altLang="en-US" sz="5400" b="1" dirty="0">
                <a:latin typeface="Times New Roman" panose="02020603050405020304" pitchFamily="18" charset="0"/>
                <a:ea typeface="Times New Roman" panose="02020603050405020304" pitchFamily="18" charset="0"/>
              </a:rPr>
              <a:t>锡安</a:t>
            </a:r>
            <a:r>
              <a:rPr lang="en-US" altLang="zh-CN" sz="5400" dirty="0">
                <a:latin typeface="Times New Roman" panose="02020603050405020304" pitchFamily="18" charset="0"/>
                <a:ea typeface="Times New Roman" panose="02020603050405020304" pitchFamily="18" charset="0"/>
              </a:rPr>
              <a:t>=</a:t>
            </a:r>
            <a:r>
              <a:rPr lang="zh-CN" altLang="en-US" sz="5400" dirty="0">
                <a:latin typeface="Times New Roman" panose="02020603050405020304" pitchFamily="18" charset="0"/>
                <a:ea typeface="Times New Roman" panose="02020603050405020304" pitchFamily="18" charset="0"/>
              </a:rPr>
              <a:t>圣基督教会，圣徒的集合体</a:t>
            </a:r>
            <a:endParaRPr lang="en-US" sz="5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75176" y="1977569"/>
            <a:ext cx="10641648" cy="470898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Hebrews 12:22-23 “But you have come to </a:t>
            </a:r>
            <a:r>
              <a:rPr lang="en-US" sz="2000" dirty="0">
                <a:highlight>
                  <a:srgbClr val="FFFF00"/>
                </a:highlight>
                <a:latin typeface="Times New Roman" panose="02020603050405020304" pitchFamily="18" charset="0"/>
                <a:cs typeface="Times New Roman" panose="02020603050405020304" pitchFamily="18" charset="0"/>
              </a:rPr>
              <a:t>Mount Zion</a:t>
            </a:r>
            <a:r>
              <a:rPr lang="en-US" sz="2000" dirty="0">
                <a:latin typeface="Times New Roman" panose="02020603050405020304" pitchFamily="18" charset="0"/>
                <a:cs typeface="Times New Roman" panose="02020603050405020304" pitchFamily="18" charset="0"/>
              </a:rPr>
              <a:t>, to the heavenly Jerusalem, the city of the living God. You have come to thousands upon thousands of angels in joyful assembly, to </a:t>
            </a:r>
            <a:r>
              <a:rPr lang="en-US" sz="2000" dirty="0">
                <a:highlight>
                  <a:srgbClr val="FFFF00"/>
                </a:highlight>
                <a:latin typeface="Times New Roman" panose="02020603050405020304" pitchFamily="18" charset="0"/>
                <a:cs typeface="Times New Roman" panose="02020603050405020304" pitchFamily="18" charset="0"/>
              </a:rPr>
              <a:t>the church of the firstborn, whose names are written in heaven</a:t>
            </a:r>
            <a:r>
              <a:rPr lang="en-US" sz="2000" dirty="0">
                <a:latin typeface="Times New Roman" panose="02020603050405020304" pitchFamily="18" charset="0"/>
                <a:cs typeface="Times New Roman" panose="02020603050405020304" pitchFamily="18" charset="0"/>
              </a:rPr>
              <a:t>. You have come to God, the judge of all men, to the spirits of righteous men made perfect.” </a:t>
            </a:r>
          </a:p>
          <a:p>
            <a:r>
              <a:rPr lang="zh-CN" altLang="en-US" sz="4400" dirty="0">
                <a:latin typeface="Times New Roman" panose="02020603050405020304" pitchFamily="18" charset="0"/>
                <a:cs typeface="Times New Roman" panose="02020603050405020304" pitchFamily="18" charset="0"/>
              </a:rPr>
              <a:t>来</a:t>
            </a:r>
            <a:r>
              <a:rPr lang="en-US" altLang="zh-CN" sz="4400" dirty="0">
                <a:latin typeface="Times New Roman" panose="02020603050405020304" pitchFamily="18" charset="0"/>
                <a:cs typeface="Times New Roman" panose="02020603050405020304" pitchFamily="18" charset="0"/>
              </a:rPr>
              <a:t>12:22-23 “</a:t>
            </a:r>
            <a:r>
              <a:rPr lang="zh-CN" altLang="en-US" sz="4400" dirty="0">
                <a:latin typeface="Times New Roman" panose="02020603050405020304" pitchFamily="18" charset="0"/>
                <a:cs typeface="Times New Roman" panose="02020603050405020304" pitchFamily="18" charset="0"/>
              </a:rPr>
              <a:t>你们乃是来到</a:t>
            </a:r>
            <a:r>
              <a:rPr lang="zh-CN" altLang="en-US" sz="4400" dirty="0">
                <a:highlight>
                  <a:srgbClr val="FFFF00"/>
                </a:highlight>
                <a:latin typeface="Times New Roman" panose="02020603050405020304" pitchFamily="18" charset="0"/>
                <a:cs typeface="Times New Roman" panose="02020603050405020304" pitchFamily="18" charset="0"/>
              </a:rPr>
              <a:t>锡安山</a:t>
            </a:r>
            <a:r>
              <a:rPr lang="zh-CN" altLang="en-US" sz="4400" dirty="0">
                <a:latin typeface="Times New Roman" panose="02020603050405020304" pitchFamily="18" charset="0"/>
                <a:cs typeface="Times New Roman" panose="02020603050405020304" pitchFamily="18" charset="0"/>
              </a:rPr>
              <a:t>，永生神的城邑，就是天上的耶路撒冷。那里有千万的天使，</a:t>
            </a:r>
            <a:r>
              <a:rPr lang="zh-CN" altLang="en-US" sz="4400" dirty="0">
                <a:highlight>
                  <a:srgbClr val="FFFF00"/>
                </a:highlight>
                <a:latin typeface="Times New Roman" panose="02020603050405020304" pitchFamily="18" charset="0"/>
                <a:cs typeface="Times New Roman" panose="02020603050405020304" pitchFamily="18" charset="0"/>
              </a:rPr>
              <a:t>有名录在天上诸长子之会所共聚的总会</a:t>
            </a:r>
            <a:r>
              <a:rPr lang="zh-CN" altLang="en-US" sz="4400" dirty="0">
                <a:latin typeface="Times New Roman" panose="02020603050405020304" pitchFamily="18" charset="0"/>
                <a:cs typeface="Times New Roman" panose="02020603050405020304" pitchFamily="18" charset="0"/>
              </a:rPr>
              <a:t>，有审判众人的神，和被成全之义人的灵魂。”</a:t>
            </a:r>
          </a:p>
        </p:txBody>
      </p:sp>
    </p:spTree>
    <p:extLst>
      <p:ext uri="{BB962C8B-B14F-4D97-AF65-F5344CB8AC3E}">
        <p14:creationId xmlns:p14="http://schemas.microsoft.com/office/powerpoint/2010/main" val="247128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05573" y="362020"/>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2:7-9</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a:t>
            </a:r>
            <a:endParaRPr lang="en-US" sz="3600" b="1"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494610"/>
            <a:ext cx="10898598" cy="5509200"/>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I will proclaim the decree of the LORD: He said to me, “You are my Son; today I have become your Father. </a:t>
            </a:r>
          </a:p>
          <a:p>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sz="2000" baseline="30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4000" dirty="0">
                <a:latin typeface="Times New Roman" panose="02020603050405020304" pitchFamily="18" charset="0"/>
                <a:cs typeface="Times New Roman" panose="02020603050405020304" pitchFamily="18" charset="0"/>
              </a:rPr>
              <a:t>7</a:t>
            </a:r>
            <a:r>
              <a:rPr lang="zh-CN" altLang="en-US" sz="4000" dirty="0">
                <a:latin typeface="Times New Roman" panose="02020603050405020304" pitchFamily="18" charset="0"/>
                <a:cs typeface="Times New Roman" panose="02020603050405020304" pitchFamily="18" charset="0"/>
              </a:rPr>
              <a:t>受膏者说，我要传圣旨。耶和华曾对我说，你是我的儿子，我今日生你。</a:t>
            </a:r>
          </a:p>
          <a:p>
            <a:r>
              <a:rPr lang="en-US" altLang="zh-CN" sz="4000" dirty="0">
                <a:latin typeface="Times New Roman" panose="02020603050405020304" pitchFamily="18" charset="0"/>
                <a:cs typeface="Times New Roman" panose="02020603050405020304" pitchFamily="18" charset="0"/>
              </a:rPr>
              <a:t>8</a:t>
            </a:r>
            <a:r>
              <a:rPr lang="zh-CN" altLang="en-US" sz="4000" dirty="0">
                <a:latin typeface="Times New Roman" panose="02020603050405020304" pitchFamily="18" charset="0"/>
                <a:cs typeface="Times New Roman" panose="02020603050405020304" pitchFamily="18" charset="0"/>
              </a:rPr>
              <a:t>你求我，我就将列国赐你为基业，将地极赐你为田产。</a:t>
            </a:r>
          </a:p>
          <a:p>
            <a:r>
              <a:rPr lang="en-US" altLang="zh-CN" sz="4000" dirty="0">
                <a:latin typeface="Times New Roman" panose="02020603050405020304" pitchFamily="18" charset="0"/>
                <a:cs typeface="Times New Roman" panose="02020603050405020304" pitchFamily="18" charset="0"/>
              </a:rPr>
              <a:t>9</a:t>
            </a:r>
            <a:r>
              <a:rPr lang="zh-CN" altLang="en-US" sz="4000" dirty="0">
                <a:latin typeface="Times New Roman" panose="02020603050405020304" pitchFamily="18" charset="0"/>
                <a:cs typeface="Times New Roman" panose="02020603050405020304" pitchFamily="18" charset="0"/>
              </a:rPr>
              <a:t>你必用铁杖打破他们。你必将他们如同窑匠的瓦器摔碎。</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3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008351"/>
            <a:ext cx="10918390" cy="4678204"/>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I will proclaim the decree of the LORD: He said to me, “You are </a:t>
            </a:r>
            <a:r>
              <a:rPr lang="en-US" dirty="0">
                <a:highlight>
                  <a:srgbClr val="FFFF00"/>
                </a:highlight>
                <a:latin typeface="Times New Roman" panose="02020603050405020304" pitchFamily="18" charset="0"/>
                <a:cs typeface="Times New Roman" panose="02020603050405020304" pitchFamily="18" charset="0"/>
              </a:rPr>
              <a:t>my Son</a:t>
            </a:r>
            <a:r>
              <a:rPr lang="en-US" dirty="0">
                <a:latin typeface="Times New Roman" panose="02020603050405020304" pitchFamily="18" charset="0"/>
                <a:cs typeface="Times New Roman" panose="02020603050405020304" pitchFamily="18" charset="0"/>
              </a:rPr>
              <a:t>; today I have become your Father. </a:t>
            </a:r>
          </a:p>
          <a:p>
            <a:r>
              <a:rPr lang="en-US" baseline="30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3600" dirty="0">
                <a:latin typeface="Times New Roman" panose="02020603050405020304" pitchFamily="18" charset="0"/>
                <a:cs typeface="Times New Roman" panose="02020603050405020304" pitchFamily="18" charset="0"/>
              </a:rPr>
              <a:t>7</a:t>
            </a:r>
            <a:r>
              <a:rPr lang="zh-CN" altLang="en-US" sz="3600" dirty="0">
                <a:latin typeface="Times New Roman" panose="02020603050405020304" pitchFamily="18" charset="0"/>
                <a:cs typeface="Times New Roman" panose="02020603050405020304" pitchFamily="18" charset="0"/>
              </a:rPr>
              <a:t>受膏者说，我要传圣旨。耶和华曾对我说，你是</a:t>
            </a:r>
            <a:r>
              <a:rPr lang="zh-CN" altLang="en-US" sz="3600" dirty="0">
                <a:highlight>
                  <a:srgbClr val="FFFF00"/>
                </a:highlight>
                <a:latin typeface="Times New Roman" panose="02020603050405020304" pitchFamily="18" charset="0"/>
                <a:cs typeface="Times New Roman" panose="02020603050405020304" pitchFamily="18" charset="0"/>
              </a:rPr>
              <a:t>我的儿子</a:t>
            </a:r>
            <a:r>
              <a:rPr lang="zh-CN" altLang="en-US" sz="3600" dirty="0">
                <a:latin typeface="Times New Roman" panose="02020603050405020304" pitchFamily="18" charset="0"/>
                <a:cs typeface="Times New Roman" panose="02020603050405020304" pitchFamily="18" charset="0"/>
              </a:rPr>
              <a:t>，我今日生你。</a:t>
            </a:r>
          </a:p>
          <a:p>
            <a:r>
              <a:rPr lang="en-US" altLang="zh-CN" sz="3600" dirty="0">
                <a:latin typeface="Times New Roman" panose="02020603050405020304" pitchFamily="18" charset="0"/>
                <a:cs typeface="Times New Roman" panose="02020603050405020304" pitchFamily="18" charset="0"/>
              </a:rPr>
              <a:t>8</a:t>
            </a:r>
            <a:r>
              <a:rPr lang="zh-CN" altLang="en-US" sz="3600" dirty="0">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你必用铁杖打破他们。你必将他们如同窑匠的瓦器摔碎。</a:t>
            </a:r>
          </a:p>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803274B-3F5C-C148-B2C8-D06FA5B51B9F}"/>
              </a:ext>
            </a:extLst>
          </p:cNvPr>
          <p:cNvSpPr/>
          <p:nvPr/>
        </p:nvSpPr>
        <p:spPr>
          <a:xfrm>
            <a:off x="636804" y="3860365"/>
            <a:ext cx="10918391" cy="2215991"/>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Acts 13:32-33 “We tell you the good news: What God promised our fathers he has fulfilled for us, their children, by raising up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Jesus</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As it is written in the second Psalm: “ ‘You are my Son; today I have become your Father.’” </a:t>
            </a:r>
          </a:p>
          <a:p>
            <a:r>
              <a:rPr lang="zh-CN" altLang="en-US" sz="3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徒</a:t>
            </a:r>
            <a:r>
              <a:rPr lang="en-US" altLang="zh-CN" sz="3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13:32-33 </a:t>
            </a:r>
            <a:r>
              <a:rPr lang="zh-CN" altLang="en-US" sz="3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“我们也报好信息给你们，就是那应许祖宗的话，神已经向我们这作儿女的应验，叫</a:t>
            </a:r>
            <a:r>
              <a:rPr lang="zh-CN" altLang="en-US" sz="3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耶稣</a:t>
            </a:r>
            <a:r>
              <a:rPr lang="zh-CN" altLang="en-US" sz="3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复活了。正如诗篇第二篇上记着说，你是我的儿子，我今日生你。”</a:t>
            </a:r>
            <a:endParaRPr lang="en-US" sz="3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5DFB4D-0E76-4AE1-A75C-9480E3967C06}"/>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800" b="1" dirty="0">
                <a:latin typeface="Times New Roman" panose="02020603050405020304" pitchFamily="18" charset="0"/>
                <a:ea typeface="Times New Roman" panose="02020603050405020304" pitchFamily="18" charset="0"/>
              </a:rPr>
              <a:t>PSALM 2:7-9</a:t>
            </a:r>
          </a:p>
        </p:txBody>
      </p:sp>
    </p:spTree>
    <p:extLst>
      <p:ext uri="{BB962C8B-B14F-4D97-AF65-F5344CB8AC3E}">
        <p14:creationId xmlns:p14="http://schemas.microsoft.com/office/powerpoint/2010/main" val="1624058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2" y="1008351"/>
            <a:ext cx="10918391" cy="4247317"/>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I will proclaim the decree of the LORD: He said to me, “You are </a:t>
            </a:r>
            <a:r>
              <a:rPr lang="en-US" dirty="0">
                <a:highlight>
                  <a:srgbClr val="FFFF00"/>
                </a:highlight>
                <a:latin typeface="Times New Roman" panose="02020603050405020304" pitchFamily="18" charset="0"/>
                <a:cs typeface="Times New Roman" panose="02020603050405020304" pitchFamily="18" charset="0"/>
              </a:rPr>
              <a:t>my Son</a:t>
            </a:r>
            <a:r>
              <a:rPr lang="en-US" dirty="0">
                <a:latin typeface="Times New Roman" panose="02020603050405020304" pitchFamily="18" charset="0"/>
                <a:cs typeface="Times New Roman" panose="02020603050405020304" pitchFamily="18" charset="0"/>
              </a:rPr>
              <a:t>; today I have become your Father. </a:t>
            </a:r>
          </a:p>
          <a:p>
            <a:r>
              <a:rPr lang="en-US" baseline="30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3600" dirty="0">
                <a:latin typeface="Times New Roman" panose="02020603050405020304" pitchFamily="18" charset="0"/>
                <a:cs typeface="Times New Roman" panose="02020603050405020304" pitchFamily="18" charset="0"/>
              </a:rPr>
              <a:t>7</a:t>
            </a:r>
            <a:r>
              <a:rPr lang="zh-CN" altLang="en-US" sz="3600" dirty="0">
                <a:latin typeface="Times New Roman" panose="02020603050405020304" pitchFamily="18" charset="0"/>
                <a:cs typeface="Times New Roman" panose="02020603050405020304" pitchFamily="18" charset="0"/>
              </a:rPr>
              <a:t>受膏者说，我要传圣旨。耶和华曾对我说，你是</a:t>
            </a:r>
            <a:r>
              <a:rPr lang="zh-CN" altLang="en-US" sz="3600" dirty="0">
                <a:highlight>
                  <a:srgbClr val="FFFF00"/>
                </a:highlight>
                <a:latin typeface="Times New Roman" panose="02020603050405020304" pitchFamily="18" charset="0"/>
                <a:cs typeface="Times New Roman" panose="02020603050405020304" pitchFamily="18" charset="0"/>
              </a:rPr>
              <a:t>我的儿子</a:t>
            </a:r>
            <a:r>
              <a:rPr lang="zh-CN" altLang="en-US" sz="3600" dirty="0">
                <a:latin typeface="Times New Roman" panose="02020603050405020304" pitchFamily="18" charset="0"/>
                <a:cs typeface="Times New Roman" panose="02020603050405020304" pitchFamily="18" charset="0"/>
              </a:rPr>
              <a:t>，我今日生你。</a:t>
            </a:r>
          </a:p>
          <a:p>
            <a:r>
              <a:rPr lang="en-US" altLang="zh-CN" sz="3600" dirty="0">
                <a:latin typeface="Times New Roman" panose="02020603050405020304" pitchFamily="18" charset="0"/>
                <a:cs typeface="Times New Roman" panose="02020603050405020304" pitchFamily="18" charset="0"/>
              </a:rPr>
              <a:t>8</a:t>
            </a:r>
            <a:r>
              <a:rPr lang="zh-CN" altLang="en-US" sz="3600" dirty="0">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你必用铁杖打破他们。你必将他们如同窑匠的瓦器摔碎。</a:t>
            </a:r>
          </a:p>
        </p:txBody>
      </p:sp>
      <p:sp>
        <p:nvSpPr>
          <p:cNvPr id="5" name="Rectangle 4">
            <a:extLst>
              <a:ext uri="{FF2B5EF4-FFF2-40B4-BE49-F238E27FC236}">
                <a16:creationId xmlns:a16="http://schemas.microsoft.com/office/drawing/2014/main" id="{3803274B-3F5C-C148-B2C8-D06FA5B51B9F}"/>
              </a:ext>
            </a:extLst>
          </p:cNvPr>
          <p:cNvSpPr/>
          <p:nvPr/>
        </p:nvSpPr>
        <p:spPr>
          <a:xfrm>
            <a:off x="705571" y="4101506"/>
            <a:ext cx="10918391" cy="2308324"/>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Hebrews 1:5  For to which of the angels did God ever say, “You are my Son; today I have become your Father”? Or again, “I will be his Father, and he will be my Son”? </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来</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1:5</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“所有的天使，神从来对那一个说，你是我的儿子，我今日生你。又指着那一个说，我要作他的父，他要作我的子。”</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90CE9A3-3ED5-4DCA-AAC5-26213174EE66}"/>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a:t>
            </a:r>
          </a:p>
        </p:txBody>
      </p:sp>
    </p:spTree>
    <p:extLst>
      <p:ext uri="{BB962C8B-B14F-4D97-AF65-F5344CB8AC3E}">
        <p14:creationId xmlns:p14="http://schemas.microsoft.com/office/powerpoint/2010/main" val="1011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028343"/>
            <a:ext cx="11007456" cy="3693319"/>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I will proclaim the decree of the LORD: He said to me, “You are </a:t>
            </a:r>
            <a:r>
              <a:rPr lang="en-US" dirty="0">
                <a:highlight>
                  <a:srgbClr val="FFFF00"/>
                </a:highlight>
                <a:latin typeface="Times New Roman" panose="02020603050405020304" pitchFamily="18" charset="0"/>
                <a:cs typeface="Times New Roman" panose="02020603050405020304" pitchFamily="18" charset="0"/>
              </a:rPr>
              <a:t>my Son</a:t>
            </a:r>
            <a:r>
              <a:rPr lang="en-US" dirty="0">
                <a:latin typeface="Times New Roman" panose="02020603050405020304" pitchFamily="18" charset="0"/>
                <a:cs typeface="Times New Roman" panose="02020603050405020304" pitchFamily="18" charset="0"/>
              </a:rPr>
              <a:t>; today I have become your Father. </a:t>
            </a:r>
          </a:p>
          <a:p>
            <a:r>
              <a:rPr lang="en-US" baseline="30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3600" dirty="0">
                <a:latin typeface="Times New Roman" panose="02020603050405020304" pitchFamily="18" charset="0"/>
                <a:cs typeface="Times New Roman" panose="02020603050405020304" pitchFamily="18" charset="0"/>
              </a:rPr>
              <a:t>7</a:t>
            </a:r>
            <a:r>
              <a:rPr lang="zh-CN" altLang="en-US" sz="3600" dirty="0">
                <a:latin typeface="Times New Roman" panose="02020603050405020304" pitchFamily="18" charset="0"/>
                <a:cs typeface="Times New Roman" panose="02020603050405020304" pitchFamily="18" charset="0"/>
              </a:rPr>
              <a:t>受膏者说，我要传圣旨。耶和华曾对我说，你是</a:t>
            </a:r>
            <a:r>
              <a:rPr lang="zh-CN" altLang="en-US" sz="3600" dirty="0">
                <a:highlight>
                  <a:srgbClr val="FFFF00"/>
                </a:highlight>
                <a:latin typeface="Times New Roman" panose="02020603050405020304" pitchFamily="18" charset="0"/>
                <a:cs typeface="Times New Roman" panose="02020603050405020304" pitchFamily="18" charset="0"/>
              </a:rPr>
              <a:t>我的儿子</a:t>
            </a:r>
            <a:r>
              <a:rPr lang="zh-CN" altLang="en-US" sz="3600" dirty="0">
                <a:latin typeface="Times New Roman" panose="02020603050405020304" pitchFamily="18" charset="0"/>
                <a:cs typeface="Times New Roman" panose="02020603050405020304" pitchFamily="18" charset="0"/>
              </a:rPr>
              <a:t>，我今日生你。</a:t>
            </a:r>
          </a:p>
          <a:p>
            <a:r>
              <a:rPr lang="en-US" altLang="zh-CN" sz="3600" dirty="0">
                <a:latin typeface="Times New Roman" panose="02020603050405020304" pitchFamily="18" charset="0"/>
                <a:cs typeface="Times New Roman" panose="02020603050405020304" pitchFamily="18" charset="0"/>
              </a:rPr>
              <a:t>8</a:t>
            </a:r>
            <a:r>
              <a:rPr lang="zh-CN" altLang="en-US" sz="3600" dirty="0">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你必用铁杖打破他们。你必将他们如同窑匠的瓦器摔碎。</a:t>
            </a:r>
          </a:p>
        </p:txBody>
      </p:sp>
      <p:sp>
        <p:nvSpPr>
          <p:cNvPr id="5" name="Rectangle 4">
            <a:extLst>
              <a:ext uri="{FF2B5EF4-FFF2-40B4-BE49-F238E27FC236}">
                <a16:creationId xmlns:a16="http://schemas.microsoft.com/office/drawing/2014/main" id="{3803274B-3F5C-C148-B2C8-D06FA5B51B9F}"/>
              </a:ext>
            </a:extLst>
          </p:cNvPr>
          <p:cNvSpPr/>
          <p:nvPr/>
        </p:nvSpPr>
        <p:spPr>
          <a:xfrm>
            <a:off x="705573" y="4741654"/>
            <a:ext cx="10744220" cy="1754326"/>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Hebrews 5:5 “So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Christ</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also did not take upon himself the glory of becoming a high priest. But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God said to him</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“You are my Son; today I have become your Father.” </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来</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5:5</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“如此，</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基督</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也不是自取荣耀作大祭司，乃是在乎</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向他说</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，‘你是我的儿子，我今日生你’</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的那一位</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C561C2D-6CF2-413A-9D7D-3A8539ECE4C8}"/>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a:t>
            </a:r>
          </a:p>
        </p:txBody>
      </p:sp>
    </p:spTree>
    <p:extLst>
      <p:ext uri="{BB962C8B-B14F-4D97-AF65-F5344CB8AC3E}">
        <p14:creationId xmlns:p14="http://schemas.microsoft.com/office/powerpoint/2010/main" val="1231411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96715" y="1008351"/>
            <a:ext cx="11159855" cy="3693319"/>
          </a:xfrm>
          <a:prstGeom prst="rect">
            <a:avLst/>
          </a:prstGeom>
        </p:spPr>
        <p:txBody>
          <a:bodyPr wrap="square">
            <a:spAutoFit/>
          </a:bodyPr>
          <a:lstStyle/>
          <a:p>
            <a:r>
              <a:rPr lang="en-US" baseline="30000" dirty="0">
                <a:solidFill>
                  <a:schemeClr val="bg1">
                    <a:lumMod val="65000"/>
                  </a:schemeClr>
                </a:solidFill>
                <a:latin typeface="Times New Roman" panose="02020603050405020304" pitchFamily="18" charset="0"/>
                <a:cs typeface="Times New Roman" panose="02020603050405020304" pitchFamily="18" charset="0"/>
              </a:rPr>
              <a:t>7</a:t>
            </a:r>
            <a:r>
              <a:rPr lang="en-US" dirty="0">
                <a:solidFill>
                  <a:schemeClr val="bg1">
                    <a:lumMod val="65000"/>
                  </a:schemeClr>
                </a:solidFill>
                <a:latin typeface="Times New Roman" panose="02020603050405020304" pitchFamily="18" charset="0"/>
                <a:cs typeface="Times New Roman" panose="02020603050405020304" pitchFamily="18" charset="0"/>
              </a:rPr>
              <a:t> I will proclaim the decree of the LORD: He said to me, </a:t>
            </a:r>
            <a:r>
              <a:rPr lang="en-US" dirty="0">
                <a:latin typeface="Times New Roman" panose="02020603050405020304" pitchFamily="18" charset="0"/>
                <a:cs typeface="Times New Roman" panose="02020603050405020304" pitchFamily="18" charset="0"/>
              </a:rPr>
              <a:t>“You are my Son; </a:t>
            </a:r>
            <a:r>
              <a:rPr lang="en-US" dirty="0">
                <a:highlight>
                  <a:srgbClr val="FFFF00"/>
                </a:highlight>
                <a:latin typeface="Times New Roman" panose="02020603050405020304" pitchFamily="18" charset="0"/>
                <a:cs typeface="Times New Roman" panose="02020603050405020304" pitchFamily="18" charset="0"/>
              </a:rPr>
              <a:t>today I have become your Father. </a:t>
            </a:r>
          </a:p>
          <a:p>
            <a:r>
              <a:rPr lang="en-US" baseline="30000" dirty="0">
                <a:solidFill>
                  <a:schemeClr val="bg1">
                    <a:lumMod val="65000"/>
                  </a:schemeClr>
                </a:solidFill>
                <a:latin typeface="Times New Roman" panose="02020603050405020304" pitchFamily="18" charset="0"/>
                <a:cs typeface="Times New Roman" panose="02020603050405020304" pitchFamily="18" charset="0"/>
              </a:rPr>
              <a:t>8</a:t>
            </a:r>
            <a:r>
              <a:rPr lang="en-US" dirty="0">
                <a:solidFill>
                  <a:schemeClr val="bg1">
                    <a:lumMod val="65000"/>
                  </a:schemeClr>
                </a:solidFill>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solidFill>
                  <a:schemeClr val="bg1">
                    <a:lumMod val="65000"/>
                  </a:schemeClr>
                </a:solidFill>
                <a:latin typeface="Times New Roman" panose="02020603050405020304" pitchFamily="18" charset="0"/>
                <a:cs typeface="Times New Roman" panose="02020603050405020304" pitchFamily="18" charset="0"/>
              </a:rPr>
              <a:t>9</a:t>
            </a:r>
            <a:r>
              <a:rPr lang="en-US" dirty="0">
                <a:solidFill>
                  <a:schemeClr val="bg1">
                    <a:lumMod val="65000"/>
                  </a:schemeClr>
                </a:solidFill>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7</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受膏者说，我要传圣旨。耶和华曾对我说，</a:t>
            </a:r>
            <a:r>
              <a:rPr lang="zh-CN" altLang="en-US" sz="3600" dirty="0">
                <a:latin typeface="Times New Roman" panose="02020603050405020304" pitchFamily="18" charset="0"/>
                <a:cs typeface="Times New Roman" panose="02020603050405020304" pitchFamily="18" charset="0"/>
              </a:rPr>
              <a:t>你是我的儿子，</a:t>
            </a:r>
            <a:r>
              <a:rPr lang="zh-CN" altLang="en-US" sz="3600" dirty="0">
                <a:highlight>
                  <a:srgbClr val="FFFF00"/>
                </a:highlight>
                <a:latin typeface="Times New Roman" panose="02020603050405020304" pitchFamily="18" charset="0"/>
                <a:cs typeface="Times New Roman" panose="02020603050405020304" pitchFamily="18" charset="0"/>
              </a:rPr>
              <a:t>我今日生你</a:t>
            </a:r>
            <a:r>
              <a:rPr lang="zh-CN" altLang="en-US" sz="3600" dirty="0">
                <a:solidFill>
                  <a:schemeClr val="bg1">
                    <a:lumMod val="65000"/>
                  </a:schemeClr>
                </a:solidFill>
                <a:highlight>
                  <a:srgbClr val="FFFF00"/>
                </a:highlight>
                <a:latin typeface="Times New Roman" panose="02020603050405020304" pitchFamily="18" charset="0"/>
                <a:cs typeface="Times New Roman" panose="02020603050405020304" pitchFamily="18" charset="0"/>
              </a:rPr>
              <a:t>。</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8</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9</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你必用铁杖打破他们。你必将他们如同窑匠的瓦器摔碎。</a:t>
            </a:r>
          </a:p>
        </p:txBody>
      </p:sp>
      <p:sp>
        <p:nvSpPr>
          <p:cNvPr id="5" name="Rectangle 4">
            <a:extLst>
              <a:ext uri="{FF2B5EF4-FFF2-40B4-BE49-F238E27FC236}">
                <a16:creationId xmlns:a16="http://schemas.microsoft.com/office/drawing/2014/main" id="{0A3F6AE9-3774-EF4B-AE01-FA6218EE6A5C}"/>
              </a:ext>
            </a:extLst>
          </p:cNvPr>
          <p:cNvSpPr/>
          <p:nvPr/>
        </p:nvSpPr>
        <p:spPr>
          <a:xfrm>
            <a:off x="1245414" y="4741654"/>
            <a:ext cx="9701171" cy="1754326"/>
          </a:xfrm>
          <a:prstGeom prst="rect">
            <a:avLst/>
          </a:prstGeom>
          <a:solidFill>
            <a:schemeClr val="tx1"/>
          </a:solidFill>
        </p:spPr>
        <p:txBody>
          <a:bodyPr wrap="square">
            <a:spAutoFit/>
          </a:bodyPr>
          <a:lstStyle/>
          <a:p>
            <a:pPr marL="342900" indent="-342900">
              <a:buFont typeface="+mj-lt"/>
              <a:buAutoNum type="alphaLcParenR"/>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day that Jesus was born?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耶稣出生的那日？</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day that Jesus was baptized?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耶稣受洗的那日？</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eternal day in which the Lord lives?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主永远活着的那日？</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6A63F7-C4AF-4B15-8D07-2486CB1328B4}"/>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a:t>
            </a:r>
          </a:p>
        </p:txBody>
      </p:sp>
    </p:spTree>
    <p:extLst>
      <p:ext uri="{BB962C8B-B14F-4D97-AF65-F5344CB8AC3E}">
        <p14:creationId xmlns:p14="http://schemas.microsoft.com/office/powerpoint/2010/main" val="239056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008351"/>
            <a:ext cx="10947613" cy="3693319"/>
          </a:xfrm>
          <a:prstGeom prst="rect">
            <a:avLst/>
          </a:prstGeom>
        </p:spPr>
        <p:txBody>
          <a:bodyPr wrap="square">
            <a:spAutoFit/>
          </a:bodyPr>
          <a:lstStyle/>
          <a:p>
            <a:r>
              <a:rPr lang="en-US" baseline="30000" dirty="0">
                <a:solidFill>
                  <a:schemeClr val="bg1">
                    <a:lumMod val="65000"/>
                  </a:schemeClr>
                </a:solidFill>
                <a:latin typeface="Times New Roman" panose="02020603050405020304" pitchFamily="18" charset="0"/>
                <a:cs typeface="Times New Roman" panose="02020603050405020304" pitchFamily="18" charset="0"/>
              </a:rPr>
              <a:t>7</a:t>
            </a:r>
            <a:r>
              <a:rPr lang="en-US" dirty="0">
                <a:solidFill>
                  <a:schemeClr val="bg1">
                    <a:lumMod val="65000"/>
                  </a:schemeClr>
                </a:solidFill>
                <a:latin typeface="Times New Roman" panose="02020603050405020304" pitchFamily="18" charset="0"/>
                <a:cs typeface="Times New Roman" panose="02020603050405020304" pitchFamily="18" charset="0"/>
              </a:rPr>
              <a:t> I will proclaim the decree of the LORD: He said to me, </a:t>
            </a:r>
            <a:r>
              <a:rPr lang="en-US" dirty="0">
                <a:latin typeface="Times New Roman" panose="02020603050405020304" pitchFamily="18" charset="0"/>
                <a:cs typeface="Times New Roman" panose="02020603050405020304" pitchFamily="18" charset="0"/>
              </a:rPr>
              <a:t>“You are my Son; </a:t>
            </a:r>
            <a:r>
              <a:rPr lang="en-US" dirty="0">
                <a:highlight>
                  <a:srgbClr val="FFFF00"/>
                </a:highlight>
                <a:latin typeface="Times New Roman" panose="02020603050405020304" pitchFamily="18" charset="0"/>
                <a:cs typeface="Times New Roman" panose="02020603050405020304" pitchFamily="18" charset="0"/>
              </a:rPr>
              <a:t>today I have become your Father. </a:t>
            </a:r>
          </a:p>
          <a:p>
            <a:r>
              <a:rPr lang="en-US" baseline="30000" dirty="0">
                <a:solidFill>
                  <a:schemeClr val="bg1">
                    <a:lumMod val="65000"/>
                  </a:schemeClr>
                </a:solidFill>
                <a:latin typeface="Times New Roman" panose="02020603050405020304" pitchFamily="18" charset="0"/>
                <a:cs typeface="Times New Roman" panose="02020603050405020304" pitchFamily="18" charset="0"/>
              </a:rPr>
              <a:t>8</a:t>
            </a:r>
            <a:r>
              <a:rPr lang="en-US" dirty="0">
                <a:solidFill>
                  <a:schemeClr val="bg1">
                    <a:lumMod val="65000"/>
                  </a:schemeClr>
                </a:solidFill>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solidFill>
                  <a:schemeClr val="bg1">
                    <a:lumMod val="65000"/>
                  </a:schemeClr>
                </a:solidFill>
                <a:latin typeface="Times New Roman" panose="02020603050405020304" pitchFamily="18" charset="0"/>
                <a:cs typeface="Times New Roman" panose="02020603050405020304" pitchFamily="18" charset="0"/>
              </a:rPr>
              <a:t>9</a:t>
            </a:r>
            <a:r>
              <a:rPr lang="en-US" dirty="0">
                <a:solidFill>
                  <a:schemeClr val="bg1">
                    <a:lumMod val="65000"/>
                  </a:schemeClr>
                </a:solidFill>
                <a:latin typeface="Times New Roman" panose="02020603050405020304" pitchFamily="18" charset="0"/>
                <a:cs typeface="Times New Roman" panose="02020603050405020304" pitchFamily="18" charset="0"/>
              </a:rPr>
              <a:t> You will rule them with an iron scepter; you will dash them to pieces like pottery.”</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7</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受膏者说，我要传圣旨。耶和华曾对我说，你是我的儿子，</a:t>
            </a:r>
            <a:r>
              <a:rPr lang="zh-CN" altLang="en-US" sz="3600" dirty="0">
                <a:highlight>
                  <a:srgbClr val="FFFF00"/>
                </a:highlight>
                <a:latin typeface="Times New Roman" panose="02020603050405020304" pitchFamily="18" charset="0"/>
                <a:cs typeface="Times New Roman" panose="02020603050405020304" pitchFamily="18" charset="0"/>
              </a:rPr>
              <a:t>我今日生你</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8</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solidFill>
                  <a:schemeClr val="bg1">
                    <a:lumMod val="65000"/>
                  </a:schemeClr>
                </a:solidFill>
                <a:latin typeface="Times New Roman" panose="02020603050405020304" pitchFamily="18" charset="0"/>
                <a:cs typeface="Times New Roman" panose="02020603050405020304" pitchFamily="18" charset="0"/>
              </a:rPr>
              <a:t>9</a:t>
            </a:r>
            <a:r>
              <a:rPr lang="zh-CN" altLang="en-US" sz="3600" dirty="0">
                <a:solidFill>
                  <a:schemeClr val="bg1">
                    <a:lumMod val="65000"/>
                  </a:schemeClr>
                </a:solidFill>
                <a:latin typeface="Times New Roman" panose="02020603050405020304" pitchFamily="18" charset="0"/>
                <a:cs typeface="Times New Roman" panose="02020603050405020304" pitchFamily="18" charset="0"/>
              </a:rPr>
              <a:t>你必用铁杖打破他们。你必将他们如同窑匠的瓦器摔碎。</a:t>
            </a:r>
          </a:p>
        </p:txBody>
      </p:sp>
      <p:sp>
        <p:nvSpPr>
          <p:cNvPr id="5" name="Rectangle 4">
            <a:extLst>
              <a:ext uri="{FF2B5EF4-FFF2-40B4-BE49-F238E27FC236}">
                <a16:creationId xmlns:a16="http://schemas.microsoft.com/office/drawing/2014/main" id="{0A3F6AE9-3774-EF4B-AE01-FA6218EE6A5C}"/>
              </a:ext>
            </a:extLst>
          </p:cNvPr>
          <p:cNvSpPr/>
          <p:nvPr/>
        </p:nvSpPr>
        <p:spPr>
          <a:xfrm>
            <a:off x="538814" y="3822438"/>
            <a:ext cx="11261300" cy="2585323"/>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He is before all things</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in him all things hold together. And he is the head of the body, the church;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he is the beginning</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the firstborn from among the dead, so that in everything he might have the supremacy.” (Colossians 1:17–18)</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他在万有之先</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，万有也靠他而立。他也是教会全体之首。</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他是元始</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，是从死里首先复生的，使他可以在凡事上居首位。”（西</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1:17-18</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8676081-9D9A-4695-A41F-B5BBB7C23605}"/>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 </a:t>
            </a:r>
          </a:p>
        </p:txBody>
      </p:sp>
    </p:spTree>
    <p:extLst>
      <p:ext uri="{BB962C8B-B14F-4D97-AF65-F5344CB8AC3E}">
        <p14:creationId xmlns:p14="http://schemas.microsoft.com/office/powerpoint/2010/main" val="13434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425349" y="1715997"/>
            <a:ext cx="11507007" cy="4862870"/>
          </a:xfrm>
          <a:prstGeom prst="rect">
            <a:avLst/>
          </a:prstGeom>
        </p:spPr>
        <p:txBody>
          <a:bodyPr wrap="square">
            <a:spAutoFit/>
          </a:bodyPr>
          <a:lstStyle/>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endParaRPr lang="en-US" sz="2400" baseline="30000" dirty="0">
              <a:solidFill>
                <a:schemeClr val="bg1">
                  <a:lumMod val="50000"/>
                </a:schemeClr>
              </a:solidFill>
              <a:latin typeface="Times New Roman" panose="02020603050405020304" pitchFamily="18" charset="0"/>
              <a:cs typeface="Times New Roman" panose="02020603050405020304" pitchFamily="18" charset="0"/>
            </a:endParaRPr>
          </a:p>
          <a:p>
            <a:r>
              <a:rPr lang="en-US" baseline="30000" dirty="0">
                <a:solidFill>
                  <a:schemeClr val="bg1">
                    <a:lumMod val="50000"/>
                  </a:schemeClr>
                </a:solidFill>
                <a:latin typeface="Times New Roman" panose="02020603050405020304" pitchFamily="18" charset="0"/>
                <a:cs typeface="Times New Roman" panose="02020603050405020304" pitchFamily="18" charset="0"/>
              </a:rPr>
              <a:t>7</a:t>
            </a:r>
            <a:r>
              <a:rPr lang="en-US" dirty="0">
                <a:solidFill>
                  <a:schemeClr val="bg1">
                    <a:lumMod val="50000"/>
                  </a:schemeClr>
                </a:solidFill>
                <a:latin typeface="Times New Roman" panose="02020603050405020304" pitchFamily="18" charset="0"/>
                <a:cs typeface="Times New Roman" panose="02020603050405020304" pitchFamily="18" charset="0"/>
              </a:rPr>
              <a:t> I will proclaim the decree of the LORD: He said to me, “You are my Son; today I have become your Father. </a:t>
            </a:r>
          </a:p>
          <a:p>
            <a:r>
              <a:rPr lang="en-US" baseline="30000" dirty="0">
                <a:solidFill>
                  <a:schemeClr val="bg1">
                    <a:lumMod val="50000"/>
                  </a:schemeClr>
                </a:solidFill>
                <a:latin typeface="Times New Roman" panose="02020603050405020304" pitchFamily="18" charset="0"/>
                <a:cs typeface="Times New Roman" panose="02020603050405020304" pitchFamily="18" charset="0"/>
              </a:rPr>
              <a:t>8</a:t>
            </a:r>
            <a:r>
              <a:rPr lang="en-US" dirty="0">
                <a:solidFill>
                  <a:schemeClr val="bg1">
                    <a:lumMod val="50000"/>
                  </a:schemeClr>
                </a:solidFill>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You will rule them with an </a:t>
            </a:r>
            <a:r>
              <a:rPr lang="en-US" dirty="0">
                <a:highlight>
                  <a:srgbClr val="FFFF00"/>
                </a:highlight>
                <a:latin typeface="Times New Roman" panose="02020603050405020304" pitchFamily="18" charset="0"/>
                <a:cs typeface="Times New Roman" panose="02020603050405020304" pitchFamily="18" charset="0"/>
              </a:rPr>
              <a:t>iron scepter</a:t>
            </a:r>
            <a:r>
              <a:rPr lang="en-US" dirty="0">
                <a:latin typeface="Times New Roman" panose="02020603050405020304" pitchFamily="18" charset="0"/>
                <a:cs typeface="Times New Roman" panose="02020603050405020304" pitchFamily="18" charset="0"/>
              </a:rPr>
              <a:t>; you will dash them to pieces like pottery.”</a:t>
            </a:r>
          </a:p>
          <a:p>
            <a:r>
              <a:rPr lang="en-US" altLang="zh-CN" sz="3600" dirty="0">
                <a:solidFill>
                  <a:schemeClr val="bg1">
                    <a:lumMod val="50000"/>
                  </a:schemeClr>
                </a:solidFill>
                <a:latin typeface="Times New Roman" panose="02020603050405020304" pitchFamily="18" charset="0"/>
                <a:cs typeface="Times New Roman" panose="02020603050405020304" pitchFamily="18" charset="0"/>
              </a:rPr>
              <a:t>7</a:t>
            </a:r>
            <a:r>
              <a:rPr lang="zh-CN" altLang="en-US" sz="3600" dirty="0">
                <a:solidFill>
                  <a:schemeClr val="bg1">
                    <a:lumMod val="50000"/>
                  </a:schemeClr>
                </a:solidFill>
                <a:latin typeface="Times New Roman" panose="02020603050405020304" pitchFamily="18" charset="0"/>
                <a:cs typeface="Times New Roman" panose="02020603050405020304" pitchFamily="18" charset="0"/>
              </a:rPr>
              <a:t>受膏者说，我要传圣旨。耶和华曾对我说，你是我的儿子，我今日生你。</a:t>
            </a:r>
          </a:p>
          <a:p>
            <a:r>
              <a:rPr lang="en-US" altLang="zh-CN" sz="3600" dirty="0">
                <a:solidFill>
                  <a:schemeClr val="bg1">
                    <a:lumMod val="50000"/>
                  </a:schemeClr>
                </a:solidFill>
                <a:latin typeface="Times New Roman" panose="02020603050405020304" pitchFamily="18" charset="0"/>
                <a:cs typeface="Times New Roman" panose="02020603050405020304" pitchFamily="18" charset="0"/>
              </a:rPr>
              <a:t>8</a:t>
            </a:r>
            <a:r>
              <a:rPr lang="zh-CN" altLang="en-US" sz="3600" dirty="0">
                <a:solidFill>
                  <a:schemeClr val="bg1">
                    <a:lumMod val="50000"/>
                  </a:schemeClr>
                </a:solidFill>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你必用</a:t>
            </a:r>
            <a:r>
              <a:rPr lang="zh-CN" altLang="en-US" sz="3600" dirty="0">
                <a:highlight>
                  <a:srgbClr val="FFFF00"/>
                </a:highlight>
                <a:latin typeface="Times New Roman" panose="02020603050405020304" pitchFamily="18" charset="0"/>
                <a:cs typeface="Times New Roman" panose="02020603050405020304" pitchFamily="18" charset="0"/>
              </a:rPr>
              <a:t>铁杖</a:t>
            </a:r>
            <a:r>
              <a:rPr lang="zh-CN" altLang="en-US" sz="3600" dirty="0">
                <a:latin typeface="Times New Roman" panose="02020603050405020304" pitchFamily="18" charset="0"/>
                <a:cs typeface="Times New Roman" panose="02020603050405020304" pitchFamily="18" charset="0"/>
              </a:rPr>
              <a:t>打破他们。你必将他们如同窑匠的瓦器摔碎。</a:t>
            </a:r>
          </a:p>
        </p:txBody>
      </p:sp>
      <p:sp>
        <p:nvSpPr>
          <p:cNvPr id="5" name="Rectangle 4">
            <a:extLst>
              <a:ext uri="{FF2B5EF4-FFF2-40B4-BE49-F238E27FC236}">
                <a16:creationId xmlns:a16="http://schemas.microsoft.com/office/drawing/2014/main" id="{C2719379-4F1F-0744-9C4C-8C52F9F72916}"/>
              </a:ext>
            </a:extLst>
          </p:cNvPr>
          <p:cNvSpPr/>
          <p:nvPr/>
        </p:nvSpPr>
        <p:spPr>
          <a:xfrm>
            <a:off x="562042" y="1097333"/>
            <a:ext cx="10935674" cy="3170099"/>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 will rule them with an iron scepter; he will dash them to pieces like pottery’— just as I have received authority from my Father.” (Revelation 2:27)</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“他必用铁杖辖管他们，将他们如同窑户的瓦器打得粉碎。像我从我父领受的权柄一样。”（启</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2:27</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“She gave birth to a son, a male child, who “will rule all the nations with an iron scepter.” And her child was snatched up to God and to his throne.” (Revelation 12:5)</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“妇人生了一个男孩子，是将来要用铁杖辖管万国的。她的孩子被提到神宝座那里去了。”（启</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12:5</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D156196-0A98-46B0-951C-85911EE6633A}"/>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a:t>
            </a:r>
          </a:p>
        </p:txBody>
      </p:sp>
    </p:spTree>
    <p:extLst>
      <p:ext uri="{BB962C8B-B14F-4D97-AF65-F5344CB8AC3E}">
        <p14:creationId xmlns:p14="http://schemas.microsoft.com/office/powerpoint/2010/main" val="1386226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017308"/>
            <a:ext cx="11061884" cy="3693319"/>
          </a:xfrm>
          <a:prstGeom prst="rect">
            <a:avLst/>
          </a:prstGeom>
        </p:spPr>
        <p:txBody>
          <a:bodyPr wrap="square">
            <a:spAutoFit/>
          </a:bodyPr>
          <a:lstStyle/>
          <a:p>
            <a:r>
              <a:rPr lang="en-US" baseline="30000" dirty="0">
                <a:solidFill>
                  <a:schemeClr val="bg1">
                    <a:lumMod val="50000"/>
                  </a:schemeClr>
                </a:solidFill>
                <a:latin typeface="Times New Roman" panose="02020603050405020304" pitchFamily="18" charset="0"/>
                <a:cs typeface="Times New Roman" panose="02020603050405020304" pitchFamily="18" charset="0"/>
              </a:rPr>
              <a:t>7</a:t>
            </a:r>
            <a:r>
              <a:rPr lang="en-US" dirty="0">
                <a:solidFill>
                  <a:schemeClr val="bg1">
                    <a:lumMod val="50000"/>
                  </a:schemeClr>
                </a:solidFill>
                <a:latin typeface="Times New Roman" panose="02020603050405020304" pitchFamily="18" charset="0"/>
                <a:cs typeface="Times New Roman" panose="02020603050405020304" pitchFamily="18" charset="0"/>
              </a:rPr>
              <a:t> I will proclaim the decree of the LORD: He said to me, “You are my Son; today I have become your Father. </a:t>
            </a:r>
          </a:p>
          <a:p>
            <a:r>
              <a:rPr lang="en-US" baseline="30000" dirty="0">
                <a:solidFill>
                  <a:schemeClr val="bg1">
                    <a:lumMod val="50000"/>
                  </a:schemeClr>
                </a:solidFill>
                <a:latin typeface="Times New Roman" panose="02020603050405020304" pitchFamily="18" charset="0"/>
                <a:cs typeface="Times New Roman" panose="02020603050405020304" pitchFamily="18" charset="0"/>
              </a:rPr>
              <a:t>8</a:t>
            </a:r>
            <a:r>
              <a:rPr lang="en-US" dirty="0">
                <a:solidFill>
                  <a:schemeClr val="bg1">
                    <a:lumMod val="50000"/>
                  </a:schemeClr>
                </a:solidFill>
                <a:latin typeface="Times New Roman" panose="02020603050405020304" pitchFamily="18" charset="0"/>
                <a:cs typeface="Times New Roman" panose="02020603050405020304" pitchFamily="18" charset="0"/>
              </a:rPr>
              <a:t> Ask of me, and I will make the nations your inheritance, the ends of the earth your possession. </a:t>
            </a:r>
          </a:p>
          <a:p>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You will rule them with an </a:t>
            </a:r>
            <a:r>
              <a:rPr lang="en-US" dirty="0">
                <a:highlight>
                  <a:srgbClr val="FFFF00"/>
                </a:highlight>
                <a:latin typeface="Times New Roman" panose="02020603050405020304" pitchFamily="18" charset="0"/>
                <a:cs typeface="Times New Roman" panose="02020603050405020304" pitchFamily="18" charset="0"/>
              </a:rPr>
              <a:t>iron scepter</a:t>
            </a:r>
            <a:r>
              <a:rPr lang="en-US" dirty="0">
                <a:latin typeface="Times New Roman" panose="02020603050405020304" pitchFamily="18" charset="0"/>
                <a:cs typeface="Times New Roman" panose="02020603050405020304" pitchFamily="18" charset="0"/>
              </a:rPr>
              <a:t>; you will dash them to pieces like pottery.”</a:t>
            </a:r>
          </a:p>
          <a:p>
            <a:r>
              <a:rPr lang="en-US" altLang="zh-CN" sz="3600" dirty="0">
                <a:latin typeface="Times New Roman" panose="02020603050405020304" pitchFamily="18" charset="0"/>
                <a:cs typeface="Times New Roman" panose="02020603050405020304" pitchFamily="18" charset="0"/>
              </a:rPr>
              <a:t>7</a:t>
            </a:r>
            <a:r>
              <a:rPr lang="zh-CN" altLang="en-US" sz="3600" dirty="0">
                <a:latin typeface="Times New Roman" panose="02020603050405020304" pitchFamily="18" charset="0"/>
                <a:cs typeface="Times New Roman" panose="02020603050405020304" pitchFamily="18" charset="0"/>
              </a:rPr>
              <a:t>受膏者说，我要传圣旨。耶和华曾对我说，你是我的儿子，我今日生你。</a:t>
            </a:r>
          </a:p>
          <a:p>
            <a:r>
              <a:rPr lang="en-US" altLang="zh-CN" sz="3600" dirty="0">
                <a:latin typeface="Times New Roman" panose="02020603050405020304" pitchFamily="18" charset="0"/>
                <a:cs typeface="Times New Roman" panose="02020603050405020304" pitchFamily="18" charset="0"/>
              </a:rPr>
              <a:t>8</a:t>
            </a:r>
            <a:r>
              <a:rPr lang="zh-CN" altLang="en-US" sz="3600" dirty="0">
                <a:latin typeface="Times New Roman" panose="02020603050405020304" pitchFamily="18" charset="0"/>
                <a:cs typeface="Times New Roman" panose="02020603050405020304" pitchFamily="18" charset="0"/>
              </a:rPr>
              <a:t>你求我，我就将列国赐你为基业，将地极赐你为田产。</a:t>
            </a:r>
          </a:p>
          <a:p>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你必用</a:t>
            </a:r>
            <a:r>
              <a:rPr lang="zh-CN" altLang="en-US" sz="3600" dirty="0">
                <a:highlight>
                  <a:srgbClr val="FFFF00"/>
                </a:highlight>
                <a:latin typeface="Times New Roman" panose="02020603050405020304" pitchFamily="18" charset="0"/>
                <a:cs typeface="Times New Roman" panose="02020603050405020304" pitchFamily="18" charset="0"/>
              </a:rPr>
              <a:t>铁杖</a:t>
            </a:r>
            <a:r>
              <a:rPr lang="zh-CN" altLang="en-US" sz="3600" dirty="0">
                <a:latin typeface="Times New Roman" panose="02020603050405020304" pitchFamily="18" charset="0"/>
                <a:cs typeface="Times New Roman" panose="02020603050405020304" pitchFamily="18" charset="0"/>
              </a:rPr>
              <a:t>打破他们。你必将他们如同窑匠的瓦器摔碎。</a:t>
            </a:r>
          </a:p>
        </p:txBody>
      </p:sp>
      <p:sp>
        <p:nvSpPr>
          <p:cNvPr id="5" name="Rectangle 4">
            <a:extLst>
              <a:ext uri="{FF2B5EF4-FFF2-40B4-BE49-F238E27FC236}">
                <a16:creationId xmlns:a16="http://schemas.microsoft.com/office/drawing/2014/main" id="{C2719379-4F1F-0744-9C4C-8C52F9F72916}"/>
              </a:ext>
            </a:extLst>
          </p:cNvPr>
          <p:cNvSpPr/>
          <p:nvPr/>
        </p:nvSpPr>
        <p:spPr>
          <a:xfrm>
            <a:off x="672916" y="5807143"/>
            <a:ext cx="10780854" cy="646331"/>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“Out of his mouth comes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sharp sword with which to strike down the nations. “He will rule them with an iron scepter.” </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 treads the winepress of the fury of the wrath of God Almighty.” (Revelation 19:15)</a:t>
            </a:r>
          </a:p>
        </p:txBody>
      </p:sp>
      <p:sp>
        <p:nvSpPr>
          <p:cNvPr id="6" name="Rectangle 5">
            <a:extLst>
              <a:ext uri="{FF2B5EF4-FFF2-40B4-BE49-F238E27FC236}">
                <a16:creationId xmlns:a16="http://schemas.microsoft.com/office/drawing/2014/main" id="{5286ADE3-F0BA-4144-9BBA-99F8B0EBC29A}"/>
              </a:ext>
            </a:extLst>
          </p:cNvPr>
          <p:cNvSpPr/>
          <p:nvPr/>
        </p:nvSpPr>
        <p:spPr>
          <a:xfrm>
            <a:off x="705573" y="362020"/>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2:7-9 </a:t>
            </a:r>
            <a:r>
              <a:rPr lang="en-US" sz="2400" b="1" dirty="0">
                <a:latin typeface="Times New Roman" panose="02020603050405020304" pitchFamily="18" charset="0"/>
                <a:ea typeface="Times New Roman" panose="02020603050405020304" pitchFamily="18" charset="0"/>
              </a:rPr>
              <a:t>PSALM 2:7-9</a:t>
            </a:r>
          </a:p>
        </p:txBody>
      </p:sp>
      <p:sp>
        <p:nvSpPr>
          <p:cNvPr id="7" name="Rectangle 6">
            <a:extLst>
              <a:ext uri="{FF2B5EF4-FFF2-40B4-BE49-F238E27FC236}">
                <a16:creationId xmlns:a16="http://schemas.microsoft.com/office/drawing/2014/main" id="{32ECDE31-7340-4DA0-A79E-C03CF6C4E35D}"/>
              </a:ext>
            </a:extLst>
          </p:cNvPr>
          <p:cNvSpPr/>
          <p:nvPr/>
        </p:nvSpPr>
        <p:spPr>
          <a:xfrm>
            <a:off x="672916" y="4505403"/>
            <a:ext cx="10780854" cy="1200329"/>
          </a:xfrm>
          <a:prstGeom prst="rect">
            <a:avLst/>
          </a:prstGeom>
          <a:solidFill>
            <a:schemeClr val="tx1"/>
          </a:solidFill>
        </p:spPr>
        <p:txBody>
          <a:bodyPr wrap="square">
            <a:spAutoFit/>
          </a:bodyPr>
          <a:lstStyle/>
          <a:p>
            <a:r>
              <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有利剑</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从他口中出来，</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可以击杀列国。他必用铁杖辖管他们</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。并要踹全能神烈怒的酒榨。</a:t>
            </a:r>
            <a:r>
              <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启</a:t>
            </a:r>
            <a:r>
              <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19:15)</a:t>
            </a:r>
          </a:p>
        </p:txBody>
      </p:sp>
    </p:spTree>
    <p:extLst>
      <p:ext uri="{BB962C8B-B14F-4D97-AF65-F5344CB8AC3E}">
        <p14:creationId xmlns:p14="http://schemas.microsoft.com/office/powerpoint/2010/main" val="1427466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05573" y="279989"/>
            <a:ext cx="4816947" cy="1077218"/>
          </a:xfrm>
          <a:prstGeom prst="rect">
            <a:avLst/>
          </a:prstGeom>
        </p:spPr>
        <p:txBody>
          <a:bodyPr wrap="square">
            <a:spAutoFit/>
          </a:bodyPr>
          <a:lstStyle/>
          <a:p>
            <a:r>
              <a:rPr lang="en-US" sz="3200" b="1" dirty="0">
                <a:latin typeface="Times New Roman" panose="02020603050405020304" pitchFamily="18" charset="0"/>
                <a:ea typeface="Times New Roman" panose="02020603050405020304" pitchFamily="18" charset="0"/>
              </a:rPr>
              <a:t>PSALM 2:10-12</a:t>
            </a:r>
          </a:p>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2:10-12</a:t>
            </a:r>
            <a:endParaRPr lang="en-US" sz="3200" b="1"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457200" y="1720840"/>
            <a:ext cx="11277599" cy="3416320"/>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Therefore, you kings, be wise; be warned, you rulers of the earth. </a:t>
            </a:r>
          </a:p>
          <a:p>
            <a:r>
              <a:rPr lang="en-US" baseline="30000"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Serve the LORD with fear and rejoice with trembling. </a:t>
            </a:r>
          </a:p>
          <a:p>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Kiss the Son, lest he be angry and you be destroyed in your way, for his wrath can flare up in a moment. Blessed are all who take refuge in him. </a:t>
            </a:r>
          </a:p>
          <a:p>
            <a:r>
              <a:rPr lang="en-US" altLang="zh-CN" sz="3600" dirty="0">
                <a:latin typeface="Times New Roman" panose="02020603050405020304" pitchFamily="18" charset="0"/>
                <a:cs typeface="Times New Roman" panose="02020603050405020304" pitchFamily="18" charset="0"/>
              </a:rPr>
              <a:t>10</a:t>
            </a:r>
            <a:r>
              <a:rPr lang="zh-CN" altLang="en-US" sz="3600" dirty="0">
                <a:latin typeface="Times New Roman" panose="02020603050405020304" pitchFamily="18" charset="0"/>
                <a:cs typeface="Times New Roman" panose="02020603050405020304" pitchFamily="18" charset="0"/>
              </a:rPr>
              <a:t>现在你们君王应当省悟。你们世上的审判官该受管教。</a:t>
            </a:r>
          </a:p>
          <a:p>
            <a:r>
              <a:rPr lang="en-US" altLang="zh-CN" sz="3600" dirty="0">
                <a:latin typeface="Times New Roman" panose="02020603050405020304" pitchFamily="18" charset="0"/>
                <a:cs typeface="Times New Roman" panose="02020603050405020304" pitchFamily="18" charset="0"/>
              </a:rPr>
              <a:t>11</a:t>
            </a:r>
            <a:r>
              <a:rPr lang="zh-CN" altLang="en-US" sz="3600" dirty="0">
                <a:latin typeface="Times New Roman" panose="02020603050405020304" pitchFamily="18" charset="0"/>
                <a:cs typeface="Times New Roman" panose="02020603050405020304" pitchFamily="18" charset="0"/>
              </a:rPr>
              <a:t>当存畏惧事奉耶和华，又当存战兢而快乐。</a:t>
            </a:r>
          </a:p>
          <a:p>
            <a:r>
              <a:rPr lang="en-US" altLang="zh-CN" sz="3600" dirty="0">
                <a:latin typeface="Times New Roman" panose="02020603050405020304" pitchFamily="18" charset="0"/>
                <a:cs typeface="Times New Roman" panose="02020603050405020304" pitchFamily="18" charset="0"/>
              </a:rPr>
              <a:t>12</a:t>
            </a:r>
            <a:r>
              <a:rPr lang="zh-CN" altLang="en-US" sz="3600" dirty="0">
                <a:latin typeface="Times New Roman" panose="02020603050405020304" pitchFamily="18" charset="0"/>
                <a:cs typeface="Times New Roman" panose="02020603050405020304" pitchFamily="18" charset="0"/>
              </a:rPr>
              <a:t>当以嘴亲子，恐怕他发怒，你们便在道中灭亡，因为他的怒气快要发作。凡投靠他的，都是有福的</a:t>
            </a:r>
            <a:r>
              <a:rPr lang="zh-C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881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387698" y="2598003"/>
            <a:ext cx="11416603" cy="1661993"/>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PSALM 2</a:t>
            </a:r>
          </a:p>
          <a:p>
            <a:pPr algn="ctr"/>
            <a:r>
              <a:rPr lang="zh-CN" altLang="en-US" sz="6600" b="1" dirty="0">
                <a:solidFill>
                  <a:schemeClr val="bg1"/>
                </a:solidFill>
                <a:latin typeface="Times New Roman" panose="02020603050405020304" pitchFamily="18" charset="0"/>
                <a:cs typeface="Times New Roman" panose="02020603050405020304" pitchFamily="18" charset="0"/>
              </a:rPr>
              <a:t>诗</a:t>
            </a:r>
            <a:r>
              <a:rPr lang="en-US" altLang="zh-CN" sz="6600" b="1" dirty="0">
                <a:solidFill>
                  <a:schemeClr val="bg1"/>
                </a:solidFill>
                <a:latin typeface="Times New Roman" panose="02020603050405020304" pitchFamily="18" charset="0"/>
                <a:cs typeface="Times New Roman" panose="02020603050405020304" pitchFamily="18" charset="0"/>
              </a:rPr>
              <a:t>2</a:t>
            </a:r>
            <a:endParaRPr lang="en-US" sz="6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48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1357207"/>
            <a:ext cx="10447336" cy="3970318"/>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Therefore, you kings, be wise; be warned, you rulers of the earth. </a:t>
            </a:r>
          </a:p>
          <a:p>
            <a:r>
              <a:rPr lang="en-US" baseline="30000"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Serve the LORD with fear and rejoice with trembling. </a:t>
            </a:r>
          </a:p>
          <a:p>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Kiss the Son</a:t>
            </a:r>
            <a:r>
              <a:rPr lang="en-US" dirty="0">
                <a:latin typeface="Times New Roman" panose="02020603050405020304" pitchFamily="18" charset="0"/>
                <a:cs typeface="Times New Roman" panose="02020603050405020304" pitchFamily="18" charset="0"/>
              </a:rPr>
              <a:t>, lest he be angry and you be destroyed in your way, for his wrath can flare up in a moment. Blessed are all who take refuge in him. </a:t>
            </a:r>
          </a:p>
          <a:p>
            <a:r>
              <a:rPr lang="en-US" altLang="zh-CN" sz="3600" dirty="0">
                <a:latin typeface="Times New Roman" panose="02020603050405020304" pitchFamily="18" charset="0"/>
                <a:cs typeface="Times New Roman" panose="02020603050405020304" pitchFamily="18" charset="0"/>
              </a:rPr>
              <a:t>10</a:t>
            </a:r>
            <a:r>
              <a:rPr lang="zh-CN" altLang="en-US" sz="3600" dirty="0">
                <a:latin typeface="Times New Roman" panose="02020603050405020304" pitchFamily="18" charset="0"/>
                <a:cs typeface="Times New Roman" panose="02020603050405020304" pitchFamily="18" charset="0"/>
              </a:rPr>
              <a:t>现在你们君王应当省悟。你们世上的审判官该受管教。</a:t>
            </a:r>
          </a:p>
          <a:p>
            <a:r>
              <a:rPr lang="en-US" altLang="zh-CN" sz="3600" dirty="0">
                <a:latin typeface="Times New Roman" panose="02020603050405020304" pitchFamily="18" charset="0"/>
                <a:cs typeface="Times New Roman" panose="02020603050405020304" pitchFamily="18" charset="0"/>
              </a:rPr>
              <a:t>11</a:t>
            </a:r>
            <a:r>
              <a:rPr lang="zh-CN" altLang="en-US" sz="3600" dirty="0">
                <a:latin typeface="Times New Roman" panose="02020603050405020304" pitchFamily="18" charset="0"/>
                <a:cs typeface="Times New Roman" panose="02020603050405020304" pitchFamily="18" charset="0"/>
              </a:rPr>
              <a:t>当存畏惧事奉耶和华，又当存战兢而快乐。</a:t>
            </a:r>
          </a:p>
          <a:p>
            <a:r>
              <a:rPr lang="en-US" altLang="zh-CN" sz="3600" dirty="0">
                <a:latin typeface="Times New Roman" panose="02020603050405020304" pitchFamily="18" charset="0"/>
                <a:cs typeface="Times New Roman" panose="02020603050405020304" pitchFamily="18" charset="0"/>
              </a:rPr>
              <a:t>12</a:t>
            </a:r>
            <a:r>
              <a:rPr lang="zh-CN" altLang="en-US" sz="3600" dirty="0">
                <a:highlight>
                  <a:srgbClr val="FFFF00"/>
                </a:highlight>
                <a:latin typeface="Times New Roman" panose="02020603050405020304" pitchFamily="18" charset="0"/>
                <a:cs typeface="Times New Roman" panose="02020603050405020304" pitchFamily="18" charset="0"/>
              </a:rPr>
              <a:t>当以嘴亲子</a:t>
            </a:r>
            <a:r>
              <a:rPr lang="zh-CN" altLang="en-US" sz="3600" dirty="0">
                <a:latin typeface="Times New Roman" panose="02020603050405020304" pitchFamily="18" charset="0"/>
                <a:cs typeface="Times New Roman" panose="02020603050405020304" pitchFamily="18" charset="0"/>
              </a:rPr>
              <a:t>，恐怕他发怒，你们便在道中灭亡，因为他的怒气快要发作。凡投靠他的，都是有福的。</a:t>
            </a:r>
          </a:p>
        </p:txBody>
      </p:sp>
      <p:pic>
        <p:nvPicPr>
          <p:cNvPr id="6" name="Picture 5" descr="A picture containing person, indoor, person, standing&#10;&#10;Description automatically generated">
            <a:extLst>
              <a:ext uri="{FF2B5EF4-FFF2-40B4-BE49-F238E27FC236}">
                <a16:creationId xmlns:a16="http://schemas.microsoft.com/office/drawing/2014/main" id="{AA7BDE70-B11A-2542-AAC5-4DAA08DEE8EB}"/>
              </a:ext>
            </a:extLst>
          </p:cNvPr>
          <p:cNvPicPr>
            <a:picLocks noChangeAspect="1"/>
          </p:cNvPicPr>
          <p:nvPr/>
        </p:nvPicPr>
        <p:blipFill>
          <a:blip r:embed="rId2"/>
          <a:stretch>
            <a:fillRect/>
          </a:stretch>
        </p:blipFill>
        <p:spPr>
          <a:xfrm>
            <a:off x="7261146" y="526210"/>
            <a:ext cx="4315114" cy="5911115"/>
          </a:xfrm>
          <a:prstGeom prst="rect">
            <a:avLst/>
          </a:prstGeom>
          <a:effectLst>
            <a:softEdge rad="279400"/>
          </a:effectLst>
        </p:spPr>
      </p:pic>
      <p:sp>
        <p:nvSpPr>
          <p:cNvPr id="7" name="Rectangle 6">
            <a:extLst>
              <a:ext uri="{FF2B5EF4-FFF2-40B4-BE49-F238E27FC236}">
                <a16:creationId xmlns:a16="http://schemas.microsoft.com/office/drawing/2014/main" id="{8D15E84C-322B-4454-94F2-5AE4FCF4A802}"/>
              </a:ext>
            </a:extLst>
          </p:cNvPr>
          <p:cNvSpPr/>
          <p:nvPr/>
        </p:nvSpPr>
        <p:spPr>
          <a:xfrm>
            <a:off x="705573" y="279989"/>
            <a:ext cx="4816947" cy="1077218"/>
          </a:xfrm>
          <a:prstGeom prst="rect">
            <a:avLst/>
          </a:prstGeom>
        </p:spPr>
        <p:txBody>
          <a:bodyPr wrap="square">
            <a:spAutoFit/>
          </a:bodyPr>
          <a:lstStyle/>
          <a:p>
            <a:r>
              <a:rPr lang="en-US" sz="3200" b="1" dirty="0">
                <a:latin typeface="Times New Roman" panose="02020603050405020304" pitchFamily="18" charset="0"/>
                <a:ea typeface="Times New Roman" panose="02020603050405020304" pitchFamily="18" charset="0"/>
              </a:rPr>
              <a:t>PSALM 2:10-12</a:t>
            </a:r>
          </a:p>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2:10-12</a:t>
            </a:r>
            <a:endParaRPr lang="en-US"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630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46315" y="1385880"/>
            <a:ext cx="11321948" cy="36625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11) What do we learn about the Messiah?</a:t>
            </a:r>
          </a:p>
          <a:p>
            <a:r>
              <a:rPr lang="en-US" sz="4000" b="1" dirty="0">
                <a:latin typeface="Times New Roman" panose="02020603050405020304" pitchFamily="18" charset="0"/>
                <a:cs typeface="Times New Roman" panose="02020603050405020304" pitchFamily="18" charset="0"/>
              </a:rPr>
              <a:t>      </a:t>
            </a:r>
            <a:r>
              <a:rPr lang="zh-CN" altLang="en-US" sz="4000" b="1" dirty="0">
                <a:latin typeface="Times New Roman" panose="02020603050405020304" pitchFamily="18" charset="0"/>
                <a:cs typeface="Times New Roman" panose="02020603050405020304" pitchFamily="18" charset="0"/>
              </a:rPr>
              <a:t>我们知道关于弥赛亚的什么信息？</a:t>
            </a:r>
            <a:endParaRPr lang="en-US" altLang="zh-CN" sz="4000" b="1" dirty="0">
              <a:latin typeface="Times New Roman" panose="02020603050405020304" pitchFamily="18" charset="0"/>
              <a:cs typeface="Times New Roman" panose="02020603050405020304" pitchFamily="18" charset="0"/>
            </a:endParaRPr>
          </a:p>
          <a:p>
            <a:endParaRPr lang="en-US" sz="4000" b="1"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futile to try to rebel against him. Serve him willingly. </a:t>
            </a:r>
          </a:p>
          <a:p>
            <a:pPr marL="1200150" lvl="1" indent="-74295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敌挡他是徒劳的。甘心乐意事奉他。</a:t>
            </a:r>
            <a:endParaRPr lang="en-US" sz="4000"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one can overthrow the Messiah. He will rule over all. </a:t>
            </a:r>
          </a:p>
          <a:p>
            <a:pPr marL="1200150" lvl="1" indent="-74295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没人能够推翻弥赛亚。他要在万事上掌权。</a:t>
            </a:r>
            <a:endParaRPr 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8649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387698" y="1951143"/>
            <a:ext cx="11416603" cy="1938992"/>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5400" dirty="0">
                <a:solidFill>
                  <a:schemeClr val="bg1"/>
                </a:solidFill>
                <a:latin typeface="Times New Roman" panose="02020603050405020304" pitchFamily="18" charset="0"/>
                <a:cs typeface="Times New Roman" panose="02020603050405020304" pitchFamily="18" charset="0"/>
              </a:rPr>
              <a:t>PSALM 110</a:t>
            </a:r>
          </a:p>
          <a:p>
            <a:pPr algn="ctr"/>
            <a:r>
              <a:rPr lang="zh-CN" altLang="en-US" sz="6600" dirty="0">
                <a:solidFill>
                  <a:schemeClr val="bg1"/>
                </a:solidFill>
                <a:latin typeface="Times New Roman" panose="02020603050405020304" pitchFamily="18" charset="0"/>
                <a:cs typeface="Times New Roman" panose="02020603050405020304" pitchFamily="18" charset="0"/>
              </a:rPr>
              <a:t>诗</a:t>
            </a:r>
            <a:r>
              <a:rPr lang="en-US" altLang="zh-CN" sz="6600" dirty="0">
                <a:solidFill>
                  <a:schemeClr val="bg1"/>
                </a:solidFill>
                <a:latin typeface="Times New Roman" panose="02020603050405020304" pitchFamily="18" charset="0"/>
                <a:cs typeface="Times New Roman" panose="02020603050405020304" pitchFamily="18" charset="0"/>
              </a:rPr>
              <a:t>110</a:t>
            </a:r>
            <a:endParaRPr lang="en-US" sz="6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135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816410" y="318392"/>
            <a:ext cx="4816947" cy="107721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110 Title</a:t>
            </a:r>
          </a:p>
          <a:p>
            <a:r>
              <a:rPr lang="zh-CN" altLang="en-US" sz="4000" b="1" dirty="0">
                <a:latin typeface="Times New Roman" panose="02020603050405020304" pitchFamily="18" charset="0"/>
                <a:ea typeface="Times New Roman" panose="02020603050405020304" pitchFamily="18" charset="0"/>
              </a:rPr>
              <a:t>诗</a:t>
            </a:r>
            <a:r>
              <a:rPr lang="en-US" altLang="zh-CN" sz="4000" b="1" dirty="0">
                <a:latin typeface="Times New Roman" panose="02020603050405020304" pitchFamily="18" charset="0"/>
                <a:ea typeface="Times New Roman" panose="02020603050405020304" pitchFamily="18" charset="0"/>
              </a:rPr>
              <a:t>110 </a:t>
            </a:r>
            <a:r>
              <a:rPr lang="zh-CN" altLang="en-US" sz="4000" b="1" dirty="0">
                <a:latin typeface="Times New Roman" panose="02020603050405020304" pitchFamily="18" charset="0"/>
                <a:ea typeface="Times New Roman" panose="02020603050405020304" pitchFamily="18" charset="0"/>
              </a:rPr>
              <a:t>标题</a:t>
            </a:r>
            <a:endParaRPr lang="en-US" sz="4000" b="1"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936153" y="1402580"/>
            <a:ext cx="10794368"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Of </a:t>
            </a:r>
            <a:r>
              <a:rPr lang="en-US" sz="2000" dirty="0">
                <a:highlight>
                  <a:srgbClr val="FFFF00"/>
                </a:highlight>
                <a:latin typeface="Times New Roman" panose="02020603050405020304" pitchFamily="18" charset="0"/>
                <a:cs typeface="Times New Roman" panose="02020603050405020304" pitchFamily="18" charset="0"/>
              </a:rPr>
              <a:t>David</a:t>
            </a:r>
            <a:r>
              <a:rPr lang="en-US" sz="2000" dirty="0">
                <a:latin typeface="Times New Roman" panose="02020603050405020304" pitchFamily="18" charset="0"/>
                <a:cs typeface="Times New Roman" panose="02020603050405020304" pitchFamily="18" charset="0"/>
              </a:rPr>
              <a:t>. A psalm.</a:t>
            </a:r>
          </a:p>
          <a:p>
            <a:r>
              <a:rPr lang="zh-CN" altLang="en-US" sz="4000" dirty="0">
                <a:latin typeface="Times New Roman" panose="02020603050405020304" pitchFamily="18" charset="0"/>
                <a:cs typeface="Times New Roman" panose="02020603050405020304" pitchFamily="18" charset="0"/>
              </a:rPr>
              <a:t>大卫的诗</a:t>
            </a:r>
            <a:r>
              <a:rPr lang="en-US" sz="4000" dirty="0">
                <a:latin typeface="Times New Roman" panose="02020603050405020304" pitchFamily="18" charset="0"/>
                <a:cs typeface="Times New Roman" panose="02020603050405020304" pitchFamily="18" charset="0"/>
              </a:rPr>
              <a:t> </a:t>
            </a:r>
            <a:endParaRPr lang="en-US" sz="4000" dirty="0"/>
          </a:p>
        </p:txBody>
      </p:sp>
      <p:sp>
        <p:nvSpPr>
          <p:cNvPr id="5" name="Rectangle 4">
            <a:extLst>
              <a:ext uri="{FF2B5EF4-FFF2-40B4-BE49-F238E27FC236}">
                <a16:creationId xmlns:a16="http://schemas.microsoft.com/office/drawing/2014/main" id="{49BC703E-FA6A-3341-A833-774DE14B9A94}"/>
              </a:ext>
            </a:extLst>
          </p:cNvPr>
          <p:cNvSpPr/>
          <p:nvPr/>
        </p:nvSpPr>
        <p:spPr>
          <a:xfrm>
            <a:off x="816409" y="2572645"/>
            <a:ext cx="10794368" cy="2308324"/>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Mark 12:36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David himself, speaking by the Holy Spirit</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declared: ‘The Lord said to my Lord: Sit at my right hand until I put your enemies under your feet.”</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可</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12:36</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大卫被圣灵感动</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说，主对我主说，你坐在我的右边，等我使你仇敌作你的脚凳。”</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D896F67-0F62-1241-8902-DCC0D29BB10C}"/>
              </a:ext>
            </a:extLst>
          </p:cNvPr>
          <p:cNvSpPr/>
          <p:nvPr/>
        </p:nvSpPr>
        <p:spPr>
          <a:xfrm>
            <a:off x="816409" y="5035371"/>
            <a:ext cx="10794368" cy="1477328"/>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Spirit of the LORD spoke through me; his word was on my tongue.” (2 Samuel 23:2)</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“耶和华的灵借着我说，他的话在我口中。”（撒下</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23:2</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714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77165" y="410938"/>
            <a:ext cx="4816947" cy="707886"/>
          </a:xfrm>
          <a:prstGeom prst="rect">
            <a:avLst/>
          </a:prstGeom>
        </p:spPr>
        <p:txBody>
          <a:bodyPr wrap="square">
            <a:spAutoFit/>
          </a:bodyPr>
          <a:lstStyle/>
          <a:p>
            <a:r>
              <a:rPr lang="zh-CN" altLang="en-US" sz="4000" b="1" dirty="0">
                <a:latin typeface="Times New Roman" panose="02020603050405020304" pitchFamily="18" charset="0"/>
                <a:ea typeface="Times New Roman" panose="02020603050405020304" pitchFamily="18" charset="0"/>
              </a:rPr>
              <a:t>诗</a:t>
            </a:r>
            <a:r>
              <a:rPr lang="en-US" altLang="zh-CN" sz="4000" b="1" dirty="0">
                <a:latin typeface="Times New Roman" panose="02020603050405020304" pitchFamily="18" charset="0"/>
                <a:ea typeface="Times New Roman" panose="02020603050405020304" pitchFamily="18" charset="0"/>
              </a:rPr>
              <a:t>110:1 </a:t>
            </a:r>
            <a:r>
              <a:rPr lang="en-US" sz="2400" b="1" dirty="0">
                <a:latin typeface="Times New Roman" panose="02020603050405020304" pitchFamily="18" charset="0"/>
                <a:ea typeface="Times New Roman" panose="02020603050405020304" pitchFamily="18" charset="0"/>
              </a:rPr>
              <a:t>PSALM 110:1</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661128" y="1463007"/>
            <a:ext cx="10892321" cy="1631216"/>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The LORD says to </a:t>
            </a:r>
            <a:r>
              <a:rPr lang="en-US" sz="2000" dirty="0">
                <a:highlight>
                  <a:srgbClr val="FFFF00"/>
                </a:highlight>
                <a:latin typeface="Times New Roman" panose="02020603050405020304" pitchFamily="18" charset="0"/>
                <a:cs typeface="Times New Roman" panose="02020603050405020304" pitchFamily="18" charset="0"/>
              </a:rPr>
              <a:t>my Lord</a:t>
            </a:r>
            <a:r>
              <a:rPr lang="en-US" sz="2000" dirty="0">
                <a:latin typeface="Times New Roman" panose="02020603050405020304" pitchFamily="18" charset="0"/>
                <a:cs typeface="Times New Roman" panose="02020603050405020304" pitchFamily="18" charset="0"/>
              </a:rPr>
              <a:t>: “Sit at my right hand until I make your enemies a footstool for your feet.” </a:t>
            </a:r>
          </a:p>
          <a:p>
            <a:r>
              <a:rPr lang="en-US" altLang="zh-CN" sz="4000" dirty="0"/>
              <a:t>1</a:t>
            </a:r>
            <a:r>
              <a:rPr lang="zh-CN" altLang="en-US" sz="4000" dirty="0"/>
              <a:t>耶和华对</a:t>
            </a:r>
            <a:r>
              <a:rPr lang="zh-CN" altLang="en-US" sz="4000" dirty="0">
                <a:highlight>
                  <a:srgbClr val="FFFF00"/>
                </a:highlight>
              </a:rPr>
              <a:t>我主</a:t>
            </a:r>
            <a:r>
              <a:rPr lang="zh-CN" altLang="en-US" sz="4000" dirty="0"/>
              <a:t>说，你坐在我的右边，等我使你仇敌作你的脚凳。</a:t>
            </a:r>
            <a:endParaRPr lang="en-US" sz="4000" dirty="0"/>
          </a:p>
        </p:txBody>
      </p:sp>
    </p:spTree>
    <p:extLst>
      <p:ext uri="{BB962C8B-B14F-4D97-AF65-F5344CB8AC3E}">
        <p14:creationId xmlns:p14="http://schemas.microsoft.com/office/powerpoint/2010/main" val="3391740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1" y="1343128"/>
            <a:ext cx="10543978" cy="707886"/>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1 </a:t>
            </a:r>
            <a:r>
              <a:rPr lang="en-US" sz="2000" dirty="0">
                <a:highlight>
                  <a:srgbClr val="FFFF00"/>
                </a:highlight>
                <a:latin typeface="Times New Roman" panose="02020603050405020304" pitchFamily="18" charset="0"/>
                <a:cs typeface="Times New Roman" panose="02020603050405020304" pitchFamily="18" charset="0"/>
              </a:rPr>
              <a:t>The LORD </a:t>
            </a:r>
            <a:r>
              <a:rPr lang="en-US" sz="2000" dirty="0">
                <a:latin typeface="Times New Roman" panose="02020603050405020304" pitchFamily="18" charset="0"/>
                <a:cs typeface="Times New Roman" panose="02020603050405020304" pitchFamily="18" charset="0"/>
              </a:rPr>
              <a:t>says to </a:t>
            </a:r>
            <a:r>
              <a:rPr lang="en-US" sz="2000" dirty="0">
                <a:highlight>
                  <a:srgbClr val="FFFF00"/>
                </a:highlight>
                <a:latin typeface="Times New Roman" panose="02020603050405020304" pitchFamily="18" charset="0"/>
                <a:cs typeface="Times New Roman" panose="02020603050405020304" pitchFamily="18" charset="0"/>
              </a:rPr>
              <a:t>my Lord</a:t>
            </a:r>
            <a:r>
              <a:rPr lang="en-US" sz="2000" dirty="0">
                <a:latin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Times New Roman" panose="02020603050405020304" pitchFamily="18" charset="0"/>
                <a:cs typeface="Times New Roman" panose="02020603050405020304" pitchFamily="18" charset="0"/>
              </a:rPr>
              <a:t>“Sit at my right hand until I make your enemies a footstool for your feet.” </a:t>
            </a:r>
            <a:endParaRPr lang="en-US" sz="2000" dirty="0">
              <a:solidFill>
                <a:schemeClr val="bg1">
                  <a:lumMod val="50000"/>
                </a:schemeClr>
              </a:solidFill>
            </a:endParaRPr>
          </a:p>
        </p:txBody>
      </p:sp>
      <p:pic>
        <p:nvPicPr>
          <p:cNvPr id="6" name="Picture 5" descr="A picture containing text&#10;&#10;Description automatically generated">
            <a:extLst>
              <a:ext uri="{FF2B5EF4-FFF2-40B4-BE49-F238E27FC236}">
                <a16:creationId xmlns:a16="http://schemas.microsoft.com/office/drawing/2014/main" id="{AE064FBB-2447-6640-A045-06B6E300804A}"/>
              </a:ext>
            </a:extLst>
          </p:cNvPr>
          <p:cNvPicPr>
            <a:picLocks noChangeAspect="1"/>
          </p:cNvPicPr>
          <p:nvPr/>
        </p:nvPicPr>
        <p:blipFill>
          <a:blip r:embed="rId2"/>
          <a:stretch>
            <a:fillRect/>
          </a:stretch>
        </p:blipFill>
        <p:spPr>
          <a:xfrm>
            <a:off x="3074647" y="3091629"/>
            <a:ext cx="1716232" cy="1107007"/>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FACA60F6-BD21-C348-A3D5-D006352CAE8E}"/>
              </a:ext>
            </a:extLst>
          </p:cNvPr>
          <p:cNvPicPr>
            <a:picLocks noChangeAspect="1"/>
          </p:cNvPicPr>
          <p:nvPr/>
        </p:nvPicPr>
        <p:blipFill>
          <a:blip r:embed="rId3"/>
          <a:stretch>
            <a:fillRect/>
          </a:stretch>
        </p:blipFill>
        <p:spPr>
          <a:xfrm>
            <a:off x="1095350" y="3079404"/>
            <a:ext cx="1716232" cy="991064"/>
          </a:xfrm>
          <a:prstGeom prst="rect">
            <a:avLst/>
          </a:prstGeom>
        </p:spPr>
      </p:pic>
      <p:sp>
        <p:nvSpPr>
          <p:cNvPr id="9" name="TextBox 8">
            <a:extLst>
              <a:ext uri="{FF2B5EF4-FFF2-40B4-BE49-F238E27FC236}">
                <a16:creationId xmlns:a16="http://schemas.microsoft.com/office/drawing/2014/main" id="{35216DDB-2A93-7F41-A5AD-EFB1C91854C3}"/>
              </a:ext>
            </a:extLst>
          </p:cNvPr>
          <p:cNvSpPr txBox="1"/>
          <p:nvPr/>
        </p:nvSpPr>
        <p:spPr>
          <a:xfrm>
            <a:off x="1013208" y="2337341"/>
            <a:ext cx="1880515" cy="707886"/>
          </a:xfrm>
          <a:prstGeom prst="rect">
            <a:avLst/>
          </a:prstGeom>
          <a:solidFill>
            <a:srgbClr val="FFFF00"/>
          </a:solidFill>
        </p:spPr>
        <p:txBody>
          <a:bodyPr wrap="none" rtlCol="0">
            <a:spAutoFit/>
          </a:bodyPr>
          <a:lstStyle/>
          <a:p>
            <a:r>
              <a:rPr lang="en-US" sz="4000" dirty="0"/>
              <a:t>Jehovah</a:t>
            </a:r>
          </a:p>
        </p:txBody>
      </p:sp>
      <p:sp>
        <p:nvSpPr>
          <p:cNvPr id="10" name="TextBox 9">
            <a:extLst>
              <a:ext uri="{FF2B5EF4-FFF2-40B4-BE49-F238E27FC236}">
                <a16:creationId xmlns:a16="http://schemas.microsoft.com/office/drawing/2014/main" id="{2718F5B1-1A81-614C-B87F-5431FBCDADEB}"/>
              </a:ext>
            </a:extLst>
          </p:cNvPr>
          <p:cNvSpPr txBox="1"/>
          <p:nvPr/>
        </p:nvSpPr>
        <p:spPr>
          <a:xfrm>
            <a:off x="3226022" y="2371518"/>
            <a:ext cx="1653017" cy="707886"/>
          </a:xfrm>
          <a:prstGeom prst="rect">
            <a:avLst/>
          </a:prstGeom>
          <a:solidFill>
            <a:srgbClr val="FFFF00"/>
          </a:solidFill>
        </p:spPr>
        <p:txBody>
          <a:bodyPr wrap="none" rtlCol="0">
            <a:spAutoFit/>
          </a:bodyPr>
          <a:lstStyle/>
          <a:p>
            <a:r>
              <a:rPr lang="en-US" sz="4000" dirty="0"/>
              <a:t>Adonai</a:t>
            </a:r>
          </a:p>
        </p:txBody>
      </p:sp>
      <p:cxnSp>
        <p:nvCxnSpPr>
          <p:cNvPr id="14" name="Straight Arrow Connector 13">
            <a:extLst>
              <a:ext uri="{FF2B5EF4-FFF2-40B4-BE49-F238E27FC236}">
                <a16:creationId xmlns:a16="http://schemas.microsoft.com/office/drawing/2014/main" id="{28B623D2-57BE-584D-B20D-C27DE01A5777}"/>
              </a:ext>
            </a:extLst>
          </p:cNvPr>
          <p:cNvCxnSpPr>
            <a:cxnSpLocks/>
          </p:cNvCxnSpPr>
          <p:nvPr/>
        </p:nvCxnSpPr>
        <p:spPr>
          <a:xfrm flipH="1">
            <a:off x="5059567" y="2845289"/>
            <a:ext cx="160646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0FAF4F-B581-154B-81A5-BBB47CD8BE91}"/>
              </a:ext>
            </a:extLst>
          </p:cNvPr>
          <p:cNvSpPr txBox="1"/>
          <p:nvPr/>
        </p:nvSpPr>
        <p:spPr>
          <a:xfrm>
            <a:off x="6666034" y="2243581"/>
            <a:ext cx="4003964" cy="1200329"/>
          </a:xfrm>
          <a:prstGeom prst="rect">
            <a:avLst/>
          </a:prstGeom>
          <a:noFill/>
          <a:ln w="57150">
            <a:solidFill>
              <a:srgbClr val="FF0000"/>
            </a:solidFill>
          </a:ln>
        </p:spPr>
        <p:txBody>
          <a:bodyPr wrap="square" rtlCol="0">
            <a:spAutoFit/>
          </a:bodyPr>
          <a:lstStyle/>
          <a:p>
            <a:r>
              <a:rPr lang="en-US" sz="3600" dirty="0"/>
              <a:t>“lord”, master, king</a:t>
            </a:r>
          </a:p>
          <a:p>
            <a:r>
              <a:rPr lang="zh-CN" altLang="en-US" sz="3600" dirty="0"/>
              <a:t>“主”，主人，王</a:t>
            </a:r>
            <a:endParaRPr lang="en-US" sz="3600" dirty="0"/>
          </a:p>
        </p:txBody>
      </p:sp>
      <p:sp>
        <p:nvSpPr>
          <p:cNvPr id="12" name="Rectangle 11">
            <a:extLst>
              <a:ext uri="{FF2B5EF4-FFF2-40B4-BE49-F238E27FC236}">
                <a16:creationId xmlns:a16="http://schemas.microsoft.com/office/drawing/2014/main" id="{6EA9510A-1F2A-4CC4-996C-4DA1F6DE19B7}"/>
              </a:ext>
            </a:extLst>
          </p:cNvPr>
          <p:cNvSpPr/>
          <p:nvPr/>
        </p:nvSpPr>
        <p:spPr>
          <a:xfrm>
            <a:off x="777165" y="410938"/>
            <a:ext cx="4816947" cy="707886"/>
          </a:xfrm>
          <a:prstGeom prst="rect">
            <a:avLst/>
          </a:prstGeom>
        </p:spPr>
        <p:txBody>
          <a:bodyPr wrap="square">
            <a:spAutoFit/>
          </a:bodyPr>
          <a:lstStyle/>
          <a:p>
            <a:r>
              <a:rPr lang="zh-CN" altLang="en-US" sz="4000" b="1" dirty="0">
                <a:latin typeface="Times New Roman" panose="02020603050405020304" pitchFamily="18" charset="0"/>
                <a:ea typeface="Times New Roman" panose="02020603050405020304" pitchFamily="18" charset="0"/>
              </a:rPr>
              <a:t>诗</a:t>
            </a:r>
            <a:r>
              <a:rPr lang="en-US" altLang="zh-CN" sz="4000" b="1" dirty="0">
                <a:latin typeface="Times New Roman" panose="02020603050405020304" pitchFamily="18" charset="0"/>
                <a:ea typeface="Times New Roman" panose="02020603050405020304" pitchFamily="18" charset="0"/>
              </a:rPr>
              <a:t>110:1 </a:t>
            </a:r>
            <a:r>
              <a:rPr lang="en-US" sz="2400" b="1" dirty="0">
                <a:latin typeface="Times New Roman" panose="02020603050405020304" pitchFamily="18" charset="0"/>
                <a:ea typeface="Times New Roman" panose="02020603050405020304" pitchFamily="18" charset="0"/>
              </a:rPr>
              <a:t>PSALM 110:1</a:t>
            </a:r>
          </a:p>
        </p:txBody>
      </p:sp>
      <p:sp>
        <p:nvSpPr>
          <p:cNvPr id="16" name="TextBox 15">
            <a:extLst>
              <a:ext uri="{FF2B5EF4-FFF2-40B4-BE49-F238E27FC236}">
                <a16:creationId xmlns:a16="http://schemas.microsoft.com/office/drawing/2014/main" id="{0022AAB4-47DD-437F-BCBB-3B0F766E3EE9}"/>
              </a:ext>
            </a:extLst>
          </p:cNvPr>
          <p:cNvSpPr txBox="1"/>
          <p:nvPr/>
        </p:nvSpPr>
        <p:spPr>
          <a:xfrm>
            <a:off x="824011" y="4014254"/>
            <a:ext cx="10543977" cy="1446550"/>
          </a:xfrm>
          <a:prstGeom prst="rect">
            <a:avLst/>
          </a:prstGeom>
          <a:noFill/>
        </p:spPr>
        <p:txBody>
          <a:bodyPr wrap="square">
            <a:spAutoFit/>
          </a:bodyPr>
          <a:lstStyle/>
          <a:p>
            <a:r>
              <a:rPr lang="en-US" altLang="zh-CN" sz="4400" dirty="0"/>
              <a:t>1</a:t>
            </a:r>
            <a:r>
              <a:rPr lang="zh-CN" altLang="en-US" sz="4400" dirty="0">
                <a:highlight>
                  <a:srgbClr val="FFFF00"/>
                </a:highlight>
              </a:rPr>
              <a:t>耶和华</a:t>
            </a:r>
            <a:r>
              <a:rPr lang="zh-CN" altLang="en-US" sz="4400" dirty="0"/>
              <a:t>对</a:t>
            </a:r>
            <a:r>
              <a:rPr lang="zh-CN" altLang="en-US" sz="4400" dirty="0">
                <a:highlight>
                  <a:srgbClr val="FFFF00"/>
                </a:highlight>
              </a:rPr>
              <a:t>我主</a:t>
            </a:r>
            <a:r>
              <a:rPr lang="zh-CN" altLang="en-US" sz="4400" dirty="0"/>
              <a:t>说，你坐在我的右边，等我使你仇敌作你的脚凳。</a:t>
            </a:r>
          </a:p>
        </p:txBody>
      </p:sp>
    </p:spTree>
    <p:extLst>
      <p:ext uri="{BB962C8B-B14F-4D97-AF65-F5344CB8AC3E}">
        <p14:creationId xmlns:p14="http://schemas.microsoft.com/office/powerpoint/2010/main" val="563981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4808687"/>
              </p:ext>
            </p:extLst>
          </p:nvPr>
        </p:nvGraphicFramePr>
        <p:xfrm>
          <a:off x="282222" y="174712"/>
          <a:ext cx="11627556" cy="6432917"/>
        </p:xfrm>
        <a:graphic>
          <a:graphicData uri="http://schemas.openxmlformats.org/drawingml/2006/table">
            <a:tbl>
              <a:tblPr firstRow="1" bandRow="1">
                <a:tableStyleId>{5C22544A-7EE6-4342-B048-85BDC9FD1C3A}</a:tableStyleId>
              </a:tblPr>
              <a:tblGrid>
                <a:gridCol w="3366973">
                  <a:extLst>
                    <a:ext uri="{9D8B030D-6E8A-4147-A177-3AD203B41FA5}">
                      <a16:colId xmlns:a16="http://schemas.microsoft.com/office/drawing/2014/main" val="20000"/>
                    </a:ext>
                  </a:extLst>
                </a:gridCol>
                <a:gridCol w="8260583">
                  <a:extLst>
                    <a:ext uri="{9D8B030D-6E8A-4147-A177-3AD203B41FA5}">
                      <a16:colId xmlns:a16="http://schemas.microsoft.com/office/drawing/2014/main" val="20001"/>
                    </a:ext>
                  </a:extLst>
                </a:gridCol>
              </a:tblGrid>
              <a:tr h="1167853">
                <a:tc gridSpan="2">
                  <a:txBody>
                    <a:bodyPr/>
                    <a:lstStyle/>
                    <a:p>
                      <a:pPr algn="ctr"/>
                      <a:r>
                        <a:rPr lang="en-US" sz="2400" dirty="0">
                          <a:latin typeface="Times New Roman" panose="02020603050405020304" pitchFamily="18" charset="0"/>
                          <a:cs typeface="Times New Roman" panose="02020603050405020304" pitchFamily="18" charset="0"/>
                        </a:rPr>
                        <a:t>Who is “my Lord”?</a:t>
                      </a:r>
                    </a:p>
                    <a:p>
                      <a:pPr algn="ctr"/>
                      <a:r>
                        <a:rPr lang="zh-CN" altLang="en-US" sz="4000" dirty="0">
                          <a:latin typeface="Times New Roman" panose="02020603050405020304" pitchFamily="18" charset="0"/>
                          <a:cs typeface="Times New Roman" panose="02020603050405020304" pitchFamily="18" charset="0"/>
                        </a:rPr>
                        <a:t>“我主”是谁？</a:t>
                      </a:r>
                      <a:endParaRPr lang="en-US" sz="4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p>
                  </a:txBody>
                  <a:tcPr anchor="ctr"/>
                </a:tc>
                <a:extLst>
                  <a:ext uri="{0D108BD9-81ED-4DB2-BD59-A6C34878D82A}">
                    <a16:rowId xmlns:a16="http://schemas.microsoft.com/office/drawing/2014/main" val="10000"/>
                  </a:ext>
                </a:extLst>
              </a:tr>
              <a:tr h="5265064">
                <a:tc>
                  <a:txBody>
                    <a:bodyPr/>
                    <a:lstStyle/>
                    <a:p>
                      <a:r>
                        <a:rPr lang="en-US" sz="2000" b="1" kern="1200" dirty="0">
                          <a:solidFill>
                            <a:schemeClr val="dk1"/>
                          </a:solidFill>
                          <a:latin typeface="Times New Roman" panose="02020603050405020304" pitchFamily="18" charset="0"/>
                          <a:ea typeface="+mn-ea"/>
                          <a:cs typeface="Times New Roman" panose="02020603050405020304" pitchFamily="18" charset="0"/>
                        </a:rPr>
                        <a:t>PSALM 110:1 </a:t>
                      </a:r>
                    </a:p>
                    <a:p>
                      <a:r>
                        <a:rPr lang="en-US" sz="2000" b="1" kern="1200" dirty="0">
                          <a:solidFill>
                            <a:schemeClr val="dk1"/>
                          </a:solidFill>
                          <a:latin typeface="Times New Roman" panose="02020603050405020304" pitchFamily="18" charset="0"/>
                          <a:ea typeface="+mn-ea"/>
                          <a:cs typeface="Times New Roman" panose="02020603050405020304" pitchFamily="18" charset="0"/>
                        </a:rPr>
                        <a:t>The LORD says to </a:t>
                      </a:r>
                      <a:r>
                        <a:rPr lang="en-US" sz="2000" b="1"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my Lord</a:t>
                      </a:r>
                      <a:r>
                        <a:rPr lang="en-US" sz="2000" b="1" kern="1200" dirty="0">
                          <a:solidFill>
                            <a:schemeClr val="dk1"/>
                          </a:solidFill>
                          <a:latin typeface="Times New Roman" panose="02020603050405020304" pitchFamily="18" charset="0"/>
                          <a:ea typeface="+mn-ea"/>
                          <a:cs typeface="Times New Roman" panose="02020603050405020304" pitchFamily="18" charset="0"/>
                        </a:rPr>
                        <a:t>: “Sit at my right hand until I make your enemies a footstool for your feet.” </a:t>
                      </a:r>
                    </a:p>
                    <a:p>
                      <a:r>
                        <a:rPr lang="zh-CN" altLang="en-US" sz="3600" b="1" kern="1200" dirty="0">
                          <a:solidFill>
                            <a:schemeClr val="dk1"/>
                          </a:solidFill>
                          <a:latin typeface="Times New Roman" panose="02020603050405020304" pitchFamily="18" charset="0"/>
                          <a:ea typeface="+mn-ea"/>
                          <a:cs typeface="Times New Roman" panose="02020603050405020304" pitchFamily="18" charset="0"/>
                        </a:rPr>
                        <a:t>诗</a:t>
                      </a:r>
                      <a:r>
                        <a:rPr lang="en-US" altLang="zh-CN" sz="3600" b="1" kern="1200" dirty="0">
                          <a:solidFill>
                            <a:schemeClr val="dk1"/>
                          </a:solidFill>
                          <a:latin typeface="Times New Roman" panose="02020603050405020304" pitchFamily="18" charset="0"/>
                          <a:ea typeface="+mn-ea"/>
                          <a:cs typeface="Times New Roman" panose="02020603050405020304" pitchFamily="18" charset="0"/>
                        </a:rPr>
                        <a:t>110:1</a:t>
                      </a:r>
                    </a:p>
                    <a:p>
                      <a:r>
                        <a:rPr lang="zh-CN" altLang="en-US" sz="3600" b="1" kern="1200" dirty="0">
                          <a:solidFill>
                            <a:schemeClr val="dk1"/>
                          </a:solidFill>
                          <a:latin typeface="Times New Roman" panose="02020603050405020304" pitchFamily="18" charset="0"/>
                          <a:ea typeface="+mn-ea"/>
                          <a:cs typeface="Times New Roman" panose="02020603050405020304" pitchFamily="18" charset="0"/>
                        </a:rPr>
                        <a:t>耶和华对</a:t>
                      </a:r>
                      <a:r>
                        <a:rPr lang="zh-CN" altLang="en-US" sz="3600" b="1"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我主</a:t>
                      </a:r>
                      <a:r>
                        <a:rPr lang="zh-CN" altLang="en-US" sz="3600" b="1" kern="1200" dirty="0">
                          <a:solidFill>
                            <a:schemeClr val="dk1"/>
                          </a:solidFill>
                          <a:latin typeface="Times New Roman" panose="02020603050405020304" pitchFamily="18" charset="0"/>
                          <a:ea typeface="+mn-ea"/>
                          <a:cs typeface="Times New Roman" panose="02020603050405020304" pitchFamily="18" charset="0"/>
                        </a:rPr>
                        <a:t>说，你坐在我的右边，等我使你仇敌作你的脚凳。</a:t>
                      </a:r>
                      <a:endParaRPr lang="en-US" sz="3600" b="1"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chemeClr val="dk1"/>
                          </a:solidFill>
                          <a:latin typeface="Times New Roman" panose="02020603050405020304" pitchFamily="18" charset="0"/>
                          <a:ea typeface="+mn-ea"/>
                          <a:cs typeface="Times New Roman" panose="02020603050405020304" pitchFamily="18" charset="0"/>
                        </a:rPr>
                        <a:t>Matthew 22:41-46  </a:t>
                      </a:r>
                      <a:r>
                        <a:rPr lang="en-US" sz="1600" kern="1200" baseline="0" dirty="0">
                          <a:solidFill>
                            <a:schemeClr val="dk1"/>
                          </a:solidFill>
                          <a:latin typeface="Times New Roman" panose="02020603050405020304" pitchFamily="18" charset="0"/>
                          <a:ea typeface="+mn-ea"/>
                          <a:cs typeface="Times New Roman" panose="02020603050405020304" pitchFamily="18" charset="0"/>
                        </a:rPr>
                        <a:t>While the Pharisees were gathered together, Jesus asked them, “What do you think about the Christ? Whose son is he?” “The son of David,” they replied. He said to them, “How is it then that David, speaking by the Spirit, calls him ‘Lord’? For he says, “ ‘The Lord said to my Lord: “Sit at my right hand until I put your enemies under your feet.” ’ </a:t>
                      </a:r>
                      <a:r>
                        <a:rPr lang="en-US" sz="1600" kern="1200" baseline="0" dirty="0">
                          <a:solidFill>
                            <a:schemeClr val="dk1"/>
                          </a:solidFill>
                          <a:highlight>
                            <a:srgbClr val="FFFF00"/>
                          </a:highlight>
                          <a:latin typeface="Times New Roman" panose="02020603050405020304" pitchFamily="18" charset="0"/>
                          <a:ea typeface="+mn-ea"/>
                          <a:cs typeface="Times New Roman" panose="02020603050405020304" pitchFamily="18" charset="0"/>
                        </a:rPr>
                        <a:t>If then David calls him ‘Lord,’ how can he be his son?” </a:t>
                      </a:r>
                      <a:r>
                        <a:rPr lang="en-US" sz="1600" kern="1200" baseline="0" dirty="0">
                          <a:solidFill>
                            <a:schemeClr val="dk1"/>
                          </a:solidFill>
                          <a:latin typeface="Times New Roman" panose="02020603050405020304" pitchFamily="18" charset="0"/>
                          <a:ea typeface="+mn-ea"/>
                          <a:cs typeface="Times New Roman" panose="02020603050405020304" pitchFamily="18" charset="0"/>
                        </a:rPr>
                        <a:t>No one could say a word in reply, and from that day on no one dared to ask him any more questions. The large crowd listened to him with delight.”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kern="1200" baseline="0" dirty="0">
                          <a:solidFill>
                            <a:schemeClr val="dk1"/>
                          </a:solidFill>
                          <a:latin typeface="Times New Roman" panose="02020603050405020304" pitchFamily="18" charset="0"/>
                          <a:ea typeface="+mn-ea"/>
                          <a:cs typeface="Times New Roman" panose="02020603050405020304" pitchFamily="18" charset="0"/>
                        </a:rPr>
                        <a:t>太</a:t>
                      </a:r>
                      <a:r>
                        <a:rPr lang="en-US" altLang="zh-CN" sz="2800" b="1" kern="1200" baseline="0" dirty="0">
                          <a:solidFill>
                            <a:schemeClr val="dk1"/>
                          </a:solidFill>
                          <a:latin typeface="Times New Roman" panose="02020603050405020304" pitchFamily="18" charset="0"/>
                          <a:ea typeface="+mn-ea"/>
                          <a:cs typeface="Times New Roman" panose="02020603050405020304" pitchFamily="18" charset="0"/>
                        </a:rPr>
                        <a:t>22:41-46  </a:t>
                      </a:r>
                      <a:r>
                        <a:rPr lang="zh-CN" altLang="en-US" sz="2800" kern="1200" baseline="0" dirty="0">
                          <a:solidFill>
                            <a:schemeClr val="dk1"/>
                          </a:solidFill>
                          <a:latin typeface="Times New Roman" panose="02020603050405020304" pitchFamily="18" charset="0"/>
                          <a:ea typeface="+mn-ea"/>
                          <a:cs typeface="Times New Roman" panose="02020603050405020304" pitchFamily="18" charset="0"/>
                        </a:rPr>
                        <a:t>法利赛人聚集的时候，耶稣问他们说，论到基督，你们的意见如何？他是谁的子孙呢？他们回答说，是大卫的子孙。耶稣说，这样，大卫被圣灵感动，怎么还称他为主。说，主对我主说，你坐在我的右边，等我把你仇敌，放在你的脚下。</a:t>
                      </a:r>
                      <a:r>
                        <a:rPr lang="zh-CN" altLang="en-US" sz="2800" kern="1200" baseline="0" dirty="0">
                          <a:solidFill>
                            <a:schemeClr val="dk1"/>
                          </a:solidFill>
                          <a:highlight>
                            <a:srgbClr val="FFFF00"/>
                          </a:highlight>
                          <a:latin typeface="Times New Roman" panose="02020603050405020304" pitchFamily="18" charset="0"/>
                          <a:ea typeface="+mn-ea"/>
                          <a:cs typeface="Times New Roman" panose="02020603050405020304" pitchFamily="18" charset="0"/>
                        </a:rPr>
                        <a:t>大卫既称他为主，他怎么又是大卫的子孙呢？</a:t>
                      </a:r>
                      <a:r>
                        <a:rPr lang="zh-CN" altLang="en-US" sz="2800" kern="1200" baseline="0" dirty="0">
                          <a:solidFill>
                            <a:schemeClr val="dk1"/>
                          </a:solidFill>
                          <a:latin typeface="Times New Roman" panose="02020603050405020304" pitchFamily="18" charset="0"/>
                          <a:ea typeface="+mn-ea"/>
                          <a:cs typeface="Times New Roman" panose="02020603050405020304" pitchFamily="18" charset="0"/>
                        </a:rPr>
                        <a:t>他们没有一个人能回答一言。从那日以后，也没有人敢再问他什么。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5" name="Rectangle 4">
            <a:extLst>
              <a:ext uri="{FF2B5EF4-FFF2-40B4-BE49-F238E27FC236}">
                <a16:creationId xmlns:a16="http://schemas.microsoft.com/office/drawing/2014/main" id="{251E2E27-1BE8-3F49-B878-37347005D009}"/>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918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8094" y="171450"/>
            <a:ext cx="4816947" cy="523220"/>
          </a:xfrm>
          <a:prstGeom prst="rect">
            <a:avLst/>
          </a:prstGeom>
        </p:spPr>
        <p:txBody>
          <a:bodyPr wrap="square">
            <a:spAutoFit/>
          </a:bodyPr>
          <a:lstStyle/>
          <a:p>
            <a:r>
              <a:rPr lang="zh-CN" altLang="en-US" sz="2800" b="1" dirty="0">
                <a:latin typeface="Times New Roman" panose="02020603050405020304" pitchFamily="18" charset="0"/>
                <a:ea typeface="Times New Roman" panose="02020603050405020304" pitchFamily="18" charset="0"/>
              </a:rPr>
              <a:t>徒</a:t>
            </a:r>
            <a:r>
              <a:rPr lang="en-US" altLang="zh-CN" sz="2800" b="1" dirty="0">
                <a:latin typeface="Times New Roman" panose="02020603050405020304" pitchFamily="18" charset="0"/>
                <a:ea typeface="Times New Roman" panose="02020603050405020304" pitchFamily="18" charset="0"/>
              </a:rPr>
              <a:t>2:29-36  </a:t>
            </a:r>
            <a:r>
              <a:rPr lang="en-US" sz="2800" b="1" dirty="0">
                <a:latin typeface="Times New Roman" panose="02020603050405020304" pitchFamily="18" charset="0"/>
                <a:ea typeface="Times New Roman" panose="02020603050405020304" pitchFamily="18" charset="0"/>
              </a:rPr>
              <a:t>Acts 2:29-36</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442676" y="789618"/>
            <a:ext cx="11306647" cy="5693866"/>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“Fellow Israelites, I can tell you confidently that the patriarch David died and was buried, and his tomb is here to this day. But he was a prophet and knew that God had promised him on oath that he would place </a:t>
            </a:r>
            <a:r>
              <a:rPr lang="en-US" sz="1600" dirty="0">
                <a:highlight>
                  <a:srgbClr val="FFFF00"/>
                </a:highlight>
                <a:latin typeface="Times New Roman" panose="02020603050405020304" pitchFamily="18" charset="0"/>
                <a:cs typeface="Times New Roman" panose="02020603050405020304" pitchFamily="18" charset="0"/>
              </a:rPr>
              <a:t>one of his descendants </a:t>
            </a:r>
            <a:r>
              <a:rPr lang="en-US" sz="1600" dirty="0">
                <a:latin typeface="Times New Roman" panose="02020603050405020304" pitchFamily="18" charset="0"/>
                <a:cs typeface="Times New Roman" panose="02020603050405020304" pitchFamily="18" charset="0"/>
              </a:rPr>
              <a:t>on his throne. Seeing what was to come, he spoke of the resurrection of </a:t>
            </a:r>
            <a:r>
              <a:rPr lang="en-US" sz="1600" dirty="0">
                <a:highlight>
                  <a:srgbClr val="FFFF00"/>
                </a:highlight>
                <a:latin typeface="Times New Roman" panose="02020603050405020304" pitchFamily="18" charset="0"/>
                <a:cs typeface="Times New Roman" panose="02020603050405020304" pitchFamily="18" charset="0"/>
              </a:rPr>
              <a:t>the Messiah</a:t>
            </a:r>
            <a:r>
              <a:rPr lang="en-US" sz="1600" dirty="0">
                <a:latin typeface="Times New Roman" panose="02020603050405020304" pitchFamily="18" charset="0"/>
                <a:cs typeface="Times New Roman" panose="02020603050405020304" pitchFamily="18" charset="0"/>
              </a:rPr>
              <a:t>, that he was not abandoned to the realm of the dead, nor did his body see decay. God has raised this Jesus to life, and we are all witnesses of it. Exalted to the right hand of God, he has received from the Father the promised Holy Spirit and has poured out what you now see and hear. For David did not ascend to heaven, and yet he said, “ ‘The Lord said to my Lord: “Sit at my right hand until I make your enemies a footstool for your feet.” ’ “Therefore let all Israel be assured of this: </a:t>
            </a:r>
            <a:r>
              <a:rPr lang="en-US" sz="1600" dirty="0">
                <a:highlight>
                  <a:srgbClr val="FFFF00"/>
                </a:highlight>
                <a:latin typeface="Times New Roman" panose="02020603050405020304" pitchFamily="18" charset="0"/>
                <a:cs typeface="Times New Roman" panose="02020603050405020304" pitchFamily="18" charset="0"/>
              </a:rPr>
              <a:t>God has made this Jesus, whom you crucified, both Lord and Messiah</a:t>
            </a:r>
            <a:r>
              <a:rPr lang="en-US" sz="16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“弟兄们，先祖大卫的事，我可以明明地对你们说，他死了，也葬埋了，并且他的坟墓，直到今日还在我们这里。大卫既是先知，又晓得神曾向他起誓，要从</a:t>
            </a:r>
            <a:r>
              <a:rPr lang="zh-CN" altLang="en-US" sz="2800" dirty="0">
                <a:highlight>
                  <a:srgbClr val="FFFF00"/>
                </a:highlight>
                <a:latin typeface="Times New Roman" panose="02020603050405020304" pitchFamily="18" charset="0"/>
                <a:cs typeface="Times New Roman" panose="02020603050405020304" pitchFamily="18" charset="0"/>
              </a:rPr>
              <a:t>他的后裔</a:t>
            </a:r>
            <a:r>
              <a:rPr lang="zh-CN" altLang="en-US" sz="2800" dirty="0">
                <a:latin typeface="Times New Roman" panose="02020603050405020304" pitchFamily="18" charset="0"/>
                <a:cs typeface="Times New Roman" panose="02020603050405020304" pitchFamily="18" charset="0"/>
              </a:rPr>
              <a:t>中，立一位坐在他的宝座上。就预先看明这事，讲论</a:t>
            </a:r>
            <a:r>
              <a:rPr lang="zh-CN" altLang="en-US" sz="2800" dirty="0">
                <a:highlight>
                  <a:srgbClr val="FFFF00"/>
                </a:highlight>
                <a:latin typeface="Times New Roman" panose="02020603050405020304" pitchFamily="18" charset="0"/>
                <a:cs typeface="Times New Roman" panose="02020603050405020304" pitchFamily="18" charset="0"/>
              </a:rPr>
              <a:t>基督</a:t>
            </a:r>
            <a:r>
              <a:rPr lang="zh-CN" altLang="en-US" sz="2800" dirty="0">
                <a:latin typeface="Times New Roman" panose="02020603050405020304" pitchFamily="18" charset="0"/>
                <a:cs typeface="Times New Roman" panose="02020603050405020304" pitchFamily="18" charset="0"/>
              </a:rPr>
              <a:t>复活说，他的灵魂，不撇在阴间，他的肉身，也不见朽坏。这耶稣，神已经叫他复活了，我们都为这事作见证。他既被神的右手高举，又从父受了所应许的圣灵，就把你们所看见所听见的，浇灌下来。大卫并没有升到天上，但自己说，主对我主说，你坐在我的右边，</a:t>
            </a:r>
          </a:p>
          <a:p>
            <a:r>
              <a:rPr lang="zh-CN" altLang="en-US" sz="2800" dirty="0">
                <a:latin typeface="Times New Roman" panose="02020603050405020304" pitchFamily="18" charset="0"/>
                <a:cs typeface="Times New Roman" panose="02020603050405020304" pitchFamily="18" charset="0"/>
              </a:rPr>
              <a:t>等我使你仇敌作你的脚凳。故此，以色列全家当确实的知道，</a:t>
            </a:r>
            <a:r>
              <a:rPr lang="zh-CN" altLang="en-US" sz="2800" dirty="0">
                <a:highlight>
                  <a:srgbClr val="FFFF00"/>
                </a:highlight>
                <a:latin typeface="Times New Roman" panose="02020603050405020304" pitchFamily="18" charset="0"/>
                <a:cs typeface="Times New Roman" panose="02020603050405020304" pitchFamily="18" charset="0"/>
              </a:rPr>
              <a:t>你们钉在十字架上的这位耶稣，神已经立他为主为基督了。</a:t>
            </a:r>
            <a:r>
              <a:rPr lang="zh-CN" altLang="en-US" sz="2800" dirty="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2324241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92945" y="675676"/>
            <a:ext cx="11222183" cy="255454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Psalm 110:1</a:t>
            </a:r>
          </a:p>
          <a:p>
            <a:r>
              <a:rPr lang="en-US" sz="2000" dirty="0">
                <a:latin typeface="Times New Roman" panose="02020603050405020304" pitchFamily="18" charset="0"/>
                <a:cs typeface="Times New Roman" panose="02020603050405020304" pitchFamily="18" charset="0"/>
              </a:rPr>
              <a:t>“The LORD says to </a:t>
            </a:r>
            <a:r>
              <a:rPr lang="en-US" sz="2000" dirty="0">
                <a:highlight>
                  <a:srgbClr val="FFFF00"/>
                </a:highlight>
                <a:latin typeface="Times New Roman" panose="02020603050405020304" pitchFamily="18" charset="0"/>
                <a:cs typeface="Times New Roman" panose="02020603050405020304" pitchFamily="18" charset="0"/>
              </a:rPr>
              <a:t>my Lord</a:t>
            </a:r>
            <a:r>
              <a:rPr lang="en-US" sz="2000" dirty="0">
                <a:latin typeface="Times New Roman" panose="02020603050405020304" pitchFamily="18" charset="0"/>
                <a:cs typeface="Times New Roman" panose="02020603050405020304" pitchFamily="18" charset="0"/>
              </a:rPr>
              <a:t>: “Sit at my right hand until I make your enemies a footstool for your feet.”</a:t>
            </a:r>
          </a:p>
          <a:p>
            <a:r>
              <a:rPr lang="zh-CN" altLang="en-US" sz="4000" b="1" dirty="0">
                <a:latin typeface="Times New Roman" panose="02020603050405020304" pitchFamily="18" charset="0"/>
                <a:cs typeface="Times New Roman" panose="02020603050405020304" pitchFamily="18" charset="0"/>
              </a:rPr>
              <a:t>诗</a:t>
            </a:r>
            <a:r>
              <a:rPr lang="en-US" altLang="zh-CN" sz="4000" b="1" dirty="0">
                <a:latin typeface="Times New Roman" panose="02020603050405020304" pitchFamily="18" charset="0"/>
                <a:cs typeface="Times New Roman" panose="02020603050405020304" pitchFamily="18" charset="0"/>
              </a:rPr>
              <a:t>110:1</a:t>
            </a:r>
          </a:p>
          <a:p>
            <a:r>
              <a:rPr lang="zh-CN" altLang="en-US" sz="4000" dirty="0">
                <a:latin typeface="Times New Roman" panose="02020603050405020304" pitchFamily="18" charset="0"/>
                <a:cs typeface="Times New Roman" panose="02020603050405020304" pitchFamily="18" charset="0"/>
              </a:rPr>
              <a:t>耶和华对我主说，你坐在我的右边，等我使你仇敌作你的脚凳。</a:t>
            </a:r>
          </a:p>
        </p:txBody>
      </p:sp>
      <p:sp>
        <p:nvSpPr>
          <p:cNvPr id="5" name="Rectangle 4">
            <a:extLst>
              <a:ext uri="{FF2B5EF4-FFF2-40B4-BE49-F238E27FC236}">
                <a16:creationId xmlns:a16="http://schemas.microsoft.com/office/drawing/2014/main" id="{00DCDB6F-5769-6141-96B4-7080169F7A16}"/>
              </a:ext>
            </a:extLst>
          </p:cNvPr>
          <p:cNvSpPr/>
          <p:nvPr/>
        </p:nvSpPr>
        <p:spPr>
          <a:xfrm>
            <a:off x="592945" y="3436144"/>
            <a:ext cx="10543978" cy="1415772"/>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“my Lord” = the Messiah</a:t>
            </a:r>
          </a:p>
          <a:p>
            <a:pPr algn="ctr"/>
            <a:r>
              <a:rPr lang="zh-CN" altLang="en-US" sz="5400" dirty="0">
                <a:latin typeface="Times New Roman" panose="02020603050405020304" pitchFamily="18" charset="0"/>
                <a:cs typeface="Times New Roman" panose="02020603050405020304" pitchFamily="18" charset="0"/>
              </a:rPr>
              <a:t>“我主”</a:t>
            </a:r>
            <a:r>
              <a:rPr lang="en-US" altLang="zh-CN" sz="5400" dirty="0">
                <a:latin typeface="Times New Roman" panose="02020603050405020304" pitchFamily="18" charset="0"/>
                <a:cs typeface="Times New Roman" panose="02020603050405020304" pitchFamily="18" charset="0"/>
              </a:rPr>
              <a:t>=</a:t>
            </a:r>
            <a:r>
              <a:rPr lang="zh-CN" altLang="en-US" sz="5400" dirty="0">
                <a:latin typeface="Times New Roman" panose="02020603050405020304" pitchFamily="18" charset="0"/>
                <a:cs typeface="Times New Roman" panose="02020603050405020304" pitchFamily="18" charset="0"/>
              </a:rPr>
              <a:t>弥赛亚</a:t>
            </a:r>
            <a:endParaRPr lang="en-US" sz="5400" dirty="0"/>
          </a:p>
        </p:txBody>
      </p:sp>
    </p:spTree>
    <p:extLst>
      <p:ext uri="{BB962C8B-B14F-4D97-AF65-F5344CB8AC3E}">
        <p14:creationId xmlns:p14="http://schemas.microsoft.com/office/powerpoint/2010/main" val="3311448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581222" y="398352"/>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110:1  </a:t>
            </a:r>
            <a:r>
              <a:rPr lang="en-US" sz="2400" b="1" dirty="0">
                <a:latin typeface="Times New Roman" panose="02020603050405020304" pitchFamily="18" charset="0"/>
                <a:ea typeface="Times New Roman" panose="02020603050405020304" pitchFamily="18" charset="0"/>
              </a:rPr>
              <a:t>PSALM 110:1</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176733"/>
            <a:ext cx="10543978" cy="1938992"/>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The LORD says to my Lord: </a:t>
            </a:r>
            <a:r>
              <a:rPr lang="en-US" sz="2000" dirty="0">
                <a:highlight>
                  <a:srgbClr val="FFFF00"/>
                </a:highlight>
                <a:latin typeface="Times New Roman" panose="02020603050405020304" pitchFamily="18" charset="0"/>
                <a:cs typeface="Times New Roman" panose="02020603050405020304" pitchFamily="18" charset="0"/>
              </a:rPr>
              <a:t>“Sit at my right hand </a:t>
            </a:r>
            <a:r>
              <a:rPr lang="en-US" sz="2000" dirty="0">
                <a:latin typeface="Times New Roman" panose="02020603050405020304" pitchFamily="18" charset="0"/>
                <a:cs typeface="Times New Roman" panose="02020603050405020304" pitchFamily="18" charset="0"/>
              </a:rPr>
              <a:t>until I make your enemies a footstool for your feet.”</a:t>
            </a:r>
          </a:p>
          <a:p>
            <a:r>
              <a:rPr lang="en-US" sz="40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耶和华对我主说，</a:t>
            </a:r>
            <a:r>
              <a:rPr lang="zh-CN" altLang="en-US" sz="4000" dirty="0">
                <a:highlight>
                  <a:srgbClr val="FFFF00"/>
                </a:highlight>
                <a:latin typeface="Times New Roman" panose="02020603050405020304" pitchFamily="18" charset="0"/>
                <a:cs typeface="Times New Roman" panose="02020603050405020304" pitchFamily="18" charset="0"/>
              </a:rPr>
              <a:t>你坐在我的右边</a:t>
            </a:r>
            <a:r>
              <a:rPr lang="zh-CN" altLang="en-US" sz="4000" dirty="0">
                <a:latin typeface="Times New Roman" panose="02020603050405020304" pitchFamily="18" charset="0"/>
                <a:cs typeface="Times New Roman" panose="02020603050405020304" pitchFamily="18" charset="0"/>
              </a:rPr>
              <a:t>，等我使你仇敌作你的脚凳。</a:t>
            </a:r>
          </a:p>
        </p:txBody>
      </p:sp>
      <p:sp>
        <p:nvSpPr>
          <p:cNvPr id="5" name="Rectangle 4">
            <a:extLst>
              <a:ext uri="{FF2B5EF4-FFF2-40B4-BE49-F238E27FC236}">
                <a16:creationId xmlns:a16="http://schemas.microsoft.com/office/drawing/2014/main" id="{F5495503-F11F-324D-AFFA-83BF1899C5CC}"/>
              </a:ext>
            </a:extLst>
          </p:cNvPr>
          <p:cNvSpPr/>
          <p:nvPr/>
        </p:nvSpPr>
        <p:spPr>
          <a:xfrm>
            <a:off x="505356" y="3338621"/>
            <a:ext cx="11181287" cy="3139321"/>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Ephesians 1:20–21 (NET) This power he exercised in Christ when he raised him from the dead and seated him at his right hand in the heavenly realms far above every rule and authority and power and dominion and every name that is named, not only in this age but also in the one to come. </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弗</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1:20-21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就是照他在基督身上，所运行的大能大力，使他从死里复活，叫他在天上坐在自己的右边，远超过一切执政的，掌权的，有能的，主治的，和一切有名的。不但是今世的，连来世的也都超过了。</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4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D81EC4-35DF-F84A-8D7F-42019D95D594}"/>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E62FAC-0B60-6E4C-B043-11EA7516FC6B}"/>
              </a:ext>
            </a:extLst>
          </p:cNvPr>
          <p:cNvSpPr/>
          <p:nvPr/>
        </p:nvSpPr>
        <p:spPr>
          <a:xfrm>
            <a:off x="641460" y="868071"/>
            <a:ext cx="10909080" cy="495520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en-US" sz="2400" dirty="0">
                <a:highlight>
                  <a:srgbClr val="FFFF00"/>
                </a:highlight>
                <a:latin typeface="Times New Roman" panose="02020603050405020304" pitchFamily="18" charset="0"/>
                <a:cs typeface="Times New Roman" panose="02020603050405020304" pitchFamily="18" charset="0"/>
              </a:rPr>
              <a:t>You spoke by the Holy Spirit through the mouth of your servant, our father David</a:t>
            </a:r>
            <a:r>
              <a:rPr lang="en-US" sz="2400" dirty="0">
                <a:latin typeface="Times New Roman" panose="02020603050405020304" pitchFamily="18" charset="0"/>
                <a:cs typeface="Times New Roman" panose="02020603050405020304" pitchFamily="18" charset="0"/>
              </a:rPr>
              <a:t>: “ ‘Why do the nations rage and the peoples plot in vain? The kings of the earth take their stand and the rulers gather together against the Lord and against his Anointed One.’” (Acts 4:25–26)</a:t>
            </a:r>
          </a:p>
          <a:p>
            <a:r>
              <a:rPr lang="en-US" altLang="zh-CN" sz="4400" dirty="0">
                <a:highlight>
                  <a:srgbClr val="FFFF00"/>
                </a:highlight>
                <a:latin typeface="Times New Roman" panose="02020603050405020304" pitchFamily="18" charset="0"/>
                <a:cs typeface="Times New Roman" panose="02020603050405020304" pitchFamily="18" charset="0"/>
              </a:rPr>
              <a:t>“</a:t>
            </a:r>
            <a:r>
              <a:rPr lang="zh-CN" altLang="en-US" sz="4400" dirty="0">
                <a:highlight>
                  <a:srgbClr val="FFFF00"/>
                </a:highlight>
                <a:latin typeface="Times New Roman" panose="02020603050405020304" pitchFamily="18" charset="0"/>
                <a:cs typeface="Times New Roman" panose="02020603050405020304" pitchFamily="18" charset="0"/>
              </a:rPr>
              <a:t>你曾借着圣灵，托你仆人我们祖宗大卫的口，说</a:t>
            </a:r>
            <a:r>
              <a:rPr lang="zh-CN" altLang="en-US" sz="4400" dirty="0">
                <a:latin typeface="Times New Roman" panose="02020603050405020304" pitchFamily="18" charset="0"/>
                <a:cs typeface="Times New Roman" panose="02020603050405020304" pitchFamily="18" charset="0"/>
              </a:rPr>
              <a:t>，外邦为什么争闹，万民为什么谋算虚妄的事。世上的君王一齐起来，臣宰也聚集，要敌挡主，并主的受膏者。”（徒</a:t>
            </a:r>
            <a:r>
              <a:rPr lang="en-US" altLang="zh-CN" sz="4400" dirty="0">
                <a:latin typeface="Times New Roman" panose="02020603050405020304" pitchFamily="18" charset="0"/>
                <a:cs typeface="Times New Roman" panose="02020603050405020304" pitchFamily="18" charset="0"/>
              </a:rPr>
              <a:t>4:25-26</a:t>
            </a:r>
            <a:r>
              <a:rPr lang="zh-CN" altLang="en-US" sz="4400"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708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62754" y="329863"/>
            <a:ext cx="10543978" cy="5170646"/>
          </a:xfrm>
          <a:prstGeom prst="rect">
            <a:avLst/>
          </a:prstGeom>
        </p:spPr>
        <p:txBody>
          <a:bodyPr wrap="square">
            <a:spAutoFit/>
          </a:bodyPr>
          <a:lstStyle/>
          <a:p>
            <a:r>
              <a:rPr lang="en-US" sz="2400" dirty="0">
                <a:highlight>
                  <a:srgbClr val="FFFF00"/>
                </a:highlight>
                <a:latin typeface="Times New Roman" panose="02020603050405020304" pitchFamily="18" charset="0"/>
                <a:cs typeface="Times New Roman" panose="02020603050405020304" pitchFamily="18" charset="0"/>
              </a:rPr>
              <a:t>“Sit at my right hand … </a:t>
            </a:r>
            <a:r>
              <a:rPr lang="en-US" sz="2400" dirty="0">
                <a:latin typeface="Times New Roman" panose="02020603050405020304" pitchFamily="18" charset="0"/>
                <a:cs typeface="Times New Roman" panose="02020603050405020304" pitchFamily="18" charset="0"/>
              </a:rPr>
              <a:t>”</a:t>
            </a:r>
          </a:p>
          <a:p>
            <a:r>
              <a:rPr lang="zh-CN" altLang="en-US" sz="3600" dirty="0">
                <a:latin typeface="Times New Roman" panose="02020603050405020304" pitchFamily="18" charset="0"/>
                <a:cs typeface="Times New Roman" panose="02020603050405020304" pitchFamily="18" charset="0"/>
              </a:rPr>
              <a:t>“</a:t>
            </a:r>
            <a:r>
              <a:rPr lang="zh-CN" altLang="en-US" sz="3600" dirty="0">
                <a:highlight>
                  <a:srgbClr val="FFFF00"/>
                </a:highlight>
                <a:latin typeface="Times New Roman" panose="02020603050405020304" pitchFamily="18" charset="0"/>
                <a:cs typeface="Times New Roman" panose="02020603050405020304" pitchFamily="18" charset="0"/>
              </a:rPr>
              <a:t>坐在我的右边</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 14:62 (NIV) “I am,” said Jesus. “And you will see the Son of Man </a:t>
            </a:r>
            <a:r>
              <a:rPr lang="en-US" dirty="0">
                <a:highlight>
                  <a:srgbClr val="FFFF00"/>
                </a:highlight>
                <a:latin typeface="Times New Roman" panose="02020603050405020304" pitchFamily="18" charset="0"/>
                <a:cs typeface="Times New Roman" panose="02020603050405020304" pitchFamily="18" charset="0"/>
              </a:rPr>
              <a:t>sitting at the right hand of the Mighty One</a:t>
            </a:r>
            <a:r>
              <a:rPr lang="en-US" dirty="0">
                <a:latin typeface="Times New Roman" panose="02020603050405020304" pitchFamily="18" charset="0"/>
                <a:cs typeface="Times New Roman" panose="02020603050405020304" pitchFamily="18" charset="0"/>
              </a:rPr>
              <a:t> and coming on the clouds of heaven.” </a:t>
            </a:r>
          </a:p>
          <a:p>
            <a:pPr lvl="1"/>
            <a:r>
              <a:rPr lang="zh-CN" altLang="en-US" sz="3600" dirty="0">
                <a:latin typeface="Times New Roman" panose="02020603050405020304" pitchFamily="18" charset="0"/>
                <a:cs typeface="Times New Roman" panose="02020603050405020304" pitchFamily="18" charset="0"/>
              </a:rPr>
              <a:t>可</a:t>
            </a:r>
            <a:r>
              <a:rPr lang="en-US" altLang="zh-CN" sz="3600" dirty="0">
                <a:latin typeface="Times New Roman" panose="02020603050405020304" pitchFamily="18" charset="0"/>
                <a:cs typeface="Times New Roman" panose="02020603050405020304" pitchFamily="18" charset="0"/>
              </a:rPr>
              <a:t>14:62</a:t>
            </a:r>
            <a:r>
              <a:rPr lang="zh-CN" altLang="en-US" sz="3600" dirty="0">
                <a:latin typeface="Times New Roman" panose="02020603050405020304" pitchFamily="18" charset="0"/>
                <a:cs typeface="Times New Roman" panose="02020603050405020304" pitchFamily="18" charset="0"/>
              </a:rPr>
              <a:t>“耶稣说，我是。你们必看见人子，</a:t>
            </a:r>
            <a:r>
              <a:rPr lang="zh-CN" altLang="en-US" sz="3600" dirty="0">
                <a:highlight>
                  <a:srgbClr val="FFFF00"/>
                </a:highlight>
                <a:latin typeface="Times New Roman" panose="02020603050405020304" pitchFamily="18" charset="0"/>
                <a:cs typeface="Times New Roman" panose="02020603050405020304" pitchFamily="18" charset="0"/>
              </a:rPr>
              <a:t>坐在那权能者的右边</a:t>
            </a:r>
            <a:r>
              <a:rPr lang="zh-CN" altLang="en-US" sz="3600" dirty="0">
                <a:latin typeface="Times New Roman" panose="02020603050405020304" pitchFamily="18" charset="0"/>
                <a:cs typeface="Times New Roman" panose="02020603050405020304" pitchFamily="18" charset="0"/>
              </a:rPr>
              <a:t>，驾着天上的云降临。”</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 16:19 (NIV) “After the Lord Jesus had spoken to them, he was taken up into heaven and </a:t>
            </a:r>
            <a:r>
              <a:rPr lang="en-US" dirty="0">
                <a:highlight>
                  <a:srgbClr val="FFFF00"/>
                </a:highlight>
                <a:latin typeface="Times New Roman" panose="02020603050405020304" pitchFamily="18" charset="0"/>
                <a:cs typeface="Times New Roman" panose="02020603050405020304" pitchFamily="18" charset="0"/>
              </a:rPr>
              <a:t>he sat at the right hand of God</a:t>
            </a:r>
            <a:r>
              <a:rPr lang="en-US" dirty="0">
                <a:latin typeface="Times New Roman" panose="02020603050405020304" pitchFamily="18" charset="0"/>
                <a:cs typeface="Times New Roman" panose="02020603050405020304" pitchFamily="18" charset="0"/>
              </a:rPr>
              <a:t>.”</a:t>
            </a:r>
          </a:p>
          <a:p>
            <a:pPr lvl="1"/>
            <a:r>
              <a:rPr lang="zh-CN" altLang="en-US" sz="3600" dirty="0">
                <a:latin typeface="Times New Roman" panose="02020603050405020304" pitchFamily="18" charset="0"/>
                <a:cs typeface="Times New Roman" panose="02020603050405020304" pitchFamily="18" charset="0"/>
              </a:rPr>
              <a:t>可</a:t>
            </a:r>
            <a:r>
              <a:rPr lang="en-US" altLang="zh-CN" sz="3600" dirty="0">
                <a:latin typeface="Times New Roman" panose="02020603050405020304" pitchFamily="18" charset="0"/>
                <a:cs typeface="Times New Roman" panose="02020603050405020304" pitchFamily="18" charset="0"/>
              </a:rPr>
              <a:t>16:19</a:t>
            </a:r>
            <a:r>
              <a:rPr lang="zh-CN" altLang="en-US" sz="3600" dirty="0">
                <a:latin typeface="Times New Roman" panose="02020603050405020304" pitchFamily="18" charset="0"/>
                <a:cs typeface="Times New Roman" panose="02020603050405020304" pitchFamily="18" charset="0"/>
              </a:rPr>
              <a:t> “主耶稣和他们说完了话，后来被接到天上，</a:t>
            </a:r>
            <a:r>
              <a:rPr lang="zh-CN" altLang="en-US" sz="3600" dirty="0">
                <a:highlight>
                  <a:srgbClr val="FFFF00"/>
                </a:highlight>
                <a:latin typeface="Times New Roman" panose="02020603050405020304" pitchFamily="18" charset="0"/>
                <a:cs typeface="Times New Roman" panose="02020603050405020304" pitchFamily="18" charset="0"/>
              </a:rPr>
              <a:t>坐在神的右边</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Luke 22:69 (NIV) “But from now on, </a:t>
            </a:r>
            <a:r>
              <a:rPr lang="en-US" dirty="0">
                <a:highlight>
                  <a:srgbClr val="FFFF00"/>
                </a:highlight>
                <a:latin typeface="Times New Roman" panose="02020603050405020304" pitchFamily="18" charset="0"/>
                <a:cs typeface="Times New Roman" panose="02020603050405020304" pitchFamily="18" charset="0"/>
              </a:rPr>
              <a:t>the Son of Man will be seated at the right hand of the mighty God</a:t>
            </a:r>
            <a:r>
              <a:rPr lang="en-US" dirty="0">
                <a:latin typeface="Times New Roman" panose="02020603050405020304" pitchFamily="18" charset="0"/>
                <a:cs typeface="Times New Roman" panose="02020603050405020304" pitchFamily="18" charset="0"/>
              </a:rPr>
              <a:t>.” </a:t>
            </a:r>
          </a:p>
          <a:p>
            <a:pPr lvl="1"/>
            <a:r>
              <a:rPr lang="zh-CN" altLang="en-US" sz="3600" dirty="0">
                <a:latin typeface="Times New Roman" panose="02020603050405020304" pitchFamily="18" charset="0"/>
                <a:cs typeface="Times New Roman" panose="02020603050405020304" pitchFamily="18" charset="0"/>
              </a:rPr>
              <a:t>路</a:t>
            </a:r>
            <a:r>
              <a:rPr lang="en-US" altLang="zh-CN" sz="3600" dirty="0">
                <a:latin typeface="Times New Roman" panose="02020603050405020304" pitchFamily="18" charset="0"/>
                <a:cs typeface="Times New Roman" panose="02020603050405020304" pitchFamily="18" charset="0"/>
              </a:rPr>
              <a:t>22:69</a:t>
            </a:r>
            <a:r>
              <a:rPr lang="zh-CN" altLang="en-US" sz="3600" dirty="0">
                <a:latin typeface="Times New Roman" panose="02020603050405020304" pitchFamily="18" charset="0"/>
                <a:cs typeface="Times New Roman" panose="02020603050405020304" pitchFamily="18" charset="0"/>
              </a:rPr>
              <a:t> “从今以后，人子要</a:t>
            </a:r>
            <a:r>
              <a:rPr lang="zh-CN" altLang="en-US" sz="3600" dirty="0">
                <a:highlight>
                  <a:srgbClr val="FFFF00"/>
                </a:highlight>
                <a:latin typeface="Times New Roman" panose="02020603050405020304" pitchFamily="18" charset="0"/>
                <a:cs typeface="Times New Roman" panose="02020603050405020304" pitchFamily="18" charset="0"/>
              </a:rPr>
              <a:t>坐在神权能的右边</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4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40327" y="976762"/>
            <a:ext cx="11111345" cy="4893647"/>
          </a:xfrm>
          <a:prstGeom prst="rect">
            <a:avLst/>
          </a:prstGeom>
        </p:spPr>
        <p:txBody>
          <a:bodyPr wrap="square">
            <a:spAutoFit/>
          </a:bodyPr>
          <a:lstStyle/>
          <a:p>
            <a:r>
              <a:rPr lang="en-US" sz="2400" dirty="0">
                <a:highlight>
                  <a:srgbClr val="FFFF00"/>
                </a:highlight>
                <a:latin typeface="Times New Roman" panose="02020603050405020304" pitchFamily="18" charset="0"/>
                <a:cs typeface="Times New Roman" panose="02020603050405020304" pitchFamily="18" charset="0"/>
              </a:rPr>
              <a:t>“Sit at my right hand … </a:t>
            </a:r>
            <a:r>
              <a:rPr lang="en-US" sz="2400" dirty="0">
                <a:latin typeface="Times New Roman" panose="02020603050405020304" pitchFamily="18" charset="0"/>
                <a:cs typeface="Times New Roman" panose="02020603050405020304" pitchFamily="18" charset="0"/>
              </a:rPr>
              <a:t>”</a:t>
            </a:r>
          </a:p>
          <a:p>
            <a:r>
              <a:rPr lang="zh-CN" altLang="en-US" sz="4400" dirty="0">
                <a:latin typeface="Times New Roman" panose="02020603050405020304" pitchFamily="18" charset="0"/>
                <a:cs typeface="Times New Roman" panose="02020603050405020304" pitchFamily="18" charset="0"/>
              </a:rPr>
              <a:t>“</a:t>
            </a:r>
            <a:r>
              <a:rPr lang="zh-CN" altLang="en-US" sz="4400" dirty="0">
                <a:highlight>
                  <a:srgbClr val="FFFF00"/>
                </a:highlight>
                <a:latin typeface="Times New Roman" panose="02020603050405020304" pitchFamily="18" charset="0"/>
                <a:cs typeface="Times New Roman" panose="02020603050405020304" pitchFamily="18" charset="0"/>
              </a:rPr>
              <a:t>坐在我的右边</a:t>
            </a:r>
            <a:r>
              <a:rPr lang="en-US" altLang="zh-CN" sz="4400"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Romans 8:34 (NIV) “Christ Jesus who died—more than that, who was raised to life—is </a:t>
            </a:r>
            <a:r>
              <a:rPr lang="en-US" dirty="0">
                <a:highlight>
                  <a:srgbClr val="FFFF00"/>
                </a:highlight>
                <a:latin typeface="Times New Roman" panose="02020603050405020304" pitchFamily="18" charset="0"/>
                <a:cs typeface="Times New Roman" panose="02020603050405020304" pitchFamily="18" charset="0"/>
              </a:rPr>
              <a:t>at the right hand of God </a:t>
            </a:r>
            <a:r>
              <a:rPr lang="en-US" dirty="0">
                <a:latin typeface="Times New Roman" panose="02020603050405020304" pitchFamily="18" charset="0"/>
                <a:cs typeface="Times New Roman" panose="02020603050405020304" pitchFamily="18" charset="0"/>
              </a:rPr>
              <a:t>and is also interceding for us.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sz="3600" dirty="0">
                <a:latin typeface="Times New Roman" panose="02020603050405020304" pitchFamily="18" charset="0"/>
                <a:cs typeface="Times New Roman" panose="02020603050405020304" pitchFamily="18" charset="0"/>
              </a:rPr>
              <a:t>罗</a:t>
            </a:r>
            <a:r>
              <a:rPr lang="en-US" altLang="zh-CN" sz="3600" dirty="0">
                <a:latin typeface="Times New Roman" panose="02020603050405020304" pitchFamily="18" charset="0"/>
                <a:cs typeface="Times New Roman" panose="02020603050405020304" pitchFamily="18" charset="0"/>
              </a:rPr>
              <a:t>8:34</a:t>
            </a:r>
            <a:r>
              <a:rPr lang="zh-CN" altLang="en-US" sz="3600" dirty="0">
                <a:latin typeface="Times New Roman" panose="02020603050405020304" pitchFamily="18" charset="0"/>
                <a:cs typeface="Times New Roman" panose="02020603050405020304" pitchFamily="18" charset="0"/>
              </a:rPr>
              <a:t> “谁能定他们的罪呢？有基督耶稣已经死了，而且从死里复活，现今</a:t>
            </a:r>
            <a:r>
              <a:rPr lang="zh-CN" altLang="en-US" sz="3600" dirty="0">
                <a:highlight>
                  <a:srgbClr val="FFFF00"/>
                </a:highlight>
                <a:latin typeface="Times New Roman" panose="02020603050405020304" pitchFamily="18" charset="0"/>
                <a:cs typeface="Times New Roman" panose="02020603050405020304" pitchFamily="18" charset="0"/>
              </a:rPr>
              <a:t>在神的右边</a:t>
            </a:r>
            <a:r>
              <a:rPr lang="zh-CN" altLang="en-US" sz="3600" dirty="0">
                <a:latin typeface="Times New Roman" panose="02020603050405020304" pitchFamily="18" charset="0"/>
                <a:cs typeface="Times New Roman" panose="02020603050405020304" pitchFamily="18" charset="0"/>
              </a:rPr>
              <a:t>，也替我们祈求。”</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Colossians 3:1 (NIV) “Christ is </a:t>
            </a:r>
            <a:r>
              <a:rPr lang="en-US" dirty="0">
                <a:highlight>
                  <a:srgbClr val="FFFF00"/>
                </a:highlight>
                <a:latin typeface="Times New Roman" panose="02020603050405020304" pitchFamily="18" charset="0"/>
                <a:cs typeface="Times New Roman" panose="02020603050405020304" pitchFamily="18" charset="0"/>
              </a:rPr>
              <a:t>seated at the right hand of God</a:t>
            </a:r>
            <a:r>
              <a:rPr lang="en-US" dirty="0">
                <a:latin typeface="Times New Roman" panose="02020603050405020304" pitchFamily="18" charset="0"/>
                <a:cs typeface="Times New Roman" panose="02020603050405020304" pitchFamily="18" charset="0"/>
              </a:rPr>
              <a:t>.”</a:t>
            </a:r>
          </a:p>
          <a:p>
            <a:pPr lvl="1"/>
            <a:r>
              <a:rPr lang="zh-CN" altLang="en-US" sz="3600" dirty="0">
                <a:latin typeface="Times New Roman" panose="02020603050405020304" pitchFamily="18" charset="0"/>
                <a:cs typeface="Times New Roman" panose="02020603050405020304" pitchFamily="18" charset="0"/>
              </a:rPr>
              <a:t>西</a:t>
            </a:r>
            <a:r>
              <a:rPr lang="en-US" altLang="zh-CN" sz="3600" dirty="0">
                <a:latin typeface="Times New Roman" panose="02020603050405020304" pitchFamily="18" charset="0"/>
                <a:cs typeface="Times New Roman" panose="02020603050405020304" pitchFamily="18" charset="0"/>
              </a:rPr>
              <a:t>3:1</a:t>
            </a:r>
            <a:r>
              <a:rPr lang="zh-CN" altLang="en-US" sz="3600" dirty="0">
                <a:latin typeface="Times New Roman" panose="02020603050405020304" pitchFamily="18" charset="0"/>
                <a:cs typeface="Times New Roman" panose="02020603050405020304" pitchFamily="18" charset="0"/>
              </a:rPr>
              <a:t> “所以你们若真与基督一同复活，就当求在上面的事。那里有基督</a:t>
            </a:r>
            <a:r>
              <a:rPr lang="zh-CN" altLang="en-US" sz="3600" dirty="0">
                <a:highlight>
                  <a:srgbClr val="FFFF00"/>
                </a:highlight>
                <a:latin typeface="Times New Roman" panose="02020603050405020304" pitchFamily="18" charset="0"/>
                <a:cs typeface="Times New Roman" panose="02020603050405020304" pitchFamily="18" charset="0"/>
              </a:rPr>
              <a:t>坐在神的右边</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44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062103"/>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The LORD says to my Lord: “Sit at my right hand until I make </a:t>
            </a:r>
            <a:r>
              <a:rPr lang="en-US" sz="2000" dirty="0">
                <a:highlight>
                  <a:srgbClr val="FFFF00"/>
                </a:highlight>
                <a:latin typeface="Times New Roman" panose="02020603050405020304" pitchFamily="18" charset="0"/>
                <a:cs typeface="Times New Roman" panose="02020603050405020304" pitchFamily="18" charset="0"/>
              </a:rPr>
              <a:t>your enemies a footstool for your feet.” </a:t>
            </a:r>
          </a:p>
          <a:p>
            <a:r>
              <a:rPr lang="en-US" altLang="zh-CN" sz="4400" dirty="0"/>
              <a:t>1</a:t>
            </a:r>
            <a:r>
              <a:rPr lang="zh-CN" altLang="en-US" sz="4400" dirty="0"/>
              <a:t>耶和华对我主说，你坐在我的右边，等我</a:t>
            </a:r>
            <a:r>
              <a:rPr lang="zh-CN" altLang="en-US" sz="4400" dirty="0">
                <a:highlight>
                  <a:srgbClr val="FFFF00"/>
                </a:highlight>
              </a:rPr>
              <a:t>使你仇敌作你的脚凳。</a:t>
            </a:r>
            <a:endParaRPr lang="en-US" sz="4400" dirty="0">
              <a:highlight>
                <a:srgbClr val="FFFF00"/>
              </a:highlight>
            </a:endParaRPr>
          </a:p>
        </p:txBody>
      </p:sp>
      <p:sp>
        <p:nvSpPr>
          <p:cNvPr id="5" name="Rectangle 4">
            <a:extLst>
              <a:ext uri="{FF2B5EF4-FFF2-40B4-BE49-F238E27FC236}">
                <a16:creationId xmlns:a16="http://schemas.microsoft.com/office/drawing/2014/main" id="{8DCD33D2-4118-4E3C-AD0B-128ADE91C7C1}"/>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110:1</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110:1</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1221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04092" y="243512"/>
            <a:ext cx="11263365" cy="6247864"/>
          </a:xfrm>
          <a:prstGeom prst="rect">
            <a:avLst/>
          </a:prstGeom>
        </p:spPr>
        <p:txBody>
          <a:bodyPr wrap="square">
            <a:spAutoFit/>
          </a:bodyPr>
          <a:lstStyle/>
          <a:p>
            <a:r>
              <a:rPr lang="en-US" altLang="zh-CN" sz="4000" dirty="0">
                <a:highlight>
                  <a:srgbClr val="FFFF00"/>
                </a:highlight>
                <a:latin typeface="Times New Roman" panose="02020603050405020304" pitchFamily="18" charset="0"/>
                <a:cs typeface="Times New Roman" panose="02020603050405020304" pitchFamily="18" charset="0"/>
              </a:rPr>
              <a:t>“</a:t>
            </a:r>
            <a:r>
              <a:rPr lang="zh-CN" altLang="en-US" sz="4000" dirty="0">
                <a:highlight>
                  <a:srgbClr val="FFFF00"/>
                </a:highlight>
                <a:latin typeface="Times New Roman" panose="02020603050405020304" pitchFamily="18" charset="0"/>
                <a:cs typeface="Times New Roman" panose="02020603050405020304" pitchFamily="18" charset="0"/>
              </a:rPr>
              <a:t>使你仇敌作你的脚凳</a:t>
            </a:r>
            <a:r>
              <a:rPr lang="en-US" altLang="zh-CN" sz="4000" dirty="0">
                <a:highlight>
                  <a:srgbClr val="FFFF00"/>
                </a:highlight>
                <a:latin typeface="Times New Roman" panose="02020603050405020304" pitchFamily="18" charset="0"/>
                <a:cs typeface="Times New Roman" panose="02020603050405020304" pitchFamily="18" charset="0"/>
              </a:rPr>
              <a:t>…”</a:t>
            </a:r>
            <a:r>
              <a:rPr lang="en-US" sz="2000" dirty="0">
                <a:highlight>
                  <a:srgbClr val="FFFF00"/>
                </a:highlight>
                <a:latin typeface="Times New Roman" panose="02020603050405020304" pitchFamily="18" charset="0"/>
                <a:cs typeface="Times New Roman" panose="02020603050405020304" pitchFamily="18" charset="0"/>
              </a:rPr>
              <a:t>   “your enemies a footstool … ”</a:t>
            </a:r>
          </a:p>
          <a:p>
            <a:r>
              <a:rPr lang="en-US" dirty="0">
                <a:latin typeface="Times New Roman" panose="02020603050405020304" pitchFamily="18" charset="0"/>
                <a:cs typeface="Times New Roman" panose="02020603050405020304" pitchFamily="18" charset="0"/>
              </a:rPr>
              <a:t>1 Corinthians 15:20–28 “But Christ has indeed been raised from the dead, the </a:t>
            </a:r>
            <a:r>
              <a:rPr lang="en-US" dirty="0" err="1">
                <a:latin typeface="Times New Roman" panose="02020603050405020304" pitchFamily="18" charset="0"/>
                <a:cs typeface="Times New Roman" panose="02020603050405020304" pitchFamily="18" charset="0"/>
              </a:rPr>
              <a:t>firstfruits</a:t>
            </a:r>
            <a:r>
              <a:rPr lang="en-US" dirty="0">
                <a:latin typeface="Times New Roman" panose="02020603050405020304" pitchFamily="18" charset="0"/>
                <a:cs typeface="Times New Roman" panose="02020603050405020304" pitchFamily="18" charset="0"/>
              </a:rPr>
              <a:t> of those who have fallen asleep. …Then the end will come, when he hands over the kingdom to God the Father after he has destroyed all dominion, authority and power. </a:t>
            </a:r>
            <a:r>
              <a:rPr lang="en-US" dirty="0">
                <a:highlight>
                  <a:srgbClr val="FFFF00"/>
                </a:highlight>
                <a:latin typeface="Times New Roman" panose="02020603050405020304" pitchFamily="18" charset="0"/>
                <a:cs typeface="Times New Roman" panose="02020603050405020304" pitchFamily="18" charset="0"/>
              </a:rPr>
              <a:t>For he must reign until he has put all his enemies under his feet. The last enemy to be destroyed is death. For he “has put everything under his feet.” </a:t>
            </a:r>
            <a:r>
              <a:rPr lang="en-US" dirty="0">
                <a:latin typeface="Times New Roman" panose="02020603050405020304" pitchFamily="18" charset="0"/>
                <a:cs typeface="Times New Roman" panose="02020603050405020304" pitchFamily="18" charset="0"/>
              </a:rPr>
              <a:t>Now when it says that “everything” has been put under him, it is clear that this does not include God himself, who put everything under Christ. When he has done this, then the Son himself will be made subject to him who put everything under him, so that God may be all in all.”</a:t>
            </a:r>
          </a:p>
          <a:p>
            <a:r>
              <a:rPr lang="zh-CN" altLang="en-US" sz="2800" dirty="0">
                <a:latin typeface="Times New Roman" panose="02020603050405020304" pitchFamily="18" charset="0"/>
                <a:cs typeface="Times New Roman" panose="02020603050405020304" pitchFamily="18" charset="0"/>
              </a:rPr>
              <a:t>林前</a:t>
            </a:r>
            <a:r>
              <a:rPr lang="en-US" altLang="zh-CN" sz="2800" dirty="0">
                <a:latin typeface="Times New Roman" panose="02020603050405020304" pitchFamily="18" charset="0"/>
                <a:cs typeface="Times New Roman" panose="02020603050405020304" pitchFamily="18" charset="0"/>
              </a:rPr>
              <a:t>15:20-28 </a:t>
            </a:r>
            <a:r>
              <a:rPr lang="zh-CN" altLang="en-US" sz="2800" dirty="0">
                <a:latin typeface="Times New Roman" panose="02020603050405020304" pitchFamily="18" charset="0"/>
                <a:cs typeface="Times New Roman" panose="02020603050405020304" pitchFamily="18" charset="0"/>
              </a:rPr>
              <a:t>“但基督已经从死里复活，成为睡了之人初熟的果子。死既是因一人而来，死人复活也是因一人而来。在亚当里众人都死了。照样，在基督里众人也都要复活。但各人是按着自己的次序复活。初熟的果子是基督。以后在他来的时候，是那些属基督的。再后末期到了，那时，基督既将一切执政的，掌权的，有能的，都毁灭了，就把国交与父神。</a:t>
            </a:r>
            <a:r>
              <a:rPr lang="zh-CN" altLang="en-US" sz="2800" dirty="0">
                <a:highlight>
                  <a:srgbClr val="FFFF00"/>
                </a:highlight>
                <a:latin typeface="Times New Roman" panose="02020603050405020304" pitchFamily="18" charset="0"/>
                <a:cs typeface="Times New Roman" panose="02020603050405020304" pitchFamily="18" charset="0"/>
              </a:rPr>
              <a:t>因为基督必要作王，等神把一切仇敌，都放在他的脚下。尽末了所毁灭的仇敌，就是死。因为经上说，神叫万物都服在他的脚下。</a:t>
            </a:r>
            <a:r>
              <a:rPr lang="zh-CN" altLang="en-US" sz="2800" dirty="0">
                <a:latin typeface="Times New Roman" panose="02020603050405020304" pitchFamily="18" charset="0"/>
                <a:cs typeface="Times New Roman" panose="02020603050405020304" pitchFamily="18" charset="0"/>
              </a:rPr>
              <a:t>既说万物都服了他，明显那叫万物服他的不在其内了。万物既服了他，那时，子也要自己服那叫万物服他的，叫神在万物之上，为万物之主。”</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894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1754326"/>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The LORD will extend your mighty scepter from Zion, saying, “Rule in the midst of your enemies!” </a:t>
            </a:r>
          </a:p>
          <a:p>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耶和华必使你从锡安伸出能力的杖来。你要在你仇敌中掌权</a:t>
            </a:r>
            <a:r>
              <a:rPr lang="zh-CN" altLang="en-US"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63D50F0-B2D3-4BCA-BEE2-1BE9B60CC780}"/>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110:2</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110:2</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1789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24011" y="2047037"/>
            <a:ext cx="10543978" cy="2739211"/>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3 </a:t>
            </a:r>
            <a:r>
              <a:rPr lang="en-US" sz="2000" dirty="0">
                <a:highlight>
                  <a:srgbClr val="FFFF00"/>
                </a:highlight>
                <a:latin typeface="Times New Roman" panose="02020603050405020304" pitchFamily="18" charset="0"/>
                <a:cs typeface="Times New Roman" panose="02020603050405020304" pitchFamily="18" charset="0"/>
              </a:rPr>
              <a:t>Your troops will be willing </a:t>
            </a:r>
            <a:r>
              <a:rPr lang="en-US" sz="2000" dirty="0">
                <a:latin typeface="Times New Roman" panose="02020603050405020304" pitchFamily="18" charset="0"/>
                <a:cs typeface="Times New Roman" panose="02020603050405020304" pitchFamily="18" charset="0"/>
              </a:rPr>
              <a:t>on your day of battle. Arrayed in holy splendor, your young men will come to you like dew from the morning’s womb. </a:t>
            </a:r>
          </a:p>
          <a:p>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当你掌权的日子，</a:t>
            </a:r>
            <a:r>
              <a:rPr lang="zh-CN" altLang="en-US" sz="4400" dirty="0">
                <a:highlight>
                  <a:srgbClr val="FFFF00"/>
                </a:highlight>
                <a:latin typeface="Times New Roman" panose="02020603050405020304" pitchFamily="18" charset="0"/>
                <a:cs typeface="Times New Roman" panose="02020603050405020304" pitchFamily="18" charset="0"/>
              </a:rPr>
              <a:t>你的民</a:t>
            </a:r>
            <a:r>
              <a:rPr lang="zh-CN" altLang="en-US" sz="4400" dirty="0">
                <a:latin typeface="Times New Roman" panose="02020603050405020304" pitchFamily="18" charset="0"/>
                <a:cs typeface="Times New Roman" panose="02020603050405020304" pitchFamily="18" charset="0"/>
              </a:rPr>
              <a:t>要以圣洁的妆饰为衣，</a:t>
            </a:r>
            <a:r>
              <a:rPr lang="zh-CN" altLang="en-US" sz="4400" dirty="0">
                <a:highlight>
                  <a:srgbClr val="FFFF00"/>
                </a:highlight>
                <a:latin typeface="Times New Roman" panose="02020603050405020304" pitchFamily="18" charset="0"/>
                <a:cs typeface="Times New Roman" panose="02020603050405020304" pitchFamily="18" charset="0"/>
              </a:rPr>
              <a:t>甘心牺牲自己</a:t>
            </a:r>
            <a:r>
              <a:rPr lang="zh-CN" altLang="en-US" sz="4400" dirty="0">
                <a:latin typeface="Times New Roman" panose="02020603050405020304" pitchFamily="18" charset="0"/>
                <a:cs typeface="Times New Roman" panose="02020603050405020304" pitchFamily="18" charset="0"/>
              </a:rPr>
              <a:t>。你的民多如清晨的甘露。</a:t>
            </a:r>
            <a:endParaRPr lang="en-US" sz="4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E82E3E8-A67E-494D-B4FB-0E32E65AFFBA}"/>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110:3</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2812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739211"/>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Your troops will be willing on </a:t>
            </a:r>
            <a:r>
              <a:rPr lang="en-US" sz="2000" dirty="0">
                <a:highlight>
                  <a:srgbClr val="FFFF00"/>
                </a:highlight>
                <a:latin typeface="Times New Roman" panose="02020603050405020304" pitchFamily="18" charset="0"/>
                <a:cs typeface="Times New Roman" panose="02020603050405020304" pitchFamily="18" charset="0"/>
              </a:rPr>
              <a:t>your day of battle</a:t>
            </a:r>
            <a:r>
              <a:rPr lang="en-US" sz="2000" dirty="0">
                <a:latin typeface="Times New Roman" panose="02020603050405020304" pitchFamily="18" charset="0"/>
                <a:cs typeface="Times New Roman" panose="02020603050405020304" pitchFamily="18" charset="0"/>
              </a:rPr>
              <a:t>. Arrayed in holy splendor, your young men will come to you like dew from the morning’s womb. </a:t>
            </a:r>
          </a:p>
          <a:p>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当</a:t>
            </a:r>
            <a:r>
              <a:rPr lang="zh-CN" altLang="en-US" sz="4400" dirty="0">
                <a:highlight>
                  <a:srgbClr val="FFFF00"/>
                </a:highlight>
                <a:latin typeface="Times New Roman" panose="02020603050405020304" pitchFamily="18" charset="0"/>
                <a:cs typeface="Times New Roman" panose="02020603050405020304" pitchFamily="18" charset="0"/>
              </a:rPr>
              <a:t>你掌权的日子</a:t>
            </a:r>
            <a:r>
              <a:rPr lang="zh-CN" altLang="en-US" sz="4400" dirty="0">
                <a:latin typeface="Times New Roman" panose="02020603050405020304" pitchFamily="18" charset="0"/>
                <a:cs typeface="Times New Roman" panose="02020603050405020304" pitchFamily="18" charset="0"/>
              </a:rPr>
              <a:t>，你的民要以圣洁的妆饰为衣，甘心牺牲自己。你的民多如清晨的甘露。</a:t>
            </a:r>
          </a:p>
        </p:txBody>
      </p:sp>
      <p:sp>
        <p:nvSpPr>
          <p:cNvPr id="5" name="Rectangle 4">
            <a:extLst>
              <a:ext uri="{FF2B5EF4-FFF2-40B4-BE49-F238E27FC236}">
                <a16:creationId xmlns:a16="http://schemas.microsoft.com/office/drawing/2014/main" id="{346F9CDF-3DD5-400F-A404-A9E55D36CD55}"/>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110:3</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4609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6706269" cy="3724096"/>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Your troops will be willing on your day of battle. </a:t>
            </a:r>
            <a:r>
              <a:rPr lang="en-US" sz="2000" dirty="0">
                <a:highlight>
                  <a:srgbClr val="FFFF00"/>
                </a:highlight>
                <a:latin typeface="Times New Roman" panose="02020603050405020304" pitchFamily="18" charset="0"/>
                <a:cs typeface="Times New Roman" panose="02020603050405020304" pitchFamily="18" charset="0"/>
              </a:rPr>
              <a:t>Arrayed in holy splendor, your young men will come to you </a:t>
            </a:r>
            <a:r>
              <a:rPr lang="en-US" sz="2000" dirty="0">
                <a:latin typeface="Times New Roman" panose="02020603050405020304" pitchFamily="18" charset="0"/>
                <a:cs typeface="Times New Roman" panose="02020603050405020304" pitchFamily="18" charset="0"/>
              </a:rPr>
              <a:t>like dew from the morning’s womb. </a:t>
            </a:r>
          </a:p>
          <a:p>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当你掌权的日子，你的民要</a:t>
            </a:r>
            <a:r>
              <a:rPr lang="zh-CN" altLang="en-US" sz="4400" dirty="0">
                <a:highlight>
                  <a:srgbClr val="FFFF00"/>
                </a:highlight>
                <a:latin typeface="Times New Roman" panose="02020603050405020304" pitchFamily="18" charset="0"/>
                <a:cs typeface="Times New Roman" panose="02020603050405020304" pitchFamily="18" charset="0"/>
              </a:rPr>
              <a:t>以圣洁的妆饰为衣</a:t>
            </a:r>
            <a:r>
              <a:rPr lang="zh-CN" altLang="en-US" sz="4400" dirty="0">
                <a:latin typeface="Times New Roman" panose="02020603050405020304" pitchFamily="18" charset="0"/>
                <a:cs typeface="Times New Roman" panose="02020603050405020304" pitchFamily="18" charset="0"/>
              </a:rPr>
              <a:t>，甘心牺牲自己。</a:t>
            </a:r>
            <a:r>
              <a:rPr lang="zh-CN" altLang="en-US" sz="4400" dirty="0">
                <a:highlight>
                  <a:srgbClr val="FFFF00"/>
                </a:highlight>
                <a:latin typeface="Times New Roman" panose="02020603050405020304" pitchFamily="18" charset="0"/>
                <a:cs typeface="Times New Roman" panose="02020603050405020304" pitchFamily="18" charset="0"/>
              </a:rPr>
              <a:t>你的民</a:t>
            </a:r>
            <a:r>
              <a:rPr lang="zh-CN" altLang="en-US" sz="4400" dirty="0">
                <a:latin typeface="Times New Roman" panose="02020603050405020304" pitchFamily="18" charset="0"/>
                <a:cs typeface="Times New Roman" panose="02020603050405020304" pitchFamily="18" charset="0"/>
              </a:rPr>
              <a:t>多如清晨的甘露。</a:t>
            </a:r>
            <a:endParaRPr lang="en-US" sz="4400" dirty="0">
              <a:latin typeface="Times New Roman" panose="02020603050405020304" pitchFamily="18" charset="0"/>
              <a:cs typeface="Times New Roman" panose="02020603050405020304" pitchFamily="18" charset="0"/>
            </a:endParaRPr>
          </a:p>
        </p:txBody>
      </p:sp>
      <p:pic>
        <p:nvPicPr>
          <p:cNvPr id="6" name="Picture 5" descr="A picture containing clothing, headdress, indoor, helmet&#10;&#10;Description automatically generated">
            <a:extLst>
              <a:ext uri="{FF2B5EF4-FFF2-40B4-BE49-F238E27FC236}">
                <a16:creationId xmlns:a16="http://schemas.microsoft.com/office/drawing/2014/main" id="{05A5B2AD-D74D-B346-A7A7-93997F3B7F0B}"/>
              </a:ext>
            </a:extLst>
          </p:cNvPr>
          <p:cNvPicPr>
            <a:picLocks noChangeAspect="1"/>
          </p:cNvPicPr>
          <p:nvPr/>
        </p:nvPicPr>
        <p:blipFill>
          <a:blip r:embed="rId2"/>
          <a:stretch>
            <a:fillRect/>
          </a:stretch>
        </p:blipFill>
        <p:spPr>
          <a:xfrm>
            <a:off x="6869114" y="7144"/>
            <a:ext cx="4741664" cy="6858000"/>
          </a:xfrm>
          <a:prstGeom prst="rect">
            <a:avLst/>
          </a:prstGeom>
        </p:spPr>
      </p:pic>
      <p:sp>
        <p:nvSpPr>
          <p:cNvPr id="7" name="Rectangle 6">
            <a:extLst>
              <a:ext uri="{FF2B5EF4-FFF2-40B4-BE49-F238E27FC236}">
                <a16:creationId xmlns:a16="http://schemas.microsoft.com/office/drawing/2014/main" id="{4B4D4EF2-887D-4639-8914-EA17829EC1D2}"/>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110:3</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170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739211"/>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Your troops will be willing on your day of battle. Arrayed in holy splendor, your young men will come to you </a:t>
            </a:r>
            <a:r>
              <a:rPr lang="en-US" sz="2000" dirty="0">
                <a:highlight>
                  <a:srgbClr val="FFFF00"/>
                </a:highlight>
                <a:latin typeface="Times New Roman" panose="02020603050405020304" pitchFamily="18" charset="0"/>
                <a:cs typeface="Times New Roman" panose="02020603050405020304" pitchFamily="18" charset="0"/>
              </a:rPr>
              <a:t>like dew from the morning’s womb. </a:t>
            </a:r>
          </a:p>
          <a:p>
            <a:r>
              <a:rPr lang="en-US" altLang="zh-CN" sz="4400" dirty="0"/>
              <a:t>3</a:t>
            </a:r>
            <a:r>
              <a:rPr lang="zh-CN" altLang="en-US" sz="4400" dirty="0"/>
              <a:t>当你掌权的日子，你的民要以圣洁的妆饰为衣，甘心牺牲自己。你的民</a:t>
            </a:r>
            <a:r>
              <a:rPr lang="zh-CN" altLang="en-US" sz="4400" dirty="0">
                <a:highlight>
                  <a:srgbClr val="FFFF00"/>
                </a:highlight>
              </a:rPr>
              <a:t>多如清晨的甘露</a:t>
            </a:r>
            <a:r>
              <a:rPr lang="zh-CN" altLang="en-US" sz="4400" dirty="0"/>
              <a:t>。</a:t>
            </a:r>
            <a:endParaRPr lang="en-US" sz="4400" dirty="0"/>
          </a:p>
        </p:txBody>
      </p:sp>
      <p:sp>
        <p:nvSpPr>
          <p:cNvPr id="5" name="Rectangle 4">
            <a:extLst>
              <a:ext uri="{FF2B5EF4-FFF2-40B4-BE49-F238E27FC236}">
                <a16:creationId xmlns:a16="http://schemas.microsoft.com/office/drawing/2014/main" id="{22CBDB8E-2E15-4006-9EE5-88831CAA48ED}"/>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110:3</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0111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06210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4The LORD has sworn and will not change his mind: “You are a priest forever, in the order of Melchizedek.” </a:t>
            </a:r>
          </a:p>
          <a:p>
            <a:r>
              <a:rPr lang="en-US" altLang="zh-CN" sz="4400" dirty="0">
                <a:latin typeface="Times New Roman" panose="02020603050405020304" pitchFamily="18" charset="0"/>
                <a:cs typeface="Times New Roman" panose="02020603050405020304" pitchFamily="18" charset="0"/>
              </a:rPr>
              <a:t>4</a:t>
            </a:r>
            <a:r>
              <a:rPr lang="zh-CN" altLang="en-US" sz="4400" dirty="0">
                <a:latin typeface="Times New Roman" panose="02020603050405020304" pitchFamily="18" charset="0"/>
                <a:cs typeface="Times New Roman" panose="02020603050405020304" pitchFamily="18" charset="0"/>
              </a:rPr>
              <a:t>耶和华起了誓，决不后悔，说，你是照着麦基洗德的等次，永远为祭司。</a:t>
            </a:r>
            <a:endParaRPr lang="en-US" sz="4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C139499-15B3-44FC-812E-8752F811CCFC}"/>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110:4</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110:4</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668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830264" y="341544"/>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2:1-3  </a:t>
            </a:r>
            <a:r>
              <a:rPr lang="en-US" sz="2800" b="1" dirty="0">
                <a:latin typeface="Times New Roman" panose="02020603050405020304" pitchFamily="18" charset="0"/>
                <a:ea typeface="Times New Roman" panose="02020603050405020304" pitchFamily="18" charset="0"/>
              </a:rPr>
              <a:t>PSALM 2:1-3</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30264" y="1243881"/>
            <a:ext cx="10371136" cy="4708981"/>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Why do the nations conspire and the peoples plot in vain? </a:t>
            </a:r>
          </a:p>
          <a:p>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The kings of the earth take their stand and the rulers gather together against the LORD and against his Anointed One. </a:t>
            </a:r>
          </a:p>
          <a:p>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“Let us break their chains,” they say, “and throw off their fetters.”</a:t>
            </a:r>
          </a:p>
          <a:p>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外邦为什么争闹，万民为什么谋算虚妄的事。</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世上的君王一齐起来，臣宰一同商议，要敌挡耶和华，并他的受膏者，</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说，我们要挣开他们的捆绑，脱去他们的绳索。</a:t>
            </a:r>
          </a:p>
        </p:txBody>
      </p:sp>
    </p:spTree>
    <p:extLst>
      <p:ext uri="{BB962C8B-B14F-4D97-AF65-F5344CB8AC3E}">
        <p14:creationId xmlns:p14="http://schemas.microsoft.com/office/powerpoint/2010/main" val="3379118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062103"/>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The LORD has sworn and will not change his mind: “You are </a:t>
            </a:r>
            <a:r>
              <a:rPr lang="en-US" sz="2000" dirty="0">
                <a:highlight>
                  <a:srgbClr val="FFFF00"/>
                </a:highlight>
                <a:latin typeface="Times New Roman" panose="02020603050405020304" pitchFamily="18" charset="0"/>
                <a:cs typeface="Times New Roman" panose="02020603050405020304" pitchFamily="18" charset="0"/>
              </a:rPr>
              <a:t>a priest forever</a:t>
            </a:r>
            <a:r>
              <a:rPr lang="en-US" sz="2000" dirty="0">
                <a:latin typeface="Times New Roman" panose="02020603050405020304" pitchFamily="18" charset="0"/>
                <a:cs typeface="Times New Roman" panose="02020603050405020304" pitchFamily="18" charset="0"/>
              </a:rPr>
              <a:t>, in the order of Melchizedek.” </a:t>
            </a:r>
          </a:p>
          <a:p>
            <a:r>
              <a:rPr lang="en-US" altLang="zh-CN" sz="4400" dirty="0"/>
              <a:t>4</a:t>
            </a:r>
            <a:r>
              <a:rPr lang="zh-CN" altLang="en-US" sz="4400" dirty="0"/>
              <a:t>耶和华起了誓，决不后悔，说，你是照着麦基洗德的等次，</a:t>
            </a:r>
            <a:r>
              <a:rPr lang="zh-CN" altLang="en-US" sz="4400" dirty="0">
                <a:highlight>
                  <a:srgbClr val="FFFF00"/>
                </a:highlight>
              </a:rPr>
              <a:t>永远为祭司</a:t>
            </a:r>
            <a:r>
              <a:rPr lang="zh-CN" altLang="en-US" sz="4400" dirty="0"/>
              <a:t>。</a:t>
            </a:r>
            <a:endParaRPr lang="en-US" sz="4400" dirty="0"/>
          </a:p>
        </p:txBody>
      </p:sp>
      <p:sp>
        <p:nvSpPr>
          <p:cNvPr id="5" name="Rectangle 4">
            <a:extLst>
              <a:ext uri="{FF2B5EF4-FFF2-40B4-BE49-F238E27FC236}">
                <a16:creationId xmlns:a16="http://schemas.microsoft.com/office/drawing/2014/main" id="{BF98D9E2-6544-4D76-A6EA-0471F72E70A6}"/>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110:4</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110:4</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8563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282222" y="1630102"/>
            <a:ext cx="11627556" cy="1754326"/>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The LORD has sworn and will not change his mind: “You are a priest forever, </a:t>
            </a:r>
            <a:r>
              <a:rPr lang="en-US" sz="2000" dirty="0">
                <a:highlight>
                  <a:srgbClr val="FFFF00"/>
                </a:highlight>
                <a:latin typeface="Times New Roman" panose="02020603050405020304" pitchFamily="18" charset="0"/>
                <a:cs typeface="Times New Roman" panose="02020603050405020304" pitchFamily="18" charset="0"/>
              </a:rPr>
              <a:t>in the order of Melchizedek.”</a:t>
            </a:r>
          </a:p>
          <a:p>
            <a:r>
              <a:rPr 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4</a:t>
            </a:r>
            <a:r>
              <a:rPr lang="zh-CN" altLang="en-US" sz="4400" dirty="0">
                <a:latin typeface="Times New Roman" panose="02020603050405020304" pitchFamily="18" charset="0"/>
                <a:cs typeface="Times New Roman" panose="02020603050405020304" pitchFamily="18" charset="0"/>
              </a:rPr>
              <a:t>耶和华起了誓，决不后悔，说，你是</a:t>
            </a:r>
            <a:r>
              <a:rPr lang="zh-CN" altLang="en-US" sz="4400" dirty="0">
                <a:highlight>
                  <a:srgbClr val="FFFF00"/>
                </a:highlight>
                <a:latin typeface="Times New Roman" panose="02020603050405020304" pitchFamily="18" charset="0"/>
                <a:cs typeface="Times New Roman" panose="02020603050405020304" pitchFamily="18" charset="0"/>
              </a:rPr>
              <a:t>照着麦基洗德的等次</a:t>
            </a:r>
            <a:r>
              <a:rPr lang="zh-CN" altLang="en-US" sz="4400" dirty="0">
                <a:latin typeface="Times New Roman" panose="02020603050405020304" pitchFamily="18" charset="0"/>
                <a:cs typeface="Times New Roman" panose="02020603050405020304" pitchFamily="18" charset="0"/>
              </a:rPr>
              <a:t>，永远为祭司。</a:t>
            </a:r>
            <a:endParaRPr lang="en-US" sz="4400" dirty="0"/>
          </a:p>
        </p:txBody>
      </p:sp>
      <p:sp>
        <p:nvSpPr>
          <p:cNvPr id="5" name="Rectangle 4">
            <a:extLst>
              <a:ext uri="{FF2B5EF4-FFF2-40B4-BE49-F238E27FC236}">
                <a16:creationId xmlns:a16="http://schemas.microsoft.com/office/drawing/2014/main" id="{D61A949B-CE0B-4944-B239-2E2898437246}"/>
              </a:ext>
            </a:extLst>
          </p:cNvPr>
          <p:cNvSpPr/>
          <p:nvPr/>
        </p:nvSpPr>
        <p:spPr>
          <a:xfrm>
            <a:off x="541385" y="3596083"/>
            <a:ext cx="11131807" cy="2893100"/>
          </a:xfrm>
          <a:prstGeom prst="rect">
            <a:avLst/>
          </a:prstGeom>
          <a:solidFill>
            <a:schemeClr val="tx1"/>
          </a:solidFill>
        </p:spPr>
        <p:txBody>
          <a:bodyPr wrap="square">
            <a:spAutoFit/>
          </a:bodyPr>
          <a:lstStyle/>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Then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Melchizedek king of Salem </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brought out bread and wine. </a:t>
            </a:r>
            <a:r>
              <a:rPr lang="en-US"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He was priest of God Most High</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he blessed Abram, saying, “Blessed be Abram by God Most High, Creator of heaven and earth. And praise be to God Most High, who delivered your enemies into your hand.” Then Abram gave him a tenth of everything. (Genesis 14:17–20)</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又有</a:t>
            </a:r>
            <a:r>
              <a:rPr lang="zh-CN" altLang="en-US" sz="32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撒冷王麦基洗德</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带着饼和酒出来迎接。</a:t>
            </a:r>
            <a:r>
              <a:rPr lang="zh-CN" altLang="en-US" sz="32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他是至高神的祭司</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。他为亚伯兰祝福，说，愿天地的主，至高的神赐福与亚伯兰。至高的神把敌人交在你手里，是应当称颂的。亚伯兰就把所得的拿出十分之一来，给麦基洗德。（创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14:17-20</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46989D3-6D4F-4E25-91A3-FB67661D3A08}"/>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110:4</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110:4</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8388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2739211"/>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The Lord is at your right hand; he will crush kings on </a:t>
            </a:r>
            <a:r>
              <a:rPr lang="en-US" sz="2000" dirty="0">
                <a:highlight>
                  <a:srgbClr val="FFFF00"/>
                </a:highlight>
                <a:latin typeface="Times New Roman" panose="02020603050405020304" pitchFamily="18" charset="0"/>
                <a:cs typeface="Times New Roman" panose="02020603050405020304" pitchFamily="18" charset="0"/>
              </a:rPr>
              <a:t>the day of his wrath</a:t>
            </a:r>
            <a:r>
              <a:rPr lang="en-US" sz="2000" dirty="0">
                <a:latin typeface="Times New Roman" panose="02020603050405020304" pitchFamily="18" charset="0"/>
                <a:cs typeface="Times New Roman" panose="02020603050405020304" pitchFamily="18" charset="0"/>
              </a:rPr>
              <a:t>. </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He will judge the nations, heaping up the dead and crushing the rulers of the whole earth. </a:t>
            </a:r>
          </a:p>
          <a:p>
            <a:r>
              <a:rPr lang="en-US" altLang="zh-CN" sz="4400" dirty="0"/>
              <a:t>5</a:t>
            </a:r>
            <a:r>
              <a:rPr lang="zh-CN" altLang="en-US" sz="4400" dirty="0"/>
              <a:t>在你右边的主，当</a:t>
            </a:r>
            <a:r>
              <a:rPr lang="zh-CN" altLang="en-US" sz="4400" dirty="0">
                <a:highlight>
                  <a:srgbClr val="FFFF00"/>
                </a:highlight>
              </a:rPr>
              <a:t>他发怒的日子</a:t>
            </a:r>
            <a:r>
              <a:rPr lang="zh-CN" altLang="en-US" sz="4400" dirty="0"/>
              <a:t>，必打伤列王。</a:t>
            </a:r>
            <a:r>
              <a:rPr lang="en-US" altLang="zh-CN" sz="4400" dirty="0"/>
              <a:t>6</a:t>
            </a:r>
            <a:r>
              <a:rPr lang="zh-CN" altLang="en-US" sz="4400" dirty="0"/>
              <a:t>他要在列邦中刑罚恶人，尸首就遍满各处。他要在许多国中打破仇敌的头。</a:t>
            </a:r>
            <a:endParaRPr lang="en-US" sz="4400" dirty="0"/>
          </a:p>
        </p:txBody>
      </p:sp>
      <p:sp>
        <p:nvSpPr>
          <p:cNvPr id="5" name="Rectangle 4">
            <a:extLst>
              <a:ext uri="{FF2B5EF4-FFF2-40B4-BE49-F238E27FC236}">
                <a16:creationId xmlns:a16="http://schemas.microsoft.com/office/drawing/2014/main" id="{0C7727CB-225A-4E1F-A02C-0300186914EF}"/>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110:5</a:t>
            </a:r>
            <a:r>
              <a:rPr lang="en-US" altLang="zh-CN" sz="3600" b="1" dirty="0">
                <a:latin typeface="Times New Roman" panose="02020603050405020304" pitchFamily="18" charset="0"/>
                <a:ea typeface="Times New Roman" panose="02020603050405020304" pitchFamily="18" charset="0"/>
              </a:rPr>
              <a:t>-6</a:t>
            </a:r>
            <a:endParaRPr lang="en-US" sz="3600" b="1" dirty="0">
              <a:latin typeface="Times New Roman" panose="02020603050405020304" pitchFamily="18" charset="0"/>
              <a:ea typeface="Times New Roman" panose="02020603050405020304" pitchFamily="18" charset="0"/>
            </a:endParaRP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110:5-6</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753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81222" y="1851094"/>
            <a:ext cx="10543978" cy="1077218"/>
          </a:xfrm>
          <a:prstGeom prst="rect">
            <a:avLst/>
          </a:prstGeom>
        </p:spPr>
        <p:txBody>
          <a:bodyPr wrap="square">
            <a:spAutoFit/>
          </a:bodyPr>
          <a:lstStyle/>
          <a:p>
            <a:r>
              <a:rPr lang="en-US" sz="2000" baseline="30000"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He will drink from a brook along the way, and so he will lift his head high. </a:t>
            </a:r>
          </a:p>
          <a:p>
            <a:r>
              <a:rPr lang="en-US" altLang="zh-CN" sz="4400" dirty="0"/>
              <a:t>7</a:t>
            </a:r>
            <a:r>
              <a:rPr lang="zh-CN" altLang="en-US" sz="4400" dirty="0"/>
              <a:t>他要喝路旁的河水，因此必抬起头来。</a:t>
            </a:r>
            <a:endParaRPr lang="en-US" sz="4400" dirty="0"/>
          </a:p>
        </p:txBody>
      </p:sp>
      <p:sp>
        <p:nvSpPr>
          <p:cNvPr id="5" name="Rectangle 4">
            <a:extLst>
              <a:ext uri="{FF2B5EF4-FFF2-40B4-BE49-F238E27FC236}">
                <a16:creationId xmlns:a16="http://schemas.microsoft.com/office/drawing/2014/main" id="{9B568DC2-C891-4790-A290-E94CCDCDFDB5}"/>
              </a:ext>
            </a:extLst>
          </p:cNvPr>
          <p:cNvSpPr/>
          <p:nvPr/>
        </p:nvSpPr>
        <p:spPr>
          <a:xfrm>
            <a:off x="581222" y="398352"/>
            <a:ext cx="4816947" cy="1200329"/>
          </a:xfrm>
          <a:prstGeom prst="rect">
            <a:avLst/>
          </a:prstGeom>
        </p:spPr>
        <p:txBody>
          <a:bodyPr wrap="square">
            <a:spAutoFit/>
          </a:bodyPr>
          <a:lstStyle/>
          <a:p>
            <a:r>
              <a:rPr lang="en-US" sz="3600" b="1" dirty="0">
                <a:latin typeface="Times New Roman" panose="02020603050405020304" pitchFamily="18" charset="0"/>
                <a:ea typeface="Times New Roman" panose="02020603050405020304" pitchFamily="18" charset="0"/>
              </a:rPr>
              <a:t>PSALM 110:7</a:t>
            </a:r>
          </a:p>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110:7</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5349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35198" y="596509"/>
            <a:ext cx="11025432" cy="532453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24) What do we learn about the Messiah?</a:t>
            </a:r>
          </a:p>
          <a:p>
            <a:r>
              <a:rPr lang="en-US" sz="4400" b="1" dirty="0">
                <a:latin typeface="Times New Roman" panose="02020603050405020304" pitchFamily="18" charset="0"/>
                <a:cs typeface="Times New Roman" panose="02020603050405020304" pitchFamily="18" charset="0"/>
              </a:rPr>
              <a:t>      </a:t>
            </a:r>
            <a:r>
              <a:rPr lang="zh-CN" altLang="en-US" sz="4400" b="1" dirty="0">
                <a:latin typeface="Times New Roman" panose="02020603050405020304" pitchFamily="18" charset="0"/>
                <a:cs typeface="Times New Roman" panose="02020603050405020304" pitchFamily="18" charset="0"/>
              </a:rPr>
              <a:t>我们学到关于弥赛亚的什么信息？</a:t>
            </a:r>
            <a:endParaRPr lang="en-US" sz="4400" b="1"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rule victorious at God’s right hand after crushing all opposition. </a:t>
            </a:r>
          </a:p>
          <a:p>
            <a:pPr lvl="2"/>
            <a:r>
              <a:rPr lang="zh-CN" altLang="en-US" sz="3600" dirty="0">
                <a:latin typeface="Times New Roman" panose="02020603050405020304" pitchFamily="18" charset="0"/>
                <a:cs typeface="Times New Roman" panose="02020603050405020304" pitchFamily="18" charset="0"/>
              </a:rPr>
              <a:t>我们学到，打破一切的仇敌之后，弥赛亚会得胜并坐在神的右边。</a:t>
            </a:r>
            <a:endParaRPr lang="en-US" sz="3600"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be both a King and a Priest. He will be one of a kind. </a:t>
            </a:r>
          </a:p>
          <a:p>
            <a:pPr lvl="2"/>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我们学到，弥赛亚既是君王又是祭司。他是独一无二的。</a:t>
            </a:r>
            <a:endParaRPr lang="en-US" sz="3600"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execute judgment on all his enemies.</a:t>
            </a:r>
          </a:p>
          <a:p>
            <a:pPr lvl="1"/>
            <a:r>
              <a:rPr lang="en-US"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我们学到，弥赛亚会审判他所有的仇敌。</a:t>
            </a:r>
            <a:endParaRPr lang="en-US" sz="36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04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0484928"/>
              </p:ext>
            </p:extLst>
          </p:nvPr>
        </p:nvGraphicFramePr>
        <p:xfrm>
          <a:off x="375139" y="260617"/>
          <a:ext cx="11437124" cy="6529388"/>
        </p:xfrm>
        <a:graphic>
          <a:graphicData uri="http://schemas.openxmlformats.org/drawingml/2006/table">
            <a:tbl>
              <a:tblPr firstRow="1" bandRow="1">
                <a:tableStyleId>{5C22544A-7EE6-4342-B048-85BDC9FD1C3A}</a:tableStyleId>
              </a:tblPr>
              <a:tblGrid>
                <a:gridCol w="3730368">
                  <a:extLst>
                    <a:ext uri="{9D8B030D-6E8A-4147-A177-3AD203B41FA5}">
                      <a16:colId xmlns:a16="http://schemas.microsoft.com/office/drawing/2014/main" val="20000"/>
                    </a:ext>
                  </a:extLst>
                </a:gridCol>
                <a:gridCol w="7706756">
                  <a:extLst>
                    <a:ext uri="{9D8B030D-6E8A-4147-A177-3AD203B41FA5}">
                      <a16:colId xmlns:a16="http://schemas.microsoft.com/office/drawing/2014/main" val="20001"/>
                    </a:ext>
                  </a:extLst>
                </a:gridCol>
              </a:tblGrid>
              <a:tr h="1002035">
                <a:tc gridSpan="2">
                  <a:txBody>
                    <a:bodyPr/>
                    <a:lstStyle/>
                    <a:p>
                      <a:pPr algn="ctr"/>
                      <a:r>
                        <a:rPr lang="en-US" sz="2800" dirty="0">
                          <a:latin typeface="Times New Roman" panose="02020603050405020304" pitchFamily="18" charset="0"/>
                          <a:cs typeface="Times New Roman" panose="02020603050405020304" pitchFamily="18" charset="0"/>
                        </a:rPr>
                        <a:t>The “Anointed One”</a:t>
                      </a:r>
                    </a:p>
                    <a:p>
                      <a:pPr algn="ctr"/>
                      <a:r>
                        <a:rPr lang="zh-CN" altLang="en-US" sz="2800" dirty="0">
                          <a:latin typeface="Times New Roman" panose="02020603050405020304" pitchFamily="18" charset="0"/>
                          <a:cs typeface="Times New Roman" panose="02020603050405020304" pitchFamily="18" charset="0"/>
                        </a:rPr>
                        <a:t>“受膏者”</a:t>
                      </a:r>
                      <a:endParaRPr lang="en-US" sz="28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p>
                  </a:txBody>
                  <a:tcPr anchor="ctr"/>
                </a:tc>
                <a:extLst>
                  <a:ext uri="{0D108BD9-81ED-4DB2-BD59-A6C34878D82A}">
                    <a16:rowId xmlns:a16="http://schemas.microsoft.com/office/drawing/2014/main" val="10000"/>
                  </a:ext>
                </a:extLst>
              </a:tr>
              <a:tr h="5527353">
                <a:tc>
                  <a:txBody>
                    <a:bodyPr/>
                    <a:lstStyle/>
                    <a:p>
                      <a:r>
                        <a:rPr lang="en-US" sz="2400" b="1" kern="1200" dirty="0">
                          <a:solidFill>
                            <a:schemeClr val="dk1"/>
                          </a:solidFill>
                          <a:latin typeface="Times New Roman" panose="02020603050405020304" pitchFamily="18" charset="0"/>
                          <a:ea typeface="+mn-ea"/>
                          <a:cs typeface="Times New Roman" panose="02020603050405020304" pitchFamily="18" charset="0"/>
                        </a:rPr>
                        <a:t>PSALM 2:2  </a:t>
                      </a:r>
                      <a:r>
                        <a:rPr lang="zh-CN" altLang="en-US" sz="2800" b="1" kern="1200" dirty="0">
                          <a:solidFill>
                            <a:schemeClr val="dk1"/>
                          </a:solidFill>
                          <a:latin typeface="Times New Roman" panose="02020603050405020304" pitchFamily="18" charset="0"/>
                          <a:ea typeface="+mn-ea"/>
                          <a:cs typeface="Times New Roman" panose="02020603050405020304" pitchFamily="18" charset="0"/>
                        </a:rPr>
                        <a:t>诗</a:t>
                      </a:r>
                      <a:r>
                        <a:rPr lang="en-US" altLang="zh-CN" sz="2800" b="1" kern="1200" dirty="0">
                          <a:solidFill>
                            <a:schemeClr val="dk1"/>
                          </a:solidFill>
                          <a:latin typeface="Times New Roman" panose="02020603050405020304" pitchFamily="18" charset="0"/>
                          <a:ea typeface="+mn-ea"/>
                          <a:cs typeface="Times New Roman" panose="02020603050405020304" pitchFamily="18" charset="0"/>
                        </a:rPr>
                        <a:t>2:2</a:t>
                      </a:r>
                      <a:endParaRPr lang="en-US" sz="2800" b="1" kern="1200" dirty="0">
                        <a:solidFill>
                          <a:schemeClr val="dk1"/>
                        </a:solidFill>
                        <a:latin typeface="Times New Roman" panose="02020603050405020304" pitchFamily="18" charset="0"/>
                        <a:ea typeface="+mn-ea"/>
                        <a:cs typeface="Times New Roman" panose="02020603050405020304" pitchFamily="18" charset="0"/>
                      </a:endParaRPr>
                    </a:p>
                    <a:p>
                      <a:r>
                        <a:rPr lang="en-US" sz="2000" b="1" kern="1200" dirty="0">
                          <a:solidFill>
                            <a:schemeClr val="dk1"/>
                          </a:solidFill>
                          <a:latin typeface="Times New Roman" panose="02020603050405020304" pitchFamily="18" charset="0"/>
                          <a:ea typeface="+mn-ea"/>
                          <a:cs typeface="Times New Roman" panose="02020603050405020304" pitchFamily="18" charset="0"/>
                        </a:rPr>
                        <a:t>“The kings of the earth take their stand and the rulers gather together against the LORD and against his </a:t>
                      </a:r>
                      <a:r>
                        <a:rPr lang="en-US" sz="2000" b="1"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Anointed One</a:t>
                      </a:r>
                      <a:r>
                        <a:rPr lang="en-US" sz="2000" b="1" kern="1200" dirty="0">
                          <a:solidFill>
                            <a:schemeClr val="dk1"/>
                          </a:solidFill>
                          <a:latin typeface="Times New Roman" panose="02020603050405020304" pitchFamily="18" charset="0"/>
                          <a:ea typeface="+mn-ea"/>
                          <a:cs typeface="Times New Roman" panose="02020603050405020304" pitchFamily="18" charset="0"/>
                        </a:rPr>
                        <a:t>. </a:t>
                      </a:r>
                    </a:p>
                    <a:p>
                      <a:r>
                        <a:rPr lang="zh-CN" altLang="en-US" sz="4000" b="1" kern="1200" dirty="0">
                          <a:solidFill>
                            <a:schemeClr val="dk1"/>
                          </a:solidFill>
                          <a:latin typeface="Times New Roman" panose="02020603050405020304" pitchFamily="18" charset="0"/>
                          <a:ea typeface="+mn-ea"/>
                          <a:cs typeface="Times New Roman" panose="02020603050405020304" pitchFamily="18" charset="0"/>
                        </a:rPr>
                        <a:t>世上的君王一齐起来，臣宰一同商议，要敌挡耶和华，并他的</a:t>
                      </a:r>
                      <a:r>
                        <a:rPr lang="zh-CN" altLang="en-US" sz="4000" b="1"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受膏者</a:t>
                      </a:r>
                      <a:r>
                        <a:rPr lang="zh-CN" altLang="en-US" sz="4000" b="1" kern="1200" dirty="0">
                          <a:solidFill>
                            <a:schemeClr val="dk1"/>
                          </a:solidFill>
                          <a:latin typeface="Times New Roman" panose="02020603050405020304" pitchFamily="18" charset="0"/>
                          <a:ea typeface="+mn-ea"/>
                          <a:cs typeface="Times New Roman" panose="02020603050405020304" pitchFamily="18" charset="0"/>
                        </a:rPr>
                        <a:t>。</a:t>
                      </a:r>
                      <a:endParaRPr lang="en-US" sz="4000" b="1"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Times New Roman" panose="02020603050405020304" pitchFamily="18" charset="0"/>
                          <a:ea typeface="+mn-ea"/>
                          <a:cs typeface="Times New Roman" panose="02020603050405020304" pitchFamily="18" charset="0"/>
                        </a:rPr>
                        <a:t>Acts 4:25–28  </a:t>
                      </a:r>
                      <a:r>
                        <a:rPr lang="en-US" sz="1600" kern="1200" dirty="0">
                          <a:solidFill>
                            <a:schemeClr val="dk1"/>
                          </a:solidFill>
                          <a:latin typeface="Times New Roman" panose="02020603050405020304" pitchFamily="18" charset="0"/>
                          <a:ea typeface="+mn-ea"/>
                          <a:cs typeface="Times New Roman" panose="02020603050405020304" pitchFamily="18" charset="0"/>
                        </a:rPr>
                        <a:t>“You spoke by the Holy Spirit through the mouth of your servant, our father David: “ ‘Why do the nations rage and the peoples plot in vain? The kings of the earth take their stand and the rulers gather together against the Lord and against his Anointed One.’ Indeed Herod and Pontius Pilate met together with the Gentiles and the people of Israel in this city to conspire against </a:t>
                      </a:r>
                      <a:r>
                        <a:rPr lang="en-US" sz="1600"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your holy servant Jesus</a:t>
                      </a:r>
                      <a:r>
                        <a:rPr lang="en-US" sz="1600" kern="1200" dirty="0">
                          <a:solidFill>
                            <a:schemeClr val="dk1"/>
                          </a:solidFill>
                          <a:latin typeface="Times New Roman" panose="02020603050405020304" pitchFamily="18" charset="0"/>
                          <a:ea typeface="+mn-ea"/>
                          <a:cs typeface="Times New Roman" panose="02020603050405020304" pitchFamily="18" charset="0"/>
                        </a:rPr>
                        <a:t>, whom you anointed. They did what your power and will had decided beforehand should happen.”</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000" kern="1200" dirty="0">
                          <a:solidFill>
                            <a:schemeClr val="dk1"/>
                          </a:solidFill>
                          <a:latin typeface="Times New Roman" panose="02020603050405020304" pitchFamily="18" charset="0"/>
                          <a:ea typeface="+mn-ea"/>
                          <a:cs typeface="Times New Roman" panose="02020603050405020304" pitchFamily="18" charset="0"/>
                        </a:rPr>
                        <a:t>徒</a:t>
                      </a:r>
                      <a:r>
                        <a:rPr lang="en-US" altLang="zh-CN" sz="3000" kern="1200" dirty="0">
                          <a:solidFill>
                            <a:schemeClr val="dk1"/>
                          </a:solidFill>
                          <a:latin typeface="Times New Roman" panose="02020603050405020304" pitchFamily="18" charset="0"/>
                          <a:ea typeface="+mn-ea"/>
                          <a:cs typeface="Times New Roman" panose="02020603050405020304" pitchFamily="18" charset="0"/>
                        </a:rPr>
                        <a:t>4:25-28</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000" kern="1200" dirty="0">
                          <a:solidFill>
                            <a:schemeClr val="dk1"/>
                          </a:solidFill>
                          <a:latin typeface="Times New Roman" panose="02020603050405020304" pitchFamily="18" charset="0"/>
                          <a:ea typeface="+mn-ea"/>
                          <a:cs typeface="Times New Roman" panose="02020603050405020304" pitchFamily="18" charset="0"/>
                        </a:rPr>
                        <a:t>你曾借着圣灵，托你仆人我们祖宗大卫的口，说，外邦为什么争闹，万民为什么谋算虚妄的事。世上的君王一齐起来，臣宰也聚集，要敌挡主，并主的受膏者。希律和本丢彼拉多，外邦人和以色列民，果然在这城里聚集，要攻打</a:t>
                      </a:r>
                      <a:r>
                        <a:rPr lang="zh-CN" altLang="en-US" sz="3000" kern="1200" dirty="0">
                          <a:solidFill>
                            <a:schemeClr val="dk1"/>
                          </a:solidFill>
                          <a:highlight>
                            <a:srgbClr val="FFFF00"/>
                          </a:highlight>
                          <a:latin typeface="Times New Roman" panose="02020603050405020304" pitchFamily="18" charset="0"/>
                          <a:ea typeface="+mn-ea"/>
                          <a:cs typeface="Times New Roman" panose="02020603050405020304" pitchFamily="18" charset="0"/>
                        </a:rPr>
                        <a:t>你所膏的圣仆耶稣</a:t>
                      </a:r>
                      <a:r>
                        <a:rPr lang="zh-CN" altLang="en-US" sz="3000" kern="1200" dirty="0">
                          <a:solidFill>
                            <a:schemeClr val="dk1"/>
                          </a:solidFill>
                          <a:latin typeface="Times New Roman" panose="02020603050405020304" pitchFamily="18" charset="0"/>
                          <a:ea typeface="+mn-ea"/>
                          <a:cs typeface="Times New Roman" panose="02020603050405020304" pitchFamily="18" charset="0"/>
                        </a:rPr>
                        <a:t>。成就你手和你意旨所预定必有的事。</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5" name="Rectangle 4">
            <a:extLst>
              <a:ext uri="{FF2B5EF4-FFF2-40B4-BE49-F238E27FC236}">
                <a16:creationId xmlns:a16="http://schemas.microsoft.com/office/drawing/2014/main" id="{251E2E27-1BE8-3F49-B878-37347005D009}"/>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61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505185" y="1035487"/>
            <a:ext cx="11204205" cy="2400657"/>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Why do the nations conspire and the peoples plot in vain? </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a:t>
            </a:r>
            <a:r>
              <a:rPr lang="en-US" dirty="0">
                <a:highlight>
                  <a:srgbClr val="FFFF00"/>
                </a:highlight>
                <a:latin typeface="Times New Roman" panose="02020603050405020304" pitchFamily="18" charset="0"/>
                <a:cs typeface="Times New Roman" panose="02020603050405020304" pitchFamily="18" charset="0"/>
              </a:rPr>
              <a:t>kings of the earth </a:t>
            </a:r>
            <a:r>
              <a:rPr lang="en-US" dirty="0">
                <a:latin typeface="Times New Roman" panose="02020603050405020304" pitchFamily="18" charset="0"/>
                <a:cs typeface="Times New Roman" panose="02020603050405020304" pitchFamily="18" charset="0"/>
              </a:rPr>
              <a:t>take their stand and the </a:t>
            </a:r>
            <a:r>
              <a:rPr lang="en-US" dirty="0">
                <a:highlight>
                  <a:srgbClr val="FFFF00"/>
                </a:highlight>
                <a:latin typeface="Times New Roman" panose="02020603050405020304" pitchFamily="18" charset="0"/>
                <a:cs typeface="Times New Roman" panose="02020603050405020304" pitchFamily="18" charset="0"/>
              </a:rPr>
              <a:t>rulers</a:t>
            </a:r>
            <a:r>
              <a:rPr lang="en-US" dirty="0">
                <a:latin typeface="Times New Roman" panose="02020603050405020304" pitchFamily="18" charset="0"/>
                <a:cs typeface="Times New Roman" panose="02020603050405020304" pitchFamily="18" charset="0"/>
              </a:rPr>
              <a:t> gather together against the LORD and against his Anointed One. </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“Let us break their chains,” they say, “and throw off their fetters.”</a:t>
            </a:r>
          </a:p>
          <a:p>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外邦为什么争闹，万民为什么谋算虚妄的事。</a:t>
            </a:r>
            <a:r>
              <a:rPr lang="en-US" altLang="zh-CN" sz="3200" dirty="0">
                <a:latin typeface="Times New Roman" panose="02020603050405020304" pitchFamily="18" charset="0"/>
                <a:cs typeface="Times New Roman" panose="02020603050405020304" pitchFamily="18" charset="0"/>
              </a:rPr>
              <a:t>2</a:t>
            </a:r>
            <a:r>
              <a:rPr lang="zh-CN" altLang="en-US" sz="3200" dirty="0">
                <a:highlight>
                  <a:srgbClr val="FFFF00"/>
                </a:highlight>
                <a:latin typeface="Times New Roman" panose="02020603050405020304" pitchFamily="18" charset="0"/>
                <a:cs typeface="Times New Roman" panose="02020603050405020304" pitchFamily="18" charset="0"/>
              </a:rPr>
              <a:t>世上的君王</a:t>
            </a:r>
            <a:r>
              <a:rPr lang="zh-CN" altLang="en-US" sz="3200" dirty="0">
                <a:latin typeface="Times New Roman" panose="02020603050405020304" pitchFamily="18" charset="0"/>
                <a:cs typeface="Times New Roman" panose="02020603050405020304" pitchFamily="18" charset="0"/>
              </a:rPr>
              <a:t>一齐起来，</a:t>
            </a:r>
            <a:r>
              <a:rPr lang="zh-CN" altLang="en-US" sz="3200" dirty="0">
                <a:highlight>
                  <a:srgbClr val="FFFF00"/>
                </a:highlight>
                <a:latin typeface="Times New Roman" panose="02020603050405020304" pitchFamily="18" charset="0"/>
                <a:cs typeface="Times New Roman" panose="02020603050405020304" pitchFamily="18" charset="0"/>
              </a:rPr>
              <a:t>臣宰</a:t>
            </a:r>
            <a:r>
              <a:rPr lang="zh-CN" altLang="en-US" sz="3200" dirty="0">
                <a:latin typeface="Times New Roman" panose="02020603050405020304" pitchFamily="18" charset="0"/>
                <a:cs typeface="Times New Roman" panose="02020603050405020304" pitchFamily="18" charset="0"/>
              </a:rPr>
              <a:t>一同商议，要敌挡耶和华，并他的受膏者，</a:t>
            </a: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说，我们要挣开他们的捆绑，脱去他们的绳索。</a:t>
            </a:r>
          </a:p>
        </p:txBody>
      </p:sp>
      <p:sp>
        <p:nvSpPr>
          <p:cNvPr id="5" name="Rectangle 4">
            <a:extLst>
              <a:ext uri="{FF2B5EF4-FFF2-40B4-BE49-F238E27FC236}">
                <a16:creationId xmlns:a16="http://schemas.microsoft.com/office/drawing/2014/main" id="{51673CDA-59DB-6841-BF62-301BE6917903}"/>
              </a:ext>
            </a:extLst>
          </p:cNvPr>
          <p:cNvSpPr/>
          <p:nvPr/>
        </p:nvSpPr>
        <p:spPr>
          <a:xfrm>
            <a:off x="440778" y="3637330"/>
            <a:ext cx="11333017" cy="2862322"/>
          </a:xfrm>
          <a:prstGeom prst="rect">
            <a:avLst/>
          </a:prstGeom>
          <a:solidFill>
            <a:schemeClr val="tx1"/>
          </a:solidFill>
        </p:spPr>
        <p:txBody>
          <a:bodyPr wrap="square">
            <a:spAutoFit/>
          </a:bodyPr>
          <a:lstStyle/>
          <a:p>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next day the rulers, elders and teachers of the law met in Jerusalem. </a:t>
            </a:r>
            <a:r>
              <a:rPr lang="en-US" sz="1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Annas the high priest </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was there, and so were </a:t>
            </a:r>
            <a:r>
              <a:rPr lang="en-US" sz="1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Caiaphas, John, Alexander and the other men of the high priest’s family</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(Acts 4:5–6)</a:t>
            </a:r>
          </a:p>
          <a:p>
            <a:r>
              <a:rPr lang="zh-CN" alt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“第二天，官府，长老，和文士，在耶路撒冷聚会。又有大祭司亚那，和该亚法，约翰，亚力山大，并大祭司的亲族都在那里。”（徒</a:t>
            </a:r>
            <a:r>
              <a:rPr lang="en-US" altLang="zh-CN"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4:5-6</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“Indeed </a:t>
            </a:r>
            <a:r>
              <a:rPr lang="en-US" sz="16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Herod and Pontius Pilate </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 together with the Gentiles and the people of Israel in this city to conspire against your holy servant Jesus, whom you anointed.” (Acts 4:27)</a:t>
            </a:r>
          </a:p>
          <a:p>
            <a:r>
              <a:rPr lang="zh-CN" alt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“希律和本丢彼拉多，外邦人和以色列民，果然在这城里聚集，要攻打你所膏的圣仆耶稣”（徒</a:t>
            </a:r>
            <a:r>
              <a:rPr lang="en-US" altLang="zh-CN"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4:27</a:t>
            </a:r>
            <a:r>
              <a:rPr lang="zh-CN" alt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6E1EF03-32F1-4E28-9FD5-5C07305D9EEF}"/>
              </a:ext>
            </a:extLst>
          </p:cNvPr>
          <p:cNvSpPr/>
          <p:nvPr/>
        </p:nvSpPr>
        <p:spPr>
          <a:xfrm>
            <a:off x="705572" y="327601"/>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2:1-3 </a:t>
            </a:r>
            <a:r>
              <a:rPr lang="en-US" sz="2400" b="1" dirty="0">
                <a:latin typeface="Times New Roman" panose="02020603050405020304" pitchFamily="18" charset="0"/>
                <a:ea typeface="Times New Roman" panose="02020603050405020304" pitchFamily="18" charset="0"/>
              </a:rPr>
              <a:t>PSALM 2:1-3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849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705573" y="965322"/>
            <a:ext cx="10086778" cy="3416320"/>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Why</a:t>
            </a:r>
            <a:r>
              <a:rPr lang="en-US" dirty="0">
                <a:latin typeface="Times New Roman" panose="02020603050405020304" pitchFamily="18" charset="0"/>
                <a:cs typeface="Times New Roman" panose="02020603050405020304" pitchFamily="18" charset="0"/>
              </a:rPr>
              <a:t> do the nations conspire and the peoples plot in vain? </a:t>
            </a:r>
          </a:p>
          <a:p>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kings of the earth take their stand and the rulers gather together against the LORD and against his Anointed One. </a:t>
            </a:r>
          </a:p>
          <a:p>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“Let us break their </a:t>
            </a:r>
            <a:r>
              <a:rPr lang="en-US" dirty="0">
                <a:highlight>
                  <a:srgbClr val="FFFF00"/>
                </a:highlight>
                <a:latin typeface="Times New Roman" panose="02020603050405020304" pitchFamily="18" charset="0"/>
                <a:cs typeface="Times New Roman" panose="02020603050405020304" pitchFamily="18" charset="0"/>
              </a:rPr>
              <a:t>chains</a:t>
            </a:r>
            <a:r>
              <a:rPr lang="en-US" dirty="0">
                <a:latin typeface="Times New Roman" panose="02020603050405020304" pitchFamily="18" charset="0"/>
                <a:cs typeface="Times New Roman" panose="02020603050405020304" pitchFamily="18" charset="0"/>
              </a:rPr>
              <a:t>,” they say, “and throw off their </a:t>
            </a:r>
            <a:r>
              <a:rPr lang="en-US" dirty="0">
                <a:highlight>
                  <a:srgbClr val="FFFF00"/>
                </a:highlight>
                <a:latin typeface="Times New Roman" panose="02020603050405020304" pitchFamily="18" charset="0"/>
                <a:cs typeface="Times New Roman" panose="02020603050405020304" pitchFamily="18" charset="0"/>
              </a:rPr>
              <a:t>fetters</a:t>
            </a:r>
            <a:r>
              <a:rPr lang="en-US" dirty="0">
                <a:latin typeface="Times New Roman" panose="02020603050405020304" pitchFamily="18" charset="0"/>
                <a:cs typeface="Times New Roman" panose="02020603050405020304" pitchFamily="18" charset="0"/>
              </a:rPr>
              <a:t>.”</a:t>
            </a:r>
          </a:p>
          <a:p>
            <a:r>
              <a:rPr lang="en-US" altLang="zh-CN" sz="3600" dirty="0">
                <a:latin typeface="Times New Roman" panose="02020603050405020304" pitchFamily="18" charset="0"/>
                <a:cs typeface="Times New Roman" panose="02020603050405020304" pitchFamily="18" charset="0"/>
              </a:rPr>
              <a:t>1</a:t>
            </a:r>
            <a:r>
              <a:rPr lang="zh-CN" altLang="en-US" sz="3600" dirty="0">
                <a:latin typeface="Times New Roman" panose="02020603050405020304" pitchFamily="18" charset="0"/>
                <a:cs typeface="Times New Roman" panose="02020603050405020304" pitchFamily="18" charset="0"/>
              </a:rPr>
              <a:t>外邦</a:t>
            </a:r>
            <a:r>
              <a:rPr lang="zh-CN" altLang="en-US" sz="3600" dirty="0">
                <a:highlight>
                  <a:srgbClr val="FFFF00"/>
                </a:highlight>
                <a:latin typeface="Times New Roman" panose="02020603050405020304" pitchFamily="18" charset="0"/>
                <a:cs typeface="Times New Roman" panose="02020603050405020304" pitchFamily="18" charset="0"/>
              </a:rPr>
              <a:t>为什么</a:t>
            </a:r>
            <a:r>
              <a:rPr lang="zh-CN" altLang="en-US" sz="3600" dirty="0">
                <a:latin typeface="Times New Roman" panose="02020603050405020304" pitchFamily="18" charset="0"/>
                <a:cs typeface="Times New Roman" panose="02020603050405020304" pitchFamily="18" charset="0"/>
              </a:rPr>
              <a:t>争闹，万民为什么谋算虚妄的事。</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2</a:t>
            </a:r>
            <a:r>
              <a:rPr lang="zh-CN" altLang="en-US" sz="3600" dirty="0">
                <a:latin typeface="Times New Roman" panose="02020603050405020304" pitchFamily="18" charset="0"/>
                <a:cs typeface="Times New Roman" panose="02020603050405020304" pitchFamily="18" charset="0"/>
              </a:rPr>
              <a:t>世上的君王一齐起来，臣宰一同商议，要敌挡耶和华，并他的受膏者，</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3</a:t>
            </a:r>
            <a:r>
              <a:rPr lang="zh-CN" altLang="en-US" sz="3600" dirty="0">
                <a:latin typeface="Times New Roman" panose="02020603050405020304" pitchFamily="18" charset="0"/>
                <a:cs typeface="Times New Roman" panose="02020603050405020304" pitchFamily="18" charset="0"/>
              </a:rPr>
              <a:t>说，我们要挣开他们的</a:t>
            </a:r>
            <a:r>
              <a:rPr lang="zh-CN" altLang="en-US" sz="3600" dirty="0">
                <a:highlight>
                  <a:srgbClr val="FFFF00"/>
                </a:highlight>
                <a:latin typeface="Times New Roman" panose="02020603050405020304" pitchFamily="18" charset="0"/>
                <a:cs typeface="Times New Roman" panose="02020603050405020304" pitchFamily="18" charset="0"/>
              </a:rPr>
              <a:t>捆绑</a:t>
            </a:r>
            <a:r>
              <a:rPr lang="zh-CN" altLang="en-US" sz="3600" dirty="0">
                <a:latin typeface="Times New Roman" panose="02020603050405020304" pitchFamily="18" charset="0"/>
                <a:cs typeface="Times New Roman" panose="02020603050405020304" pitchFamily="18" charset="0"/>
              </a:rPr>
              <a:t>，脱去他们的</a:t>
            </a:r>
            <a:r>
              <a:rPr lang="zh-CN" altLang="en-US" sz="3600" dirty="0">
                <a:highlight>
                  <a:srgbClr val="FFFF00"/>
                </a:highlight>
                <a:latin typeface="Times New Roman" panose="02020603050405020304" pitchFamily="18" charset="0"/>
                <a:cs typeface="Times New Roman" panose="02020603050405020304" pitchFamily="18" charset="0"/>
              </a:rPr>
              <a:t>绳索</a:t>
            </a:r>
            <a:r>
              <a:rPr lang="zh-CN" altLang="en-US" sz="36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5F657178-DF2B-DA46-8601-189C762D5D95}"/>
              </a:ext>
            </a:extLst>
          </p:cNvPr>
          <p:cNvSpPr/>
          <p:nvPr/>
        </p:nvSpPr>
        <p:spPr>
          <a:xfrm>
            <a:off x="429490" y="5013498"/>
            <a:ext cx="11333019" cy="1015663"/>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 yoke is easy and my burden is light.” (Matthew 11:30)</a:t>
            </a:r>
          </a:p>
          <a:p>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“因为我的轭是容易的，我的担子是轻省的。”（太</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11:30</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5EB042B-CF13-45AD-89E6-222B78265BC5}"/>
              </a:ext>
            </a:extLst>
          </p:cNvPr>
          <p:cNvSpPr/>
          <p:nvPr/>
        </p:nvSpPr>
        <p:spPr>
          <a:xfrm>
            <a:off x="705573" y="205291"/>
            <a:ext cx="4816947" cy="646331"/>
          </a:xfrm>
          <a:prstGeom prst="rect">
            <a:avLst/>
          </a:prstGeom>
        </p:spPr>
        <p:txBody>
          <a:bodyPr wrap="square">
            <a:spAutoFit/>
          </a:bodyPr>
          <a:lstStyle/>
          <a:p>
            <a:r>
              <a:rPr lang="zh-CN" altLang="en-US" sz="3600" b="1" dirty="0">
                <a:latin typeface="Times New Roman" panose="02020603050405020304" pitchFamily="18" charset="0"/>
                <a:ea typeface="Times New Roman" panose="02020603050405020304" pitchFamily="18" charset="0"/>
              </a:rPr>
              <a:t>诗</a:t>
            </a:r>
            <a:r>
              <a:rPr lang="en-US" altLang="zh-CN" sz="3600" b="1" dirty="0">
                <a:latin typeface="Times New Roman" panose="02020603050405020304" pitchFamily="18" charset="0"/>
                <a:ea typeface="Times New Roman" panose="02020603050405020304" pitchFamily="18" charset="0"/>
              </a:rPr>
              <a:t>2:1-3 </a:t>
            </a:r>
            <a:r>
              <a:rPr lang="en-US" sz="2400" b="1" dirty="0">
                <a:latin typeface="Times New Roman" panose="02020603050405020304" pitchFamily="18" charset="0"/>
                <a:ea typeface="Times New Roman" panose="02020603050405020304" pitchFamily="18" charset="0"/>
              </a:rPr>
              <a:t>PSALM 2:1-3</a:t>
            </a:r>
            <a:endParaRPr lang="en-US" sz="3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484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816409" y="727950"/>
            <a:ext cx="4816947" cy="584775"/>
          </a:xfrm>
          <a:prstGeom prst="rect">
            <a:avLst/>
          </a:prstGeom>
        </p:spPr>
        <p:txBody>
          <a:bodyPr wrap="square">
            <a:spAutoFit/>
          </a:bodyPr>
          <a:lstStyle/>
          <a:p>
            <a:r>
              <a:rPr lang="zh-CN" altLang="en-US" sz="3200" b="1" dirty="0">
                <a:latin typeface="Times New Roman" panose="02020603050405020304" pitchFamily="18" charset="0"/>
                <a:ea typeface="Times New Roman" panose="02020603050405020304" pitchFamily="18" charset="0"/>
              </a:rPr>
              <a:t>诗</a:t>
            </a:r>
            <a:r>
              <a:rPr lang="en-US" altLang="zh-CN" sz="3200" b="1" dirty="0">
                <a:latin typeface="Times New Roman" panose="02020603050405020304" pitchFamily="18" charset="0"/>
                <a:ea typeface="Times New Roman" panose="02020603050405020304" pitchFamily="18" charset="0"/>
              </a:rPr>
              <a:t>2:4-6 </a:t>
            </a:r>
            <a:r>
              <a:rPr lang="en-US" sz="2800" b="1" dirty="0">
                <a:latin typeface="Times New Roman" panose="02020603050405020304" pitchFamily="18" charset="0"/>
                <a:ea typeface="Times New Roman" panose="02020603050405020304" pitchFamily="18" charset="0"/>
              </a:rPr>
              <a:t>PSALM 2:4-6</a:t>
            </a:r>
            <a:endParaRPr lang="en-US" sz="3200" b="1"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1C3D48-627A-F242-A0E5-2FD30A769915}"/>
              </a:ext>
            </a:extLst>
          </p:cNvPr>
          <p:cNvSpPr/>
          <p:nvPr/>
        </p:nvSpPr>
        <p:spPr>
          <a:xfrm>
            <a:off x="816409" y="1536174"/>
            <a:ext cx="10744220" cy="2769989"/>
          </a:xfrm>
          <a:prstGeom prst="rect">
            <a:avLst/>
          </a:prstGeom>
        </p:spPr>
        <p:txBody>
          <a:bodyPr wrap="square">
            <a:spAutoFit/>
          </a:bodyPr>
          <a:lstStyle/>
          <a:p>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The One enthroned in heaven laughs; the Lord scoffs at them. </a:t>
            </a:r>
          </a:p>
          <a:p>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Then he rebukes them in his anger and terrifies them in his wrath, saying, </a:t>
            </a:r>
          </a:p>
          <a:p>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“I have installed my King on Zion, my holy hill.”</a:t>
            </a:r>
          </a:p>
          <a:p>
            <a:r>
              <a:rPr lang="en-US" altLang="zh-CN" sz="4000" dirty="0">
                <a:latin typeface="Times New Roman" panose="02020603050405020304" pitchFamily="18" charset="0"/>
                <a:cs typeface="Times New Roman" panose="02020603050405020304" pitchFamily="18" charset="0"/>
              </a:rPr>
              <a:t>4</a:t>
            </a:r>
            <a:r>
              <a:rPr lang="zh-CN" altLang="en-US" sz="4000" dirty="0">
                <a:latin typeface="Times New Roman" panose="02020603050405020304" pitchFamily="18" charset="0"/>
                <a:cs typeface="Times New Roman" panose="02020603050405020304" pitchFamily="18" charset="0"/>
              </a:rPr>
              <a:t>那坐在天上的必发笑。主必嗤笑他们。</a:t>
            </a:r>
          </a:p>
          <a:p>
            <a:r>
              <a:rPr lang="en-US" altLang="zh-CN" sz="4000" dirty="0">
                <a:latin typeface="Times New Roman" panose="02020603050405020304" pitchFamily="18" charset="0"/>
                <a:cs typeface="Times New Roman" panose="02020603050405020304" pitchFamily="18" charset="0"/>
              </a:rPr>
              <a:t>5</a:t>
            </a:r>
            <a:r>
              <a:rPr lang="zh-CN" altLang="en-US" sz="4000" dirty="0">
                <a:latin typeface="Times New Roman" panose="02020603050405020304" pitchFamily="18" charset="0"/>
                <a:cs typeface="Times New Roman" panose="02020603050405020304" pitchFamily="18" charset="0"/>
              </a:rPr>
              <a:t>那时他要在怒中责备他们，在烈怒中惊吓他们，</a:t>
            </a:r>
          </a:p>
          <a:p>
            <a:r>
              <a:rPr lang="en-US" altLang="zh-CN" sz="4000" dirty="0">
                <a:latin typeface="Times New Roman" panose="02020603050405020304" pitchFamily="18" charset="0"/>
                <a:cs typeface="Times New Roman" panose="02020603050405020304" pitchFamily="18" charset="0"/>
              </a:rPr>
              <a:t>6</a:t>
            </a:r>
            <a:r>
              <a:rPr lang="zh-CN" altLang="en-US" sz="4000" dirty="0">
                <a:latin typeface="Times New Roman" panose="02020603050405020304" pitchFamily="18" charset="0"/>
                <a:cs typeface="Times New Roman" panose="02020603050405020304" pitchFamily="18" charset="0"/>
              </a:rPr>
              <a:t>说，我已经立我的君在锡安我的圣山上了。</a:t>
            </a:r>
          </a:p>
        </p:txBody>
      </p:sp>
    </p:spTree>
    <p:extLst>
      <p:ext uri="{BB962C8B-B14F-4D97-AF65-F5344CB8AC3E}">
        <p14:creationId xmlns:p14="http://schemas.microsoft.com/office/powerpoint/2010/main" val="807085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12748</TotalTime>
  <Words>8356</Words>
  <Application>Microsoft Macintosh PowerPoint</Application>
  <PresentationFormat>Widescreen</PresentationFormat>
  <Paragraphs>339</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Robert Balza</cp:lastModifiedBy>
  <cp:revision>258</cp:revision>
  <dcterms:created xsi:type="dcterms:W3CDTF">2020-04-13T16:13:00Z</dcterms:created>
  <dcterms:modified xsi:type="dcterms:W3CDTF">2021-07-02T15:03:59Z</dcterms:modified>
</cp:coreProperties>
</file>