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786" r:id="rId2"/>
    <p:sldId id="394" r:id="rId3"/>
    <p:sldId id="564" r:id="rId4"/>
    <p:sldId id="787" r:id="rId5"/>
    <p:sldId id="714" r:id="rId6"/>
    <p:sldId id="764" r:id="rId7"/>
    <p:sldId id="547" r:id="rId8"/>
    <p:sldId id="515" r:id="rId9"/>
    <p:sldId id="788" r:id="rId10"/>
    <p:sldId id="765" r:id="rId11"/>
    <p:sldId id="763" r:id="rId12"/>
    <p:sldId id="766" r:id="rId13"/>
    <p:sldId id="767" r:id="rId14"/>
    <p:sldId id="768" r:id="rId15"/>
    <p:sldId id="769" r:id="rId16"/>
    <p:sldId id="770" r:id="rId17"/>
    <p:sldId id="771" r:id="rId18"/>
    <p:sldId id="772" r:id="rId19"/>
    <p:sldId id="773" r:id="rId20"/>
    <p:sldId id="775" r:id="rId21"/>
    <p:sldId id="739" r:id="rId22"/>
    <p:sldId id="776" r:id="rId23"/>
    <p:sldId id="740" r:id="rId24"/>
    <p:sldId id="777" r:id="rId25"/>
    <p:sldId id="779" r:id="rId26"/>
    <p:sldId id="742" r:id="rId27"/>
    <p:sldId id="780" r:id="rId28"/>
    <p:sldId id="781" r:id="rId29"/>
    <p:sldId id="782" r:id="rId30"/>
    <p:sldId id="783" r:id="rId31"/>
    <p:sldId id="784" r:id="rId32"/>
    <p:sldId id="785" r:id="rId33"/>
    <p:sldId id="756" r:id="rId34"/>
    <p:sldId id="755" r:id="rId35"/>
    <p:sldId id="59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0EEB9"/>
    <a:srgbClr val="FFF2CC"/>
    <a:srgbClr val="F4EBFF"/>
    <a:srgbClr val="FFE5FC"/>
    <a:srgbClr val="C7FAB1"/>
    <a:srgbClr val="CDC2F0"/>
    <a:srgbClr val="FFFF11"/>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39" autoAdjust="0"/>
    <p:restoredTop sz="94694"/>
  </p:normalViewPr>
  <p:slideViewPr>
    <p:cSldViewPr snapToGrid="0" snapToObjects="1">
      <p:cViewPr varScale="1">
        <p:scale>
          <a:sx n="121" d="100"/>
          <a:sy n="121" d="100"/>
        </p:scale>
        <p:origin x="168" y="176"/>
      </p:cViewPr>
      <p:guideLst>
        <p:guide orient="horz" pos="2160"/>
        <p:guide pos="3862"/>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13F57-1173-3140-AB1F-472391D714A6}" type="datetimeFigureOut">
              <a:rPr lang="en-US" smtClean="0"/>
              <a:t>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B0FFF-B994-B44D-965D-27A01EC097B1}" type="slidenum">
              <a:rPr lang="en-US" smtClean="0"/>
              <a:t>‹#›</a:t>
            </a:fld>
            <a:endParaRPr lang="en-US"/>
          </a:p>
        </p:txBody>
      </p:sp>
    </p:spTree>
    <p:extLst>
      <p:ext uri="{BB962C8B-B14F-4D97-AF65-F5344CB8AC3E}">
        <p14:creationId xmlns:p14="http://schemas.microsoft.com/office/powerpoint/2010/main" val="3311588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5B0FFF-B994-B44D-965D-27A01EC097B1}" type="slidenum">
              <a:rPr lang="en-US" smtClean="0"/>
              <a:t>9</a:t>
            </a:fld>
            <a:endParaRPr lang="en-US"/>
          </a:p>
        </p:txBody>
      </p:sp>
    </p:spTree>
    <p:extLst>
      <p:ext uri="{BB962C8B-B14F-4D97-AF65-F5344CB8AC3E}">
        <p14:creationId xmlns:p14="http://schemas.microsoft.com/office/powerpoint/2010/main" val="721863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5B0FFF-B994-B44D-965D-27A01EC097B1}" type="slidenum">
              <a:rPr lang="en-US" smtClean="0"/>
              <a:t>12</a:t>
            </a:fld>
            <a:endParaRPr lang="en-US"/>
          </a:p>
        </p:txBody>
      </p:sp>
    </p:spTree>
    <p:extLst>
      <p:ext uri="{BB962C8B-B14F-4D97-AF65-F5344CB8AC3E}">
        <p14:creationId xmlns:p14="http://schemas.microsoft.com/office/powerpoint/2010/main" val="609902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5B0FFF-B994-B44D-965D-27A01EC097B1}" type="slidenum">
              <a:rPr lang="en-US" smtClean="0"/>
              <a:t>30</a:t>
            </a:fld>
            <a:endParaRPr lang="en-US"/>
          </a:p>
        </p:txBody>
      </p:sp>
    </p:spTree>
    <p:extLst>
      <p:ext uri="{BB962C8B-B14F-4D97-AF65-F5344CB8AC3E}">
        <p14:creationId xmlns:p14="http://schemas.microsoft.com/office/powerpoint/2010/main" val="1333086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5B0FFF-B994-B44D-965D-27A01EC097B1}" type="slidenum">
              <a:rPr lang="en-US" smtClean="0"/>
              <a:t>33</a:t>
            </a:fld>
            <a:endParaRPr lang="en-US"/>
          </a:p>
        </p:txBody>
      </p:sp>
    </p:spTree>
    <p:extLst>
      <p:ext uri="{BB962C8B-B14F-4D97-AF65-F5344CB8AC3E}">
        <p14:creationId xmlns:p14="http://schemas.microsoft.com/office/powerpoint/2010/main" val="4136398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7B43-29BF-8048-9049-B5019A2264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D633C2-8CE0-E640-8163-EE8816A28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12C0F5-75FD-EB48-858F-D2A2D964FCDF}"/>
              </a:ext>
            </a:extLst>
          </p:cNvPr>
          <p:cNvSpPr>
            <a:spLocks noGrp="1"/>
          </p:cNvSpPr>
          <p:nvPr>
            <p:ph type="dt" sz="half" idx="10"/>
          </p:nvPr>
        </p:nvSpPr>
        <p:spPr/>
        <p:txBody>
          <a:bodyPr/>
          <a:lstStyle/>
          <a:p>
            <a:fld id="{76EF4E14-D9FB-1749-8201-C5B6E93ACBC0}" type="datetimeFigureOut">
              <a:rPr lang="en-US" smtClean="0"/>
              <a:t>5/20/21</a:t>
            </a:fld>
            <a:endParaRPr lang="en-US"/>
          </a:p>
        </p:txBody>
      </p:sp>
      <p:sp>
        <p:nvSpPr>
          <p:cNvPr id="5" name="Footer Placeholder 4">
            <a:extLst>
              <a:ext uri="{FF2B5EF4-FFF2-40B4-BE49-F238E27FC236}">
                <a16:creationId xmlns:a16="http://schemas.microsoft.com/office/drawing/2014/main" id="{A15A0807-0D25-8840-A850-D92B8ADDB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80AC1-298D-6E4F-B5C8-4F59D906B8B6}"/>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347859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D9F9-CAAE-9F4C-A92B-BBC8391629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47161E-0595-FF40-A4A1-2191710174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C1061F-8A5F-3D4C-AF5B-8BBC62E37847}"/>
              </a:ext>
            </a:extLst>
          </p:cNvPr>
          <p:cNvSpPr>
            <a:spLocks noGrp="1"/>
          </p:cNvSpPr>
          <p:nvPr>
            <p:ph type="dt" sz="half" idx="10"/>
          </p:nvPr>
        </p:nvSpPr>
        <p:spPr/>
        <p:txBody>
          <a:bodyPr/>
          <a:lstStyle/>
          <a:p>
            <a:fld id="{76EF4E14-D9FB-1749-8201-C5B6E93ACBC0}" type="datetimeFigureOut">
              <a:rPr lang="en-US" smtClean="0"/>
              <a:t>5/20/21</a:t>
            </a:fld>
            <a:endParaRPr lang="en-US"/>
          </a:p>
        </p:txBody>
      </p:sp>
      <p:sp>
        <p:nvSpPr>
          <p:cNvPr id="5" name="Footer Placeholder 4">
            <a:extLst>
              <a:ext uri="{FF2B5EF4-FFF2-40B4-BE49-F238E27FC236}">
                <a16:creationId xmlns:a16="http://schemas.microsoft.com/office/drawing/2014/main" id="{C476539C-2366-BC4A-87AE-347D4BAF2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22FDA-16A6-EA46-BEB2-C088DCDBB1AF}"/>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86282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429BFC-E5FF-FD49-B182-9F86AD124F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1C0443-EF0C-CF43-819F-A93918FA1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85C76-2A7E-2F46-AC7D-4271A0B12897}"/>
              </a:ext>
            </a:extLst>
          </p:cNvPr>
          <p:cNvSpPr>
            <a:spLocks noGrp="1"/>
          </p:cNvSpPr>
          <p:nvPr>
            <p:ph type="dt" sz="half" idx="10"/>
          </p:nvPr>
        </p:nvSpPr>
        <p:spPr/>
        <p:txBody>
          <a:bodyPr/>
          <a:lstStyle/>
          <a:p>
            <a:fld id="{76EF4E14-D9FB-1749-8201-C5B6E93ACBC0}" type="datetimeFigureOut">
              <a:rPr lang="en-US" smtClean="0"/>
              <a:t>5/20/21</a:t>
            </a:fld>
            <a:endParaRPr lang="en-US"/>
          </a:p>
        </p:txBody>
      </p:sp>
      <p:sp>
        <p:nvSpPr>
          <p:cNvPr id="5" name="Footer Placeholder 4">
            <a:extLst>
              <a:ext uri="{FF2B5EF4-FFF2-40B4-BE49-F238E27FC236}">
                <a16:creationId xmlns:a16="http://schemas.microsoft.com/office/drawing/2014/main" id="{E4779366-9F18-7D40-91A6-CBBE08B71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DC81F-7FCB-A546-9A82-17DC89A21E67}"/>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78453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A3B4-9F09-B249-A485-1439CE86D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E37105-FA3A-4746-99C3-F93E68F854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4D72E-85CD-014C-8934-89DDBF29A4EE}"/>
              </a:ext>
            </a:extLst>
          </p:cNvPr>
          <p:cNvSpPr>
            <a:spLocks noGrp="1"/>
          </p:cNvSpPr>
          <p:nvPr>
            <p:ph type="dt" sz="half" idx="10"/>
          </p:nvPr>
        </p:nvSpPr>
        <p:spPr/>
        <p:txBody>
          <a:bodyPr/>
          <a:lstStyle/>
          <a:p>
            <a:fld id="{76EF4E14-D9FB-1749-8201-C5B6E93ACBC0}" type="datetimeFigureOut">
              <a:rPr lang="en-US" smtClean="0"/>
              <a:t>5/20/21</a:t>
            </a:fld>
            <a:endParaRPr lang="en-US"/>
          </a:p>
        </p:txBody>
      </p:sp>
      <p:sp>
        <p:nvSpPr>
          <p:cNvPr id="5" name="Footer Placeholder 4">
            <a:extLst>
              <a:ext uri="{FF2B5EF4-FFF2-40B4-BE49-F238E27FC236}">
                <a16:creationId xmlns:a16="http://schemas.microsoft.com/office/drawing/2014/main" id="{3DF43788-B5AF-7C45-96DD-7E96A8D8D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EC45F-41F3-6543-8A7A-42B126616E4C}"/>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1588843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564D-DCA7-DA41-872A-0A87A8FFFF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658539-3ADD-4449-BE92-E68B997834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1D6551-E8DE-C445-A991-9310DB9EB214}"/>
              </a:ext>
            </a:extLst>
          </p:cNvPr>
          <p:cNvSpPr>
            <a:spLocks noGrp="1"/>
          </p:cNvSpPr>
          <p:nvPr>
            <p:ph type="dt" sz="half" idx="10"/>
          </p:nvPr>
        </p:nvSpPr>
        <p:spPr/>
        <p:txBody>
          <a:bodyPr/>
          <a:lstStyle/>
          <a:p>
            <a:fld id="{76EF4E14-D9FB-1749-8201-C5B6E93ACBC0}" type="datetimeFigureOut">
              <a:rPr lang="en-US" smtClean="0"/>
              <a:t>5/20/21</a:t>
            </a:fld>
            <a:endParaRPr lang="en-US"/>
          </a:p>
        </p:txBody>
      </p:sp>
      <p:sp>
        <p:nvSpPr>
          <p:cNvPr id="5" name="Footer Placeholder 4">
            <a:extLst>
              <a:ext uri="{FF2B5EF4-FFF2-40B4-BE49-F238E27FC236}">
                <a16:creationId xmlns:a16="http://schemas.microsoft.com/office/drawing/2014/main" id="{9D61B8F2-54A9-EB40-A0A8-465485295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2070C-AE6E-5A4A-8989-60BC0AB59A48}"/>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828511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6E91-51D7-5C40-8EA4-65C7E08FE6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D92FE2-CB77-4843-A89A-6ED732BF2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B7051E-A17E-124A-BA48-5BE86AADF2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191F81-53E4-4247-8EA9-DFC5E15D3C5A}"/>
              </a:ext>
            </a:extLst>
          </p:cNvPr>
          <p:cNvSpPr>
            <a:spLocks noGrp="1"/>
          </p:cNvSpPr>
          <p:nvPr>
            <p:ph type="dt" sz="half" idx="10"/>
          </p:nvPr>
        </p:nvSpPr>
        <p:spPr/>
        <p:txBody>
          <a:bodyPr/>
          <a:lstStyle/>
          <a:p>
            <a:fld id="{76EF4E14-D9FB-1749-8201-C5B6E93ACBC0}" type="datetimeFigureOut">
              <a:rPr lang="en-US" smtClean="0"/>
              <a:t>5/20/21</a:t>
            </a:fld>
            <a:endParaRPr lang="en-US"/>
          </a:p>
        </p:txBody>
      </p:sp>
      <p:sp>
        <p:nvSpPr>
          <p:cNvPr id="6" name="Footer Placeholder 5">
            <a:extLst>
              <a:ext uri="{FF2B5EF4-FFF2-40B4-BE49-F238E27FC236}">
                <a16:creationId xmlns:a16="http://schemas.microsoft.com/office/drawing/2014/main" id="{2B651B88-7833-A84F-BE66-153ADAD35F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4FA801-1E1C-FA4D-9BC2-BFCD52166899}"/>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553782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F11C-F907-7048-AD1B-017C672A82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1402D5-4BE6-A047-80FA-EC4A48D18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DC5FD-3895-E047-BF76-471226B523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7F0C3F-D544-EA46-A08A-6B5378016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7F1660-C06B-E94E-99A5-C80CF1A324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F2913F-7547-AE4F-B71A-8EB292764106}"/>
              </a:ext>
            </a:extLst>
          </p:cNvPr>
          <p:cNvSpPr>
            <a:spLocks noGrp="1"/>
          </p:cNvSpPr>
          <p:nvPr>
            <p:ph type="dt" sz="half" idx="10"/>
          </p:nvPr>
        </p:nvSpPr>
        <p:spPr/>
        <p:txBody>
          <a:bodyPr/>
          <a:lstStyle/>
          <a:p>
            <a:fld id="{76EF4E14-D9FB-1749-8201-C5B6E93ACBC0}" type="datetimeFigureOut">
              <a:rPr lang="en-US" smtClean="0"/>
              <a:t>5/20/21</a:t>
            </a:fld>
            <a:endParaRPr lang="en-US"/>
          </a:p>
        </p:txBody>
      </p:sp>
      <p:sp>
        <p:nvSpPr>
          <p:cNvPr id="8" name="Footer Placeholder 7">
            <a:extLst>
              <a:ext uri="{FF2B5EF4-FFF2-40B4-BE49-F238E27FC236}">
                <a16:creationId xmlns:a16="http://schemas.microsoft.com/office/drawing/2014/main" id="{F3544D8E-4BE1-974C-B936-513FD739A5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F56FAC-F11A-A244-B549-DEA7C39A0660}"/>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390088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C3C95-13A1-E442-8F13-929C086BEB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FE8931-C625-5B42-8B9E-07E4F5551E76}"/>
              </a:ext>
            </a:extLst>
          </p:cNvPr>
          <p:cNvSpPr>
            <a:spLocks noGrp="1"/>
          </p:cNvSpPr>
          <p:nvPr>
            <p:ph type="dt" sz="half" idx="10"/>
          </p:nvPr>
        </p:nvSpPr>
        <p:spPr/>
        <p:txBody>
          <a:bodyPr/>
          <a:lstStyle/>
          <a:p>
            <a:fld id="{76EF4E14-D9FB-1749-8201-C5B6E93ACBC0}" type="datetimeFigureOut">
              <a:rPr lang="en-US" smtClean="0"/>
              <a:t>5/20/21</a:t>
            </a:fld>
            <a:endParaRPr lang="en-US"/>
          </a:p>
        </p:txBody>
      </p:sp>
      <p:sp>
        <p:nvSpPr>
          <p:cNvPr id="4" name="Footer Placeholder 3">
            <a:extLst>
              <a:ext uri="{FF2B5EF4-FFF2-40B4-BE49-F238E27FC236}">
                <a16:creationId xmlns:a16="http://schemas.microsoft.com/office/drawing/2014/main" id="{0BD5CAD9-F2D2-D341-A20D-6806B5F64C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57474E-657E-9D4A-A8A9-D0F0ED826577}"/>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83179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1E26F-0365-0743-A3C3-3CF4B85796FE}"/>
              </a:ext>
            </a:extLst>
          </p:cNvPr>
          <p:cNvSpPr>
            <a:spLocks noGrp="1"/>
          </p:cNvSpPr>
          <p:nvPr>
            <p:ph type="dt" sz="half" idx="10"/>
          </p:nvPr>
        </p:nvSpPr>
        <p:spPr/>
        <p:txBody>
          <a:bodyPr/>
          <a:lstStyle/>
          <a:p>
            <a:fld id="{76EF4E14-D9FB-1749-8201-C5B6E93ACBC0}" type="datetimeFigureOut">
              <a:rPr lang="en-US" smtClean="0"/>
              <a:t>5/20/21</a:t>
            </a:fld>
            <a:endParaRPr lang="en-US"/>
          </a:p>
        </p:txBody>
      </p:sp>
      <p:sp>
        <p:nvSpPr>
          <p:cNvPr id="3" name="Footer Placeholder 2">
            <a:extLst>
              <a:ext uri="{FF2B5EF4-FFF2-40B4-BE49-F238E27FC236}">
                <a16:creationId xmlns:a16="http://schemas.microsoft.com/office/drawing/2014/main" id="{85124ADF-A88A-9146-953A-F396A2A248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C6A796-EF4A-C34D-84DA-F1EC1EA3ACE0}"/>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151624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3896-3465-194F-A911-438ECDDD29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457082-A86D-F845-8539-404446DCAD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8DF39-F998-9148-82A0-5AA278EEC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62B496-A8D4-5D4B-9AB1-A7577A6A4FB5}"/>
              </a:ext>
            </a:extLst>
          </p:cNvPr>
          <p:cNvSpPr>
            <a:spLocks noGrp="1"/>
          </p:cNvSpPr>
          <p:nvPr>
            <p:ph type="dt" sz="half" idx="10"/>
          </p:nvPr>
        </p:nvSpPr>
        <p:spPr/>
        <p:txBody>
          <a:bodyPr/>
          <a:lstStyle/>
          <a:p>
            <a:fld id="{76EF4E14-D9FB-1749-8201-C5B6E93ACBC0}" type="datetimeFigureOut">
              <a:rPr lang="en-US" smtClean="0"/>
              <a:t>5/20/21</a:t>
            </a:fld>
            <a:endParaRPr lang="en-US"/>
          </a:p>
        </p:txBody>
      </p:sp>
      <p:sp>
        <p:nvSpPr>
          <p:cNvPr id="6" name="Footer Placeholder 5">
            <a:extLst>
              <a:ext uri="{FF2B5EF4-FFF2-40B4-BE49-F238E27FC236}">
                <a16:creationId xmlns:a16="http://schemas.microsoft.com/office/drawing/2014/main" id="{F188D008-05B2-F945-9F70-BD05DEC775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699E5-76FC-0144-861D-51D5734AA612}"/>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54501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B3ECF-3825-C442-8EAB-207CBE6CEB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2E2C35-F856-C548-B357-5F5881377E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FB425A-A99E-EA42-9205-DF97CECAA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9419D-DF53-5548-8EFD-19A106A9AB2E}"/>
              </a:ext>
            </a:extLst>
          </p:cNvPr>
          <p:cNvSpPr>
            <a:spLocks noGrp="1"/>
          </p:cNvSpPr>
          <p:nvPr>
            <p:ph type="dt" sz="half" idx="10"/>
          </p:nvPr>
        </p:nvSpPr>
        <p:spPr/>
        <p:txBody>
          <a:bodyPr/>
          <a:lstStyle/>
          <a:p>
            <a:fld id="{76EF4E14-D9FB-1749-8201-C5B6E93ACBC0}" type="datetimeFigureOut">
              <a:rPr lang="en-US" smtClean="0"/>
              <a:t>5/20/21</a:t>
            </a:fld>
            <a:endParaRPr lang="en-US"/>
          </a:p>
        </p:txBody>
      </p:sp>
      <p:sp>
        <p:nvSpPr>
          <p:cNvPr id="6" name="Footer Placeholder 5">
            <a:extLst>
              <a:ext uri="{FF2B5EF4-FFF2-40B4-BE49-F238E27FC236}">
                <a16:creationId xmlns:a16="http://schemas.microsoft.com/office/drawing/2014/main" id="{CBF9113B-EBC6-3944-9BDF-54AC924130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725D86-F153-244A-A125-0E776CBE2ACD}"/>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137088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CCFEB4-343D-C34A-9FEF-2148C9612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7653F2-6895-2F40-A23B-12D131265F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BE03F-566E-9648-B154-B8C117E25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4E14-D9FB-1749-8201-C5B6E93ACBC0}" type="datetimeFigureOut">
              <a:rPr lang="en-US" smtClean="0"/>
              <a:t>5/20/21</a:t>
            </a:fld>
            <a:endParaRPr lang="en-US"/>
          </a:p>
        </p:txBody>
      </p:sp>
      <p:sp>
        <p:nvSpPr>
          <p:cNvPr id="5" name="Footer Placeholder 4">
            <a:extLst>
              <a:ext uri="{FF2B5EF4-FFF2-40B4-BE49-F238E27FC236}">
                <a16:creationId xmlns:a16="http://schemas.microsoft.com/office/drawing/2014/main" id="{C47097E1-C316-7D48-9CA4-B1F01B19F1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CEFA36-20E9-3B4A-BBF5-CFD356D861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F24BC-8041-EE47-B4D3-F3E5D0DC20D2}" type="slidenum">
              <a:rPr lang="en-US" smtClean="0"/>
              <a:t>‹#›</a:t>
            </a:fld>
            <a:endParaRPr lang="en-US"/>
          </a:p>
        </p:txBody>
      </p:sp>
    </p:spTree>
    <p:extLst>
      <p:ext uri="{BB962C8B-B14F-4D97-AF65-F5344CB8AC3E}">
        <p14:creationId xmlns:p14="http://schemas.microsoft.com/office/powerpoint/2010/main" val="1860916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775D7-0477-4E4F-B17B-60F526F3D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50EFFCF-DE75-594E-9409-76F695A19338}"/>
              </a:ext>
            </a:extLst>
          </p:cNvPr>
          <p:cNvSpPr txBox="1"/>
          <p:nvPr/>
        </p:nvSpPr>
        <p:spPr>
          <a:xfrm>
            <a:off x="1205637" y="1434868"/>
            <a:ext cx="10169346" cy="4708981"/>
          </a:xfrm>
          <a:prstGeom prst="rect">
            <a:avLst/>
          </a:prstGeom>
          <a:noFill/>
          <a:effectLst>
            <a:outerShdw blurRad="50800" dist="38100" dir="2700000" algn="tl" rotWithShape="0">
              <a:prstClr val="black">
                <a:alpha val="92000"/>
              </a:prstClr>
            </a:outerShdw>
          </a:effectLst>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Welcome to Bible Class</a:t>
            </a:r>
          </a:p>
          <a:p>
            <a:pPr algn="ctr"/>
            <a:r>
              <a:rPr lang="zh-CN" altLang="en-US" sz="7200" dirty="0">
                <a:solidFill>
                  <a:schemeClr val="bg1"/>
                </a:solidFill>
                <a:latin typeface="Times New Roman" panose="02020603050405020304" pitchFamily="18" charset="0"/>
                <a:cs typeface="Times New Roman" panose="02020603050405020304" pitchFamily="18" charset="0"/>
              </a:rPr>
              <a:t>欢迎参加圣经课程</a:t>
            </a:r>
            <a:endParaRPr lang="en-US" sz="7200" dirty="0">
              <a:solidFill>
                <a:schemeClr val="bg1"/>
              </a:solidFill>
              <a:latin typeface="Times New Roman" panose="02020603050405020304" pitchFamily="18" charset="0"/>
              <a:cs typeface="Times New Roman" panose="02020603050405020304" pitchFamily="18" charset="0"/>
            </a:endParaRP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accent4">
                  <a:lumMod val="40000"/>
                  <a:lumOff val="60000"/>
                </a:schemeClr>
              </a:solidFill>
              <a:latin typeface="Times New Roman" panose="02020603050405020304" pitchFamily="18" charset="0"/>
              <a:cs typeface="Times New Roman" panose="02020603050405020304" pitchFamily="18" charset="0"/>
            </a:endParaRPr>
          </a:p>
          <a:p>
            <a:pPr algn="ctr"/>
            <a:r>
              <a:rPr lang="en-US" sz="2800" dirty="0">
                <a:solidFill>
                  <a:schemeClr val="accent4">
                    <a:lumMod val="40000"/>
                    <a:lumOff val="60000"/>
                  </a:schemeClr>
                </a:solidFill>
                <a:latin typeface="Times New Roman" panose="02020603050405020304" pitchFamily="18" charset="0"/>
                <a:cs typeface="Times New Roman" panose="02020603050405020304" pitchFamily="18" charset="0"/>
              </a:rPr>
              <a:t>The Messiah in the Old Testament</a:t>
            </a:r>
          </a:p>
          <a:p>
            <a:pPr algn="ctr"/>
            <a:r>
              <a:rPr lang="zh-CN" altLang="en-US" sz="6000" dirty="0">
                <a:solidFill>
                  <a:schemeClr val="accent4">
                    <a:lumMod val="40000"/>
                    <a:lumOff val="60000"/>
                  </a:schemeClr>
                </a:solidFill>
                <a:latin typeface="Times New Roman" panose="02020603050405020304" pitchFamily="18" charset="0"/>
                <a:cs typeface="Times New Roman" panose="02020603050405020304" pitchFamily="18" charset="0"/>
              </a:rPr>
              <a:t>旧约中的弥赛亚</a:t>
            </a:r>
            <a:endParaRPr lang="en-US" sz="6000"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163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3E21D6B-9790-8B4E-8407-7C7323F622D8}"/>
              </a:ext>
            </a:extLst>
          </p:cNvPr>
          <p:cNvSpPr txBox="1"/>
          <p:nvPr/>
        </p:nvSpPr>
        <p:spPr>
          <a:xfrm>
            <a:off x="783021" y="1859339"/>
            <a:ext cx="10625957" cy="3600986"/>
          </a:xfrm>
          <a:prstGeom prst="rect">
            <a:avLst/>
          </a:prstGeom>
          <a:noFill/>
          <a:effectLst>
            <a:outerShdw blurRad="50800" dist="38100" dir="2700000" algn="tl" rotWithShape="0">
              <a:prstClr val="black">
                <a:alpha val="92000"/>
              </a:prstClr>
            </a:outerShdw>
          </a:effectLst>
        </p:spPr>
        <p:txBody>
          <a:bodyPr wrap="square" rtlCol="0">
            <a:spAutoFit/>
          </a:bodyPr>
          <a:lstStyle/>
          <a:p>
            <a:pPr algn="ctr"/>
            <a:r>
              <a:rPr lang="en-US" sz="5400" b="1" dirty="0">
                <a:solidFill>
                  <a:schemeClr val="accent4">
                    <a:lumMod val="40000"/>
                    <a:lumOff val="60000"/>
                  </a:schemeClr>
                </a:solidFill>
                <a:latin typeface="Times New Roman" panose="02020603050405020304" pitchFamily="18" charset="0"/>
                <a:cs typeface="Times New Roman" panose="02020603050405020304" pitchFamily="18" charset="0"/>
              </a:rPr>
              <a:t>THE MESSIAH IN PSALM 40</a:t>
            </a:r>
          </a:p>
          <a:p>
            <a:pPr algn="ctr"/>
            <a:r>
              <a:rPr lang="zh-CN" altLang="en-US" sz="6600" b="1" dirty="0">
                <a:solidFill>
                  <a:schemeClr val="accent4">
                    <a:lumMod val="40000"/>
                    <a:lumOff val="60000"/>
                  </a:schemeClr>
                </a:solidFill>
                <a:latin typeface="Times New Roman" panose="02020603050405020304" pitchFamily="18" charset="0"/>
                <a:cs typeface="Times New Roman" panose="02020603050405020304" pitchFamily="18" charset="0"/>
              </a:rPr>
              <a:t>诗</a:t>
            </a:r>
            <a:r>
              <a:rPr lang="en-US" altLang="zh-CN" sz="6600" b="1" dirty="0">
                <a:solidFill>
                  <a:schemeClr val="accent4">
                    <a:lumMod val="40000"/>
                    <a:lumOff val="60000"/>
                  </a:schemeClr>
                </a:solidFill>
                <a:latin typeface="Times New Roman" panose="02020603050405020304" pitchFamily="18" charset="0"/>
                <a:cs typeface="Times New Roman" panose="02020603050405020304" pitchFamily="18" charset="0"/>
              </a:rPr>
              <a:t>40</a:t>
            </a:r>
            <a:r>
              <a:rPr lang="zh-CN" altLang="en-US" sz="6600" b="1" dirty="0">
                <a:solidFill>
                  <a:schemeClr val="accent4">
                    <a:lumMod val="40000"/>
                    <a:lumOff val="60000"/>
                  </a:schemeClr>
                </a:solidFill>
                <a:latin typeface="Times New Roman" panose="02020603050405020304" pitchFamily="18" charset="0"/>
                <a:cs typeface="Times New Roman" panose="02020603050405020304" pitchFamily="18" charset="0"/>
              </a:rPr>
              <a:t>中的弥赛亚</a:t>
            </a:r>
            <a:endParaRPr lang="en-US" sz="6600" b="1" dirty="0">
              <a:solidFill>
                <a:schemeClr val="accent4">
                  <a:lumMod val="40000"/>
                  <a:lumOff val="60000"/>
                </a:schemeClr>
              </a:solidFill>
              <a:latin typeface="Times New Roman" panose="02020603050405020304" pitchFamily="18" charset="0"/>
              <a:cs typeface="Times New Roman" panose="02020603050405020304" pitchFamily="18" charset="0"/>
            </a:endParaRPr>
          </a:p>
          <a:p>
            <a:pPr algn="ctr"/>
            <a:endParaRPr lang="en-US" sz="1400" b="1" dirty="0">
              <a:solidFill>
                <a:schemeClr val="bg1"/>
              </a:solidFill>
              <a:latin typeface="Times New Roman" panose="02020603050405020304" pitchFamily="18" charset="0"/>
              <a:cs typeface="Times New Roman" panose="02020603050405020304" pitchFamily="18" charset="0"/>
            </a:endParaRPr>
          </a:p>
          <a:p>
            <a:pPr algn="ctr"/>
            <a:r>
              <a:rPr lang="en-US" sz="4000" b="1" dirty="0">
                <a:solidFill>
                  <a:schemeClr val="bg1"/>
                </a:solidFill>
                <a:latin typeface="Times New Roman" panose="02020603050405020304" pitchFamily="18" charset="0"/>
                <a:cs typeface="Times New Roman" panose="02020603050405020304" pitchFamily="18" charset="0"/>
              </a:rPr>
              <a:t>Psalm 40:6-8</a:t>
            </a:r>
          </a:p>
          <a:p>
            <a:pPr algn="ctr"/>
            <a:r>
              <a:rPr lang="zh-CN" altLang="en-US" sz="5400" b="1" dirty="0">
                <a:solidFill>
                  <a:schemeClr val="bg1"/>
                </a:solidFill>
                <a:latin typeface="Times New Roman" panose="02020603050405020304" pitchFamily="18" charset="0"/>
                <a:cs typeface="Times New Roman" panose="02020603050405020304" pitchFamily="18" charset="0"/>
              </a:rPr>
              <a:t>诗</a:t>
            </a:r>
            <a:r>
              <a:rPr lang="en-US" altLang="zh-CN" sz="5400" b="1" dirty="0">
                <a:solidFill>
                  <a:schemeClr val="bg1"/>
                </a:solidFill>
                <a:latin typeface="Times New Roman" panose="02020603050405020304" pitchFamily="18" charset="0"/>
                <a:cs typeface="Times New Roman" panose="02020603050405020304" pitchFamily="18" charset="0"/>
              </a:rPr>
              <a:t>40:6-8</a:t>
            </a:r>
            <a:endParaRPr lang="en-US" sz="5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449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724431" y="335845"/>
            <a:ext cx="10743138" cy="5386090"/>
          </a:xfrm>
          <a:prstGeom prst="rect">
            <a:avLst/>
          </a:prstGeom>
        </p:spPr>
        <p:txBody>
          <a:bodyPr wrap="square">
            <a:spAutoFit/>
          </a:bodyPr>
          <a:lstStyle/>
          <a:p>
            <a:r>
              <a:rPr lang="en-US" sz="2000" b="1" dirty="0">
                <a:latin typeface="Times New Roman" panose="02020603050405020304" pitchFamily="18" charset="0"/>
                <a:ea typeface="Times New Roman" panose="02020603050405020304" pitchFamily="18" charset="0"/>
              </a:rPr>
              <a:t>Psalm 40:6-8</a:t>
            </a:r>
          </a:p>
          <a:p>
            <a:r>
              <a:rPr lang="en-US" sz="2000" baseline="30000" dirty="0">
                <a:latin typeface="Times New Roman" panose="02020603050405020304" pitchFamily="18" charset="0"/>
                <a:ea typeface="Times New Roman" panose="02020603050405020304" pitchFamily="18" charset="0"/>
              </a:rPr>
              <a:t>6 </a:t>
            </a:r>
            <a:r>
              <a:rPr lang="en-US" sz="2000" dirty="0">
                <a:latin typeface="Times New Roman" panose="02020603050405020304" pitchFamily="18" charset="0"/>
                <a:ea typeface="Times New Roman" panose="02020603050405020304" pitchFamily="18" charset="0"/>
              </a:rPr>
              <a:t>Sacrifice and offering you did not desire, but my ears you have pierced; burnt offerings and sin offerings you did not require.</a:t>
            </a:r>
            <a:r>
              <a:rPr lang="en-US" sz="2000" baseline="30000" dirty="0">
                <a:latin typeface="Times New Roman" panose="02020603050405020304" pitchFamily="18" charset="0"/>
                <a:ea typeface="Times New Roman" panose="02020603050405020304" pitchFamily="18" charset="0"/>
              </a:rPr>
              <a:t> 7 </a:t>
            </a:r>
            <a:r>
              <a:rPr lang="en-US" sz="2000" dirty="0">
                <a:latin typeface="Times New Roman" panose="02020603050405020304" pitchFamily="18" charset="0"/>
                <a:ea typeface="Times New Roman" panose="02020603050405020304" pitchFamily="18" charset="0"/>
              </a:rPr>
              <a:t>Then I said, “Here I am, I have come— it is written about me in the scroll.</a:t>
            </a:r>
            <a:r>
              <a:rPr lang="en-US" sz="2000" baseline="30000" dirty="0">
                <a:latin typeface="Times New Roman" panose="02020603050405020304" pitchFamily="18" charset="0"/>
                <a:ea typeface="Times New Roman" panose="02020603050405020304" pitchFamily="18" charset="0"/>
              </a:rPr>
              <a:t> 8 </a:t>
            </a:r>
            <a:r>
              <a:rPr lang="en-US" sz="2000" dirty="0">
                <a:latin typeface="Times New Roman" panose="02020603050405020304" pitchFamily="18" charset="0"/>
                <a:ea typeface="Times New Roman" panose="02020603050405020304" pitchFamily="18" charset="0"/>
              </a:rPr>
              <a:t>I desire to do your will, O my God; your law is within my heart.” </a:t>
            </a:r>
          </a:p>
          <a:p>
            <a:r>
              <a:rPr lang="zh-CN" altLang="en-US" sz="4400" b="1" dirty="0">
                <a:latin typeface="Times New Roman" panose="02020603050405020304" pitchFamily="18" charset="0"/>
              </a:rPr>
              <a:t>诗</a:t>
            </a:r>
            <a:r>
              <a:rPr lang="en-US" altLang="zh-CN" sz="4400" b="1" dirty="0">
                <a:latin typeface="Times New Roman" panose="02020603050405020304" pitchFamily="18" charset="0"/>
              </a:rPr>
              <a:t>40:6-8</a:t>
            </a:r>
          </a:p>
          <a:p>
            <a:r>
              <a:rPr lang="en-US" sz="4400" baseline="30000" dirty="0">
                <a:latin typeface="Times New Roman" panose="02020603050405020304" pitchFamily="18" charset="0"/>
                <a:ea typeface="Times New Roman" panose="02020603050405020304" pitchFamily="18" charset="0"/>
              </a:rPr>
              <a:t>6</a:t>
            </a:r>
            <a:r>
              <a:rPr lang="zh-CN" altLang="en-US" sz="4400" dirty="0"/>
              <a:t>祭物和礼物，你不喜悦。你已经开通我的耳朵。燔祭和赎罪祭，非你所要。</a:t>
            </a:r>
            <a:r>
              <a:rPr lang="en-US" sz="4400" baseline="30000" dirty="0">
                <a:latin typeface="Times New Roman" panose="02020603050405020304" pitchFamily="18" charset="0"/>
                <a:ea typeface="Times New Roman" panose="02020603050405020304" pitchFamily="18" charset="0"/>
              </a:rPr>
              <a:t> 7</a:t>
            </a:r>
            <a:r>
              <a:rPr lang="zh-CN" altLang="en-US" sz="4400" dirty="0"/>
              <a:t>那时我说，看哪，我来了。我的事在经卷上已经记载了。</a:t>
            </a:r>
            <a:r>
              <a:rPr lang="en-US" sz="4400" baseline="30000" dirty="0">
                <a:latin typeface="Times New Roman" panose="02020603050405020304" pitchFamily="18" charset="0"/>
                <a:ea typeface="Times New Roman" panose="02020603050405020304" pitchFamily="18" charset="0"/>
              </a:rPr>
              <a:t> 8</a:t>
            </a:r>
            <a:r>
              <a:rPr lang="zh-CN" altLang="en-US" sz="4400" dirty="0"/>
              <a:t>我的神阿，我乐意照你的旨意行。你的律法在我心里。</a:t>
            </a:r>
            <a:r>
              <a:rPr lang="zh-CN" altLang="en-US" sz="3200" dirty="0"/>
              <a:t>”</a:t>
            </a: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4564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38912" y="237530"/>
            <a:ext cx="11470866" cy="6463308"/>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cs typeface="Times New Roman" panose="02020603050405020304" pitchFamily="18" charset="0"/>
              </a:rPr>
              <a:t>Hebrews 10:5-10</a:t>
            </a:r>
          </a:p>
          <a:p>
            <a:r>
              <a:rPr lang="en-US" dirty="0">
                <a:latin typeface="Times New Roman" panose="02020603050405020304" pitchFamily="18" charset="0"/>
                <a:ea typeface="Times New Roman" panose="02020603050405020304" pitchFamily="18" charset="0"/>
                <a:cs typeface="Times New Roman" panose="02020603050405020304" pitchFamily="18" charset="0"/>
              </a:rPr>
              <a:t>“Therefore, when Christ came into the world, he said: “Sacrifice and offering you did not desire, but a body you prepared for me; </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6</a:t>
            </a:r>
            <a:r>
              <a:rPr lang="en-US" dirty="0">
                <a:latin typeface="Times New Roman" panose="02020603050405020304" pitchFamily="18" charset="0"/>
                <a:ea typeface="Times New Roman" panose="02020603050405020304" pitchFamily="18" charset="0"/>
                <a:cs typeface="Times New Roman" panose="02020603050405020304" pitchFamily="18" charset="0"/>
              </a:rPr>
              <a:t> with burnt offerings and sin offerings you were not pleased.</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 7 </a:t>
            </a:r>
            <a:r>
              <a:rPr lang="en-US" dirty="0">
                <a:latin typeface="Times New Roman" panose="02020603050405020304" pitchFamily="18" charset="0"/>
                <a:ea typeface="Times New Roman" panose="02020603050405020304" pitchFamily="18" charset="0"/>
                <a:cs typeface="Times New Roman" panose="02020603050405020304" pitchFamily="18" charset="0"/>
              </a:rPr>
              <a:t>Then I said, ‘Here I am—it is written about me in the scroll— I have come to do your will, O God.’ ” </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8 </a:t>
            </a:r>
            <a:r>
              <a:rPr lang="en-US" dirty="0">
                <a:latin typeface="Times New Roman" panose="02020603050405020304" pitchFamily="18" charset="0"/>
                <a:ea typeface="Times New Roman" panose="02020603050405020304" pitchFamily="18" charset="0"/>
                <a:cs typeface="Times New Roman" panose="02020603050405020304" pitchFamily="18" charset="0"/>
              </a:rPr>
              <a:t>First he said, “Sacrifices and offerings, burnt offerings and sin offerings you did not desire, nor were you pleased with them” (although the law required them to be made). </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9</a:t>
            </a:r>
            <a:r>
              <a:rPr lang="en-US" dirty="0">
                <a:latin typeface="Times New Roman" panose="02020603050405020304" pitchFamily="18" charset="0"/>
                <a:ea typeface="Times New Roman" panose="02020603050405020304" pitchFamily="18" charset="0"/>
                <a:cs typeface="Times New Roman" panose="02020603050405020304" pitchFamily="18" charset="0"/>
              </a:rPr>
              <a:t> Then he said, “Here I am, I have come to do your will.” He sets aside the first to establish the second. </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10</a:t>
            </a:r>
            <a:r>
              <a:rPr lang="en-US" dirty="0">
                <a:latin typeface="Times New Roman" panose="02020603050405020304" pitchFamily="18" charset="0"/>
                <a:ea typeface="Times New Roman" panose="02020603050405020304" pitchFamily="18" charset="0"/>
                <a:cs typeface="Times New Roman" panose="02020603050405020304" pitchFamily="18" charset="0"/>
              </a:rPr>
              <a:t> And by that will, we have been made holy through the sacrifice of the body of Jesus Christ once for all.”</a:t>
            </a:r>
          </a:p>
          <a:p>
            <a:r>
              <a:rPr lang="zh-CN" altLang="en-US" sz="3200" b="1" dirty="0">
                <a:latin typeface="Times New Roman" panose="02020603050405020304" pitchFamily="18" charset="0"/>
                <a:cs typeface="Times New Roman" panose="02020603050405020304" pitchFamily="18" charset="0"/>
              </a:rPr>
              <a:t>来</a:t>
            </a:r>
            <a:r>
              <a:rPr lang="en-US" altLang="zh-CN" sz="3200" b="1" dirty="0">
                <a:latin typeface="Times New Roman" panose="02020603050405020304" pitchFamily="18" charset="0"/>
                <a:cs typeface="Times New Roman" panose="02020603050405020304" pitchFamily="18" charset="0"/>
              </a:rPr>
              <a:t>10:5-10</a:t>
            </a:r>
          </a:p>
          <a:p>
            <a:r>
              <a:rPr lang="zh-CN" altLang="en-US" sz="3200" dirty="0">
                <a:latin typeface="Times New Roman" panose="02020603050405020304" pitchFamily="18" charset="0"/>
                <a:cs typeface="Times New Roman" panose="02020603050405020304" pitchFamily="18" charset="0"/>
              </a:rPr>
              <a:t>“所以基督到世上来的时候，就说，神阿祭物和礼物是你不愿意的，你曾给我预备了身体。燔祭和赎罪祭是你不喜欢的。那时我说，神阿，我来了为要照你的旨意行。我的事在经卷上已经记载了。以上说，祭物和礼物，燔祭和赎罪祭，是你不愿意的，也是你不喜欢的，（这都是按着律法献的）。后又说我来了为要照你的旨意行。可见他是除去在先的，为要立定在后的。我们凭这旨意，靠耶稣基督只一次献上他的身体，就得以成圣。”</a:t>
            </a:r>
            <a:endParaRPr lang="en-US" sz="32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8994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1034982" y="1950156"/>
            <a:ext cx="10743138" cy="2739211"/>
          </a:xfrm>
          <a:prstGeom prst="rect">
            <a:avLst/>
          </a:prstGeom>
        </p:spPr>
        <p:txBody>
          <a:bodyPr wrap="square">
            <a:spAutoFit/>
          </a:bodyPr>
          <a:lstStyle/>
          <a:p>
            <a:r>
              <a:rPr lang="en-US" sz="3200" b="1" dirty="0">
                <a:latin typeface="Times New Roman" panose="02020603050405020304" pitchFamily="18" charset="0"/>
                <a:ea typeface="Times New Roman" panose="02020603050405020304" pitchFamily="18" charset="0"/>
              </a:rPr>
              <a:t>Psalm 40</a:t>
            </a:r>
          </a:p>
          <a:p>
            <a:r>
              <a:rPr lang="en-US" sz="3200" dirty="0">
                <a:latin typeface="Times New Roman" panose="02020603050405020304" pitchFamily="18" charset="0"/>
                <a:ea typeface="Times New Roman" panose="02020603050405020304" pitchFamily="18" charset="0"/>
              </a:rPr>
              <a:t>“For the director of music. </a:t>
            </a:r>
            <a:r>
              <a:rPr lang="en-US" sz="3200" dirty="0">
                <a:highlight>
                  <a:srgbClr val="FFFF00"/>
                </a:highlight>
                <a:latin typeface="Times New Roman" panose="02020603050405020304" pitchFamily="18" charset="0"/>
                <a:ea typeface="Times New Roman" panose="02020603050405020304" pitchFamily="18" charset="0"/>
              </a:rPr>
              <a:t>Of David</a:t>
            </a:r>
            <a:r>
              <a:rPr lang="en-US" sz="3200" dirty="0">
                <a:latin typeface="Times New Roman" panose="02020603050405020304" pitchFamily="18" charset="0"/>
                <a:ea typeface="Times New Roman" panose="02020603050405020304" pitchFamily="18" charset="0"/>
              </a:rPr>
              <a:t>. A psalm.”</a:t>
            </a:r>
          </a:p>
          <a:p>
            <a:r>
              <a:rPr lang="zh-CN" altLang="en-US" sz="5400" b="1" dirty="0"/>
              <a:t>诗</a:t>
            </a:r>
            <a:r>
              <a:rPr lang="en-US" altLang="zh-CN" sz="5400" b="1" dirty="0"/>
              <a:t>40</a:t>
            </a:r>
          </a:p>
          <a:p>
            <a:r>
              <a:rPr lang="zh-CN" altLang="en-US" sz="5400" dirty="0"/>
              <a:t>“（</a:t>
            </a:r>
            <a:r>
              <a:rPr lang="zh-CN" altLang="en-US" sz="5400" dirty="0">
                <a:highlight>
                  <a:srgbClr val="FFFF00"/>
                </a:highlight>
              </a:rPr>
              <a:t>大卫的</a:t>
            </a:r>
            <a:r>
              <a:rPr lang="zh-CN" altLang="en-US" sz="5400" dirty="0"/>
              <a:t>诗，交与伶长）”</a:t>
            </a:r>
            <a:endParaRPr lang="en-US" sz="54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1688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724431" y="552677"/>
            <a:ext cx="10743138" cy="5878532"/>
          </a:xfrm>
          <a:prstGeom prst="rect">
            <a:avLst/>
          </a:prstGeom>
        </p:spPr>
        <p:txBody>
          <a:bodyPr wrap="square">
            <a:spAutoFit/>
          </a:bodyPr>
          <a:lstStyle/>
          <a:p>
            <a:r>
              <a:rPr lang="en-US" sz="2000" b="1" dirty="0">
                <a:latin typeface="Times New Roman" panose="02020603050405020304" pitchFamily="18" charset="0"/>
                <a:ea typeface="Times New Roman" panose="02020603050405020304" pitchFamily="18" charset="0"/>
              </a:rPr>
              <a:t>Psalm 40:6-8</a:t>
            </a:r>
          </a:p>
          <a:p>
            <a:r>
              <a:rPr lang="en-US" sz="2000" baseline="30000" dirty="0">
                <a:latin typeface="Times New Roman" panose="02020603050405020304" pitchFamily="18" charset="0"/>
                <a:ea typeface="Times New Roman" panose="02020603050405020304" pitchFamily="18" charset="0"/>
              </a:rPr>
              <a:t>6 </a:t>
            </a:r>
            <a:r>
              <a:rPr lang="en-US" sz="2000" dirty="0">
                <a:highlight>
                  <a:srgbClr val="FFFF00"/>
                </a:highlight>
                <a:latin typeface="Times New Roman" panose="02020603050405020304" pitchFamily="18" charset="0"/>
                <a:ea typeface="Times New Roman" panose="02020603050405020304" pitchFamily="18" charset="0"/>
              </a:rPr>
              <a:t>Sacrifice and offering </a:t>
            </a:r>
            <a:r>
              <a:rPr lang="en-US" sz="2000" dirty="0">
                <a:latin typeface="Times New Roman" panose="02020603050405020304" pitchFamily="18" charset="0"/>
                <a:ea typeface="Times New Roman" panose="02020603050405020304" pitchFamily="18" charset="0"/>
              </a:rPr>
              <a:t>you did not desire, but my ears you have pierced; </a:t>
            </a:r>
            <a:r>
              <a:rPr lang="en-US" sz="2000" dirty="0">
                <a:highlight>
                  <a:srgbClr val="FFFF00"/>
                </a:highlight>
                <a:latin typeface="Times New Roman" panose="02020603050405020304" pitchFamily="18" charset="0"/>
                <a:ea typeface="Times New Roman" panose="02020603050405020304" pitchFamily="18" charset="0"/>
              </a:rPr>
              <a:t>burnt offerings </a:t>
            </a:r>
            <a:r>
              <a:rPr lang="en-US" sz="2000" dirty="0">
                <a:latin typeface="Times New Roman" panose="02020603050405020304" pitchFamily="18" charset="0"/>
                <a:ea typeface="Times New Roman" panose="02020603050405020304" pitchFamily="18" charset="0"/>
              </a:rPr>
              <a:t>and </a:t>
            </a:r>
            <a:r>
              <a:rPr lang="en-US" sz="2000" dirty="0">
                <a:highlight>
                  <a:srgbClr val="FFFF00"/>
                </a:highlight>
                <a:latin typeface="Times New Roman" panose="02020603050405020304" pitchFamily="18" charset="0"/>
                <a:ea typeface="Times New Roman" panose="02020603050405020304" pitchFamily="18" charset="0"/>
              </a:rPr>
              <a:t>sin offerings</a:t>
            </a:r>
            <a:r>
              <a:rPr lang="en-US" sz="2000" dirty="0">
                <a:latin typeface="Times New Roman" panose="02020603050405020304" pitchFamily="18" charset="0"/>
                <a:ea typeface="Times New Roman" panose="02020603050405020304" pitchFamily="18" charset="0"/>
              </a:rPr>
              <a:t> you did not require.</a:t>
            </a:r>
            <a:r>
              <a:rPr lang="en-US" sz="2000" baseline="30000" dirty="0">
                <a:latin typeface="Times New Roman" panose="02020603050405020304" pitchFamily="18" charset="0"/>
                <a:ea typeface="Times New Roman" panose="02020603050405020304" pitchFamily="18" charset="0"/>
              </a:rPr>
              <a:t> 7 </a:t>
            </a:r>
            <a:r>
              <a:rPr lang="en-US" sz="2000" dirty="0">
                <a:latin typeface="Times New Roman" panose="02020603050405020304" pitchFamily="18" charset="0"/>
                <a:ea typeface="Times New Roman" panose="02020603050405020304" pitchFamily="18" charset="0"/>
              </a:rPr>
              <a:t>Then I said, “Here I am, I have come— it is written about me in the scroll.</a:t>
            </a:r>
            <a:r>
              <a:rPr lang="en-US" sz="2000" baseline="30000" dirty="0">
                <a:latin typeface="Times New Roman" panose="02020603050405020304" pitchFamily="18" charset="0"/>
                <a:ea typeface="Times New Roman" panose="02020603050405020304" pitchFamily="18" charset="0"/>
              </a:rPr>
              <a:t> 8 </a:t>
            </a:r>
            <a:r>
              <a:rPr lang="en-US" sz="2000" dirty="0">
                <a:latin typeface="Times New Roman" panose="02020603050405020304" pitchFamily="18" charset="0"/>
                <a:ea typeface="Times New Roman" panose="02020603050405020304" pitchFamily="18" charset="0"/>
              </a:rPr>
              <a:t>I desire to do your will, O my God; your law is within my heart.” </a:t>
            </a:r>
          </a:p>
          <a:p>
            <a:r>
              <a:rPr lang="zh-CN" altLang="en-US" sz="4400" b="1" dirty="0"/>
              <a:t>诗</a:t>
            </a:r>
            <a:r>
              <a:rPr lang="en-US" altLang="zh-CN" sz="4400" b="1" dirty="0"/>
              <a:t>40:6-8</a:t>
            </a:r>
          </a:p>
          <a:p>
            <a:r>
              <a:rPr lang="en-US" sz="4400" baseline="30000" dirty="0">
                <a:latin typeface="Times New Roman" panose="02020603050405020304" pitchFamily="18" charset="0"/>
                <a:ea typeface="Times New Roman" panose="02020603050405020304" pitchFamily="18" charset="0"/>
              </a:rPr>
              <a:t>6</a:t>
            </a:r>
            <a:r>
              <a:rPr lang="zh-CN" altLang="en-US" sz="4400" dirty="0">
                <a:highlight>
                  <a:srgbClr val="FFFF00"/>
                </a:highlight>
              </a:rPr>
              <a:t>祭物和礼物</a:t>
            </a:r>
            <a:r>
              <a:rPr lang="zh-CN" altLang="en-US" sz="4400" dirty="0"/>
              <a:t>，你不喜悦。你已经开通我的耳朵。</a:t>
            </a:r>
            <a:r>
              <a:rPr lang="zh-CN" altLang="en-US" sz="4400" dirty="0">
                <a:highlight>
                  <a:srgbClr val="FFFF00"/>
                </a:highlight>
              </a:rPr>
              <a:t>燔祭</a:t>
            </a:r>
            <a:r>
              <a:rPr lang="zh-CN" altLang="en-US" sz="4400" dirty="0"/>
              <a:t>和</a:t>
            </a:r>
            <a:r>
              <a:rPr lang="zh-CN" altLang="en-US" sz="4400" dirty="0">
                <a:highlight>
                  <a:srgbClr val="FFFF00"/>
                </a:highlight>
              </a:rPr>
              <a:t>赎罪祭</a:t>
            </a:r>
            <a:r>
              <a:rPr lang="zh-CN" altLang="en-US" sz="4400" dirty="0"/>
              <a:t>，非你所要。 </a:t>
            </a:r>
            <a:r>
              <a:rPr lang="en-US" sz="4400" baseline="30000" dirty="0">
                <a:latin typeface="Times New Roman" panose="02020603050405020304" pitchFamily="18" charset="0"/>
                <a:ea typeface="Times New Roman" panose="02020603050405020304" pitchFamily="18" charset="0"/>
              </a:rPr>
              <a:t>7</a:t>
            </a:r>
            <a:r>
              <a:rPr lang="zh-CN" altLang="en-US" sz="4400" dirty="0"/>
              <a:t>那时我说，看哪，我来了。我的事在经卷上已经记载了。 </a:t>
            </a:r>
            <a:r>
              <a:rPr lang="en-US" sz="4400" baseline="30000" dirty="0">
                <a:latin typeface="Times New Roman" panose="02020603050405020304" pitchFamily="18" charset="0"/>
                <a:ea typeface="Times New Roman" panose="02020603050405020304" pitchFamily="18" charset="0"/>
              </a:rPr>
              <a:t>8</a:t>
            </a:r>
            <a:r>
              <a:rPr lang="zh-CN" altLang="en-US" sz="4400" dirty="0"/>
              <a:t>我的神阿，我乐意照你的旨意行。你的律法在我心里。”</a:t>
            </a:r>
          </a:p>
          <a:p>
            <a:endParaRPr lang="en-US" sz="32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473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724431" y="821131"/>
            <a:ext cx="10743138" cy="3724096"/>
          </a:xfrm>
          <a:prstGeom prst="rect">
            <a:avLst/>
          </a:prstGeom>
        </p:spPr>
        <p:txBody>
          <a:bodyPr wrap="square">
            <a:spAutoFit/>
          </a:bodyPr>
          <a:lstStyle/>
          <a:p>
            <a:r>
              <a:rPr lang="en-US" sz="2000" b="1" dirty="0">
                <a:latin typeface="Times New Roman" panose="02020603050405020304" pitchFamily="18" charset="0"/>
                <a:ea typeface="Times New Roman" panose="02020603050405020304" pitchFamily="18" charset="0"/>
              </a:rPr>
              <a:t>1 Samuel 15:22</a:t>
            </a:r>
          </a:p>
          <a:p>
            <a:r>
              <a:rPr lang="en-US" sz="2000" dirty="0">
                <a:latin typeface="Times New Roman" panose="02020603050405020304" pitchFamily="18" charset="0"/>
                <a:ea typeface="Times New Roman" panose="02020603050405020304" pitchFamily="18" charset="0"/>
              </a:rPr>
              <a:t>“But Samuel replied: “Does the LORD delight in burnt offerings and sacrifices as much as in obeying the voice of the LORD? To obey is better than sacrifice, and to heed is better than the fat of rams.” </a:t>
            </a:r>
          </a:p>
          <a:p>
            <a:r>
              <a:rPr lang="zh-CN" altLang="en-US" sz="4400" b="1" dirty="0">
                <a:latin typeface="Times New Roman" panose="02020603050405020304" pitchFamily="18" charset="0"/>
              </a:rPr>
              <a:t>撒上</a:t>
            </a:r>
            <a:r>
              <a:rPr lang="en-US" altLang="zh-CN" sz="4400" b="1" dirty="0">
                <a:latin typeface="Times New Roman" panose="02020603050405020304" pitchFamily="18" charset="0"/>
              </a:rPr>
              <a:t>15:22</a:t>
            </a:r>
          </a:p>
          <a:p>
            <a:r>
              <a:rPr lang="zh-CN" altLang="en-US" sz="4400" dirty="0"/>
              <a:t>“撒母耳说，耶和华喜悦燔祭和平安祭，岂如喜悦人听从他的话呢？听命胜于献祭。顺从胜于公羊的脂油。”</a:t>
            </a:r>
            <a:endParaRPr lang="en-US" sz="44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3268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724431" y="329863"/>
            <a:ext cx="10743138" cy="6370975"/>
          </a:xfrm>
          <a:prstGeom prst="rect">
            <a:avLst/>
          </a:prstGeom>
        </p:spPr>
        <p:txBody>
          <a:bodyPr wrap="square">
            <a:spAutoFit/>
          </a:bodyPr>
          <a:lstStyle/>
          <a:p>
            <a:r>
              <a:rPr lang="en-US" sz="2000" b="1" dirty="0">
                <a:latin typeface="Times New Roman" panose="02020603050405020304" pitchFamily="18" charset="0"/>
                <a:ea typeface="Times New Roman" panose="02020603050405020304" pitchFamily="18" charset="0"/>
              </a:rPr>
              <a:t>Jeremiah 7:22-23</a:t>
            </a:r>
          </a:p>
          <a:p>
            <a:r>
              <a:rPr lang="en-US" sz="2000" dirty="0">
                <a:latin typeface="Times New Roman" panose="02020603050405020304" pitchFamily="18" charset="0"/>
                <a:ea typeface="Times New Roman" panose="02020603050405020304" pitchFamily="18" charset="0"/>
              </a:rPr>
              <a:t>“For when I brought your forefathers out of Egypt and spoke to them, I did not just give them commands about burnt offerings and sacrifices, but I gave them this command: Obey me, and I will be your God and you will be my people. Walk in all the ways I command you, that it may go well with you.” </a:t>
            </a:r>
          </a:p>
          <a:p>
            <a:r>
              <a:rPr lang="zh-CN" altLang="en-US" sz="4400" b="1" dirty="0">
                <a:latin typeface="Times New Roman" panose="02020603050405020304" pitchFamily="18" charset="0"/>
              </a:rPr>
              <a:t>耶</a:t>
            </a:r>
            <a:r>
              <a:rPr lang="en-US" altLang="zh-CN" sz="4400" b="1" dirty="0">
                <a:latin typeface="Times New Roman" panose="02020603050405020304" pitchFamily="18" charset="0"/>
              </a:rPr>
              <a:t>7:22-23</a:t>
            </a:r>
          </a:p>
          <a:p>
            <a:r>
              <a:rPr lang="zh-CN" altLang="en-US" sz="4400" dirty="0"/>
              <a:t>“因为我将你们列祖从埃及地领出来的那日，燔祭平安祭的事我并没有提说，也没有吩咐他们。我只吩咐他们这一件说，你们当听从我的话，我就作你们的神，你们也作我的子民。你们行我所吩咐的一切道，就可以得福。”</a:t>
            </a:r>
            <a:endParaRPr lang="en-US" sz="44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0528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724431" y="590281"/>
            <a:ext cx="10743138" cy="4955203"/>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Psalm 51:16-17</a:t>
            </a:r>
          </a:p>
          <a:p>
            <a:r>
              <a:rPr lang="en-US" sz="2400" dirty="0">
                <a:latin typeface="Times New Roman" panose="02020603050405020304" pitchFamily="18" charset="0"/>
                <a:ea typeface="Times New Roman" panose="02020603050405020304" pitchFamily="18" charset="0"/>
              </a:rPr>
              <a:t>“You do not delight in sacrifice, or I would bring it; you do not take pleasure in burnt offerings. The sacrifices of God are a broken spirit; a broken and contrite heart, O God, you will not despise.”</a:t>
            </a:r>
          </a:p>
          <a:p>
            <a:r>
              <a:rPr lang="zh-CN" altLang="en-US" sz="4400" b="1" dirty="0">
                <a:latin typeface="Times New Roman" panose="02020603050405020304" pitchFamily="18" charset="0"/>
              </a:rPr>
              <a:t>诗</a:t>
            </a:r>
            <a:r>
              <a:rPr lang="en-US" altLang="zh-CN" sz="4400" b="1" dirty="0">
                <a:latin typeface="Times New Roman" panose="02020603050405020304" pitchFamily="18" charset="0"/>
              </a:rPr>
              <a:t>51:16-17</a:t>
            </a:r>
          </a:p>
          <a:p>
            <a:r>
              <a:rPr lang="zh-CN" altLang="en-US" sz="4400" dirty="0"/>
              <a:t>“你本不喜爱祭物。若喜爱，我就献上。燔祭你也不喜悦。神所要的祭，就是忧伤的灵。神阿，忧伤痛悔的心，你必不轻看。”</a:t>
            </a:r>
            <a:endParaRPr lang="en-US" sz="44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6249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282222" y="186874"/>
            <a:ext cx="11627556" cy="6494085"/>
          </a:xfrm>
          <a:prstGeom prst="rect">
            <a:avLst/>
          </a:prstGeom>
        </p:spPr>
        <p:txBody>
          <a:bodyPr wrap="square">
            <a:spAutoFit/>
          </a:bodyPr>
          <a:lstStyle/>
          <a:p>
            <a:r>
              <a:rPr lang="en-US" sz="1600" b="1" dirty="0">
                <a:latin typeface="Times New Roman" panose="02020603050405020304" pitchFamily="18" charset="0"/>
                <a:ea typeface="Times New Roman" panose="02020603050405020304" pitchFamily="18" charset="0"/>
              </a:rPr>
              <a:t>Isaiah 1:10-17 </a:t>
            </a:r>
            <a:r>
              <a:rPr lang="en-US" sz="1600" dirty="0">
                <a:latin typeface="Times New Roman" panose="02020603050405020304" pitchFamily="18" charset="0"/>
                <a:ea typeface="Times New Roman" panose="02020603050405020304" pitchFamily="18" charset="0"/>
              </a:rPr>
              <a:t>“Hear the word of the LORD, you rulers of Sodom; listen to the law of our God, you people of Gomorrah! “The multitude of your sacrifices— what are they to me?” says the LORD. “I have more than enough of burnt offerings, of rams and the fat of fattened animals; I have no pleasure in the blood of bulls and lambs and goats. When you come to appear before me, who has asked this of you, this trampling of my courts? Stop bringing meaningless offerings! Your incense is detestable to me. New Moons, Sabbaths and convocations— I cannot bear your evil assemblies. Your New Moon festivals and your appointed feasts my soul hates. They have become a burden to me; I am weary of bearing them. When you spread out your hands in prayer, I will hide my eyes from you; even if you offer many prayers, I will not listen. Your hands are full of blood; wash and make yourselves clean. Take your evil deeds out of my sight! Stop doing wrong, learn to do right! Seek justice, encourage the oppressed. Defend the cause of the fatherless, plead the case of the widow.” </a:t>
            </a:r>
          </a:p>
          <a:p>
            <a:r>
              <a:rPr lang="zh-CN" altLang="en-US" sz="2800" b="1" dirty="0">
                <a:latin typeface="Times New Roman" panose="02020603050405020304" pitchFamily="18" charset="0"/>
              </a:rPr>
              <a:t>赛</a:t>
            </a:r>
            <a:r>
              <a:rPr lang="en-US" altLang="zh-CN" sz="2800" b="1" dirty="0">
                <a:latin typeface="Times New Roman" panose="02020603050405020304" pitchFamily="18" charset="0"/>
              </a:rPr>
              <a:t>1:10-17</a:t>
            </a:r>
          </a:p>
          <a:p>
            <a:r>
              <a:rPr lang="zh-CN" altLang="en-US" sz="2600" dirty="0"/>
              <a:t>你们这所多玛的官长阿，要听耶和华的话。你们这蛾摩拉的百姓阿，要侧耳听我们神的训诲。耶和华说，你们所献的许多祭物，与我何益呢？公绵羊的燔祭，和肥畜的脂油，我已经够了。公牛的血，羊羔的血，公山羊的血，我都不喜悦。你们来朝见我，谁向你们讨这些，使你们践踏我的院宇呢？你们不要再献虚浮的供物。香品是我所憎恶的。月朔，和安息日，并宣召的大会，也是我所憎恶的。作罪孽，又守严肃会，我也不能容忍。你们的月朔，和节期，我心里恨恶，我都以为麻烦。我担当，便不耐烦。你们举手祷告，我必遮眼不看。就是你们多多地祈祷，我也不听。你们的手都满了杀人的血。你们要洗濯，自洁。从我眼前除掉你们的恶行。要止住作恶，学习行善。寻求公平，解救受欺压的，给孤儿伸冤，为寡妇辨屈。</a:t>
            </a:r>
            <a:endParaRPr lang="en-US" sz="26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2906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922932" y="516070"/>
            <a:ext cx="10346135" cy="489364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Romans 12:1</a:t>
            </a:r>
          </a:p>
          <a:p>
            <a:r>
              <a:rPr lang="en-US" sz="2400" dirty="0">
                <a:latin typeface="Times New Roman" panose="02020603050405020304" pitchFamily="18" charset="0"/>
                <a:ea typeface="Times New Roman" panose="02020603050405020304" pitchFamily="18" charset="0"/>
              </a:rPr>
              <a:t>“Therefore, I urge you, brothers, in view of God’s mercy, to </a:t>
            </a:r>
            <a:r>
              <a:rPr lang="en-US" sz="2400" dirty="0">
                <a:highlight>
                  <a:srgbClr val="FFFF00"/>
                </a:highlight>
                <a:latin typeface="Times New Roman" panose="02020603050405020304" pitchFamily="18" charset="0"/>
                <a:ea typeface="Times New Roman" panose="02020603050405020304" pitchFamily="18" charset="0"/>
              </a:rPr>
              <a:t>offer your bodies </a:t>
            </a:r>
            <a:r>
              <a:rPr lang="en-US" sz="2400" dirty="0">
                <a:latin typeface="Times New Roman" panose="02020603050405020304" pitchFamily="18" charset="0"/>
                <a:ea typeface="Times New Roman" panose="02020603050405020304" pitchFamily="18" charset="0"/>
              </a:rPr>
              <a:t>as living sacrifices, holy and pleasing to God—this is your spiritual act of worship.”</a:t>
            </a:r>
          </a:p>
          <a:p>
            <a:r>
              <a:rPr lang="zh-CN" altLang="en-US" sz="4800" b="1" dirty="0">
                <a:latin typeface="Times New Roman" panose="02020603050405020304" pitchFamily="18" charset="0"/>
              </a:rPr>
              <a:t>罗</a:t>
            </a:r>
            <a:r>
              <a:rPr lang="en-US" altLang="zh-CN" sz="4800" b="1" dirty="0">
                <a:latin typeface="Times New Roman" panose="02020603050405020304" pitchFamily="18" charset="0"/>
              </a:rPr>
              <a:t>12:1</a:t>
            </a:r>
          </a:p>
          <a:p>
            <a:r>
              <a:rPr lang="zh-CN" altLang="en-US" sz="4800" dirty="0"/>
              <a:t>“所以弟兄们，我以神的慈悲劝你们，</a:t>
            </a:r>
            <a:r>
              <a:rPr lang="zh-CN" altLang="en-US" sz="4800" dirty="0">
                <a:highlight>
                  <a:srgbClr val="FFFF00"/>
                </a:highlight>
              </a:rPr>
              <a:t>将身体献上</a:t>
            </a:r>
            <a:r>
              <a:rPr lang="zh-CN" altLang="en-US" sz="4800" dirty="0"/>
              <a:t>，当作活祭，是圣洁的，是神所喜悦的。你们如此事奉，乃是理所当然的。”</a:t>
            </a:r>
            <a:endParaRPr lang="en-US" sz="48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36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775D7-0477-4E4F-B17B-60F526F3D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3E21D6B-9790-8B4E-8407-7C7323F622D8}"/>
              </a:ext>
            </a:extLst>
          </p:cNvPr>
          <p:cNvSpPr txBox="1"/>
          <p:nvPr/>
        </p:nvSpPr>
        <p:spPr>
          <a:xfrm>
            <a:off x="141514" y="275856"/>
            <a:ext cx="11908972" cy="6155531"/>
          </a:xfrm>
          <a:prstGeom prst="rect">
            <a:avLst/>
          </a:prstGeom>
          <a:noFill/>
          <a:effectLst>
            <a:outerShdw blurRad="50800" dist="38100" dir="2700000" algn="tl" rotWithShape="0">
              <a:prstClr val="black">
                <a:alpha val="92000"/>
              </a:prstClr>
            </a:outerShdw>
          </a:effectLst>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Part 3</a:t>
            </a:r>
          </a:p>
          <a:p>
            <a:pPr algn="ctr"/>
            <a:r>
              <a:rPr lang="zh-CN" altLang="en-US" sz="4800" b="1" dirty="0">
                <a:solidFill>
                  <a:schemeClr val="bg1"/>
                </a:solidFill>
                <a:latin typeface="Times New Roman" panose="02020603050405020304" pitchFamily="18" charset="0"/>
                <a:cs typeface="Times New Roman" panose="02020603050405020304" pitchFamily="18" charset="0"/>
              </a:rPr>
              <a:t>第三部分</a:t>
            </a:r>
            <a:endParaRPr lang="en-US" sz="4800" b="1" dirty="0">
              <a:solidFill>
                <a:schemeClr val="bg1"/>
              </a:solidFill>
              <a:latin typeface="Times New Roman" panose="02020603050405020304" pitchFamily="18" charset="0"/>
              <a:cs typeface="Times New Roman" panose="02020603050405020304" pitchFamily="18" charset="0"/>
            </a:endParaRPr>
          </a:p>
          <a:p>
            <a:pPr algn="ctr"/>
            <a:endParaRPr lang="en-US" sz="1400" dirty="0">
              <a:solidFill>
                <a:schemeClr val="bg1"/>
              </a:solidFill>
              <a:latin typeface="Times New Roman" panose="02020603050405020304" pitchFamily="18" charset="0"/>
              <a:cs typeface="Times New Roman" panose="02020603050405020304" pitchFamily="18" charset="0"/>
            </a:endParaRPr>
          </a:p>
          <a:p>
            <a:pPr algn="ctr"/>
            <a:r>
              <a:rPr lang="en-US" sz="3600" b="1" dirty="0">
                <a:solidFill>
                  <a:schemeClr val="bg1"/>
                </a:solidFill>
                <a:latin typeface="Times New Roman" panose="02020603050405020304" pitchFamily="18" charset="0"/>
                <a:cs typeface="Times New Roman" panose="02020603050405020304" pitchFamily="18" charset="0"/>
              </a:rPr>
              <a:t>THE MESSIAH IN THE PSALMS</a:t>
            </a:r>
          </a:p>
          <a:p>
            <a:pPr algn="ctr"/>
            <a:r>
              <a:rPr lang="zh-CN" altLang="en-US" sz="4800" b="1" dirty="0">
                <a:solidFill>
                  <a:schemeClr val="bg1"/>
                </a:solidFill>
                <a:latin typeface="Times New Roman" panose="02020603050405020304" pitchFamily="18" charset="0"/>
                <a:cs typeface="Times New Roman" panose="02020603050405020304" pitchFamily="18" charset="0"/>
              </a:rPr>
              <a:t>诗篇中的弥赛亚</a:t>
            </a:r>
            <a:endParaRPr lang="en-US" sz="4800" b="1" dirty="0">
              <a:solidFill>
                <a:schemeClr val="bg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Lesson 9 = The Messiah Does God’s Will (Psalm 40)</a:t>
            </a:r>
          </a:p>
          <a:p>
            <a:r>
              <a:rPr lang="en-US" sz="3200" b="1" dirty="0">
                <a:solidFill>
                  <a:schemeClr val="bg1"/>
                </a:solidFill>
                <a:latin typeface="Times New Roman" panose="02020603050405020304" pitchFamily="18" charset="0"/>
                <a:cs typeface="Times New Roman" panose="02020603050405020304" pitchFamily="18" charset="0"/>
              </a:rPr>
              <a:t>      </a:t>
            </a:r>
            <a:r>
              <a:rPr lang="zh-CN" altLang="en-US" sz="3200" b="1" dirty="0">
                <a:solidFill>
                  <a:schemeClr val="bg1"/>
                </a:solidFill>
                <a:latin typeface="Times New Roman" panose="02020603050405020304" pitchFamily="18" charset="0"/>
                <a:cs typeface="Times New Roman" panose="02020603050405020304" pitchFamily="18" charset="0"/>
              </a:rPr>
              <a:t>第九课</a:t>
            </a:r>
            <a:r>
              <a:rPr lang="en-US" altLang="zh-CN" sz="3200" b="1" dirty="0">
                <a:solidFill>
                  <a:schemeClr val="bg1"/>
                </a:solidFill>
                <a:latin typeface="Times New Roman" panose="02020603050405020304" pitchFamily="18" charset="0"/>
                <a:cs typeface="Times New Roman" panose="02020603050405020304" pitchFamily="18" charset="0"/>
              </a:rPr>
              <a:t>=</a:t>
            </a:r>
            <a:r>
              <a:rPr lang="zh-CN" altLang="en-US" sz="3200" b="1" dirty="0">
                <a:solidFill>
                  <a:schemeClr val="bg1"/>
                </a:solidFill>
                <a:latin typeface="Times New Roman" panose="02020603050405020304" pitchFamily="18" charset="0"/>
                <a:cs typeface="Times New Roman" panose="02020603050405020304" pitchFamily="18" charset="0"/>
              </a:rPr>
              <a:t>弥赛亚行神的旨意（诗</a:t>
            </a:r>
            <a:r>
              <a:rPr lang="en-US" altLang="zh-CN" sz="3200" b="1" dirty="0">
                <a:solidFill>
                  <a:schemeClr val="bg1"/>
                </a:solidFill>
                <a:latin typeface="Times New Roman" panose="02020603050405020304" pitchFamily="18" charset="0"/>
                <a:cs typeface="Times New Roman" panose="02020603050405020304" pitchFamily="18" charset="0"/>
              </a:rPr>
              <a:t>40</a:t>
            </a:r>
            <a:r>
              <a:rPr lang="zh-CN" altLang="en-US" sz="3200" b="1" dirty="0">
                <a:solidFill>
                  <a:schemeClr val="bg1"/>
                </a:solidFill>
                <a:latin typeface="Times New Roman" panose="02020603050405020304" pitchFamily="18" charset="0"/>
                <a:cs typeface="Times New Roman" panose="02020603050405020304" pitchFamily="18" charset="0"/>
              </a:rPr>
              <a:t>）</a:t>
            </a:r>
            <a:endParaRPr lang="en-US" sz="3200" b="1" dirty="0">
              <a:solidFill>
                <a:schemeClr val="bg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400" dirty="0">
                <a:solidFill>
                  <a:schemeClr val="accent4">
                    <a:lumMod val="40000"/>
                    <a:lumOff val="60000"/>
                  </a:schemeClr>
                </a:solidFill>
                <a:latin typeface="Times New Roman" panose="02020603050405020304" pitchFamily="18" charset="0"/>
                <a:cs typeface="Times New Roman" panose="02020603050405020304" pitchFamily="18" charset="0"/>
              </a:rPr>
              <a:t>Lesson 10 = The Messiah is Crucified (Psalm 22)</a:t>
            </a:r>
          </a:p>
          <a:p>
            <a:r>
              <a:rPr lang="en-US" sz="3200" dirty="0">
                <a:solidFill>
                  <a:schemeClr val="accent4">
                    <a:lumMod val="40000"/>
                    <a:lumOff val="60000"/>
                  </a:schemeClr>
                </a:solidFill>
                <a:latin typeface="Times New Roman" panose="02020603050405020304" pitchFamily="18" charset="0"/>
                <a:cs typeface="Times New Roman" panose="02020603050405020304" pitchFamily="18" charset="0"/>
              </a:rPr>
              <a:t>      </a:t>
            </a:r>
            <a:r>
              <a:rPr lang="zh-CN" altLang="en-US" sz="3200" dirty="0">
                <a:solidFill>
                  <a:schemeClr val="accent4">
                    <a:lumMod val="40000"/>
                    <a:lumOff val="60000"/>
                  </a:schemeClr>
                </a:solidFill>
                <a:latin typeface="Times New Roman" panose="02020603050405020304" pitchFamily="18" charset="0"/>
                <a:cs typeface="Times New Roman" panose="02020603050405020304" pitchFamily="18" charset="0"/>
              </a:rPr>
              <a:t>第十课</a:t>
            </a:r>
            <a:r>
              <a:rPr lang="en-US" altLang="zh-CN" sz="3200" dirty="0">
                <a:solidFill>
                  <a:schemeClr val="accent4">
                    <a:lumMod val="40000"/>
                    <a:lumOff val="60000"/>
                  </a:schemeClr>
                </a:solidFill>
                <a:latin typeface="Times New Roman" panose="02020603050405020304" pitchFamily="18" charset="0"/>
                <a:cs typeface="Times New Roman" panose="02020603050405020304" pitchFamily="18" charset="0"/>
              </a:rPr>
              <a:t>=</a:t>
            </a:r>
            <a:r>
              <a:rPr lang="zh-CN" altLang="en-US" sz="3200" dirty="0">
                <a:solidFill>
                  <a:schemeClr val="accent4">
                    <a:lumMod val="40000"/>
                    <a:lumOff val="60000"/>
                  </a:schemeClr>
                </a:solidFill>
                <a:latin typeface="Times New Roman" panose="02020603050405020304" pitchFamily="18" charset="0"/>
                <a:cs typeface="Times New Roman" panose="02020603050405020304" pitchFamily="18" charset="0"/>
              </a:rPr>
              <a:t>弥赛亚被钉十字架（诗</a:t>
            </a:r>
            <a:r>
              <a:rPr lang="en-US" altLang="zh-CN" sz="3200" dirty="0">
                <a:solidFill>
                  <a:schemeClr val="accent4">
                    <a:lumMod val="40000"/>
                    <a:lumOff val="60000"/>
                  </a:schemeClr>
                </a:solidFill>
                <a:latin typeface="Times New Roman" panose="02020603050405020304" pitchFamily="18" charset="0"/>
                <a:cs typeface="Times New Roman" panose="02020603050405020304" pitchFamily="18" charset="0"/>
              </a:rPr>
              <a:t>22</a:t>
            </a:r>
            <a:r>
              <a:rPr lang="zh-CN" altLang="en-US" sz="3200" dirty="0">
                <a:solidFill>
                  <a:schemeClr val="accent4">
                    <a:lumMod val="40000"/>
                    <a:lumOff val="60000"/>
                  </a:schemeClr>
                </a:solidFill>
                <a:latin typeface="Times New Roman" panose="02020603050405020304" pitchFamily="18" charset="0"/>
                <a:cs typeface="Times New Roman" panose="02020603050405020304" pitchFamily="18" charset="0"/>
              </a:rPr>
              <a:t>）</a:t>
            </a:r>
            <a:endParaRPr lang="en-US" sz="3200" dirty="0">
              <a:solidFill>
                <a:schemeClr val="accent4">
                  <a:lumMod val="40000"/>
                  <a:lumOff val="60000"/>
                </a:schemeClr>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400" dirty="0">
                <a:solidFill>
                  <a:schemeClr val="accent4">
                    <a:lumMod val="40000"/>
                    <a:lumOff val="60000"/>
                  </a:schemeClr>
                </a:solidFill>
                <a:latin typeface="Times New Roman" panose="02020603050405020304" pitchFamily="18" charset="0"/>
                <a:cs typeface="Times New Roman" panose="02020603050405020304" pitchFamily="18" charset="0"/>
              </a:rPr>
              <a:t>Lesson 11 = The Messiah is the Risen Lord (Psalm 16)</a:t>
            </a:r>
          </a:p>
          <a:p>
            <a:r>
              <a:rPr lang="en-US" sz="3200" dirty="0">
                <a:solidFill>
                  <a:schemeClr val="accent4">
                    <a:lumMod val="40000"/>
                    <a:lumOff val="60000"/>
                  </a:schemeClr>
                </a:solidFill>
                <a:latin typeface="Times New Roman" panose="02020603050405020304" pitchFamily="18" charset="0"/>
                <a:cs typeface="Times New Roman" panose="02020603050405020304" pitchFamily="18" charset="0"/>
              </a:rPr>
              <a:t>      </a:t>
            </a:r>
            <a:r>
              <a:rPr lang="zh-CN" altLang="en-US" sz="3200" dirty="0">
                <a:solidFill>
                  <a:schemeClr val="accent4">
                    <a:lumMod val="40000"/>
                    <a:lumOff val="60000"/>
                  </a:schemeClr>
                </a:solidFill>
                <a:latin typeface="Times New Roman" panose="02020603050405020304" pitchFamily="18" charset="0"/>
                <a:cs typeface="Times New Roman" panose="02020603050405020304" pitchFamily="18" charset="0"/>
              </a:rPr>
              <a:t>第十一课</a:t>
            </a:r>
            <a:r>
              <a:rPr lang="en-US" altLang="zh-CN" sz="3200" dirty="0">
                <a:solidFill>
                  <a:schemeClr val="accent4">
                    <a:lumMod val="40000"/>
                    <a:lumOff val="60000"/>
                  </a:schemeClr>
                </a:solidFill>
                <a:latin typeface="Times New Roman" panose="02020603050405020304" pitchFamily="18" charset="0"/>
                <a:cs typeface="Times New Roman" panose="02020603050405020304" pitchFamily="18" charset="0"/>
              </a:rPr>
              <a:t>=</a:t>
            </a:r>
            <a:r>
              <a:rPr lang="zh-CN" altLang="en-US" sz="3200" dirty="0">
                <a:solidFill>
                  <a:schemeClr val="accent4">
                    <a:lumMod val="40000"/>
                    <a:lumOff val="60000"/>
                  </a:schemeClr>
                </a:solidFill>
                <a:latin typeface="Times New Roman" panose="02020603050405020304" pitchFamily="18" charset="0"/>
                <a:cs typeface="Times New Roman" panose="02020603050405020304" pitchFamily="18" charset="0"/>
              </a:rPr>
              <a:t>弥赛亚是复活的主（诗</a:t>
            </a:r>
            <a:r>
              <a:rPr lang="en-US" altLang="zh-CN" sz="3200" dirty="0">
                <a:solidFill>
                  <a:schemeClr val="accent4">
                    <a:lumMod val="40000"/>
                    <a:lumOff val="60000"/>
                  </a:schemeClr>
                </a:solidFill>
                <a:latin typeface="Times New Roman" panose="02020603050405020304" pitchFamily="18" charset="0"/>
                <a:cs typeface="Times New Roman" panose="02020603050405020304" pitchFamily="18" charset="0"/>
              </a:rPr>
              <a:t>16</a:t>
            </a:r>
            <a:r>
              <a:rPr lang="zh-CN" altLang="en-US" sz="3200" dirty="0">
                <a:solidFill>
                  <a:schemeClr val="accent4">
                    <a:lumMod val="40000"/>
                    <a:lumOff val="60000"/>
                  </a:schemeClr>
                </a:solidFill>
                <a:latin typeface="Times New Roman" panose="02020603050405020304" pitchFamily="18" charset="0"/>
                <a:cs typeface="Times New Roman" panose="02020603050405020304" pitchFamily="18" charset="0"/>
              </a:rPr>
              <a:t>）</a:t>
            </a:r>
            <a:endParaRPr lang="en-US" sz="3200" dirty="0">
              <a:solidFill>
                <a:schemeClr val="accent4">
                  <a:lumMod val="40000"/>
                  <a:lumOff val="60000"/>
                </a:schemeClr>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400" dirty="0">
                <a:solidFill>
                  <a:schemeClr val="accent4">
                    <a:lumMod val="40000"/>
                    <a:lumOff val="60000"/>
                  </a:schemeClr>
                </a:solidFill>
                <a:latin typeface="Times New Roman" panose="02020603050405020304" pitchFamily="18" charset="0"/>
                <a:cs typeface="Times New Roman" panose="02020603050405020304" pitchFamily="18" charset="0"/>
              </a:rPr>
              <a:t>Lesson 12 = The Messiah is the King of Glory (Ps 2 &amp; 110)</a:t>
            </a:r>
          </a:p>
          <a:p>
            <a:r>
              <a:rPr lang="en-US" sz="3200" dirty="0">
                <a:solidFill>
                  <a:schemeClr val="accent4">
                    <a:lumMod val="40000"/>
                    <a:lumOff val="60000"/>
                  </a:schemeClr>
                </a:solidFill>
                <a:latin typeface="Times New Roman" panose="02020603050405020304" pitchFamily="18" charset="0"/>
                <a:cs typeface="Times New Roman" panose="02020603050405020304" pitchFamily="18" charset="0"/>
              </a:rPr>
              <a:t>      </a:t>
            </a:r>
            <a:r>
              <a:rPr lang="zh-CN" altLang="en-US" sz="3200" dirty="0">
                <a:solidFill>
                  <a:schemeClr val="accent4">
                    <a:lumMod val="40000"/>
                    <a:lumOff val="60000"/>
                  </a:schemeClr>
                </a:solidFill>
                <a:latin typeface="Times New Roman" panose="02020603050405020304" pitchFamily="18" charset="0"/>
                <a:cs typeface="Times New Roman" panose="02020603050405020304" pitchFamily="18" charset="0"/>
              </a:rPr>
              <a:t>第十二课</a:t>
            </a:r>
            <a:r>
              <a:rPr lang="en-US" altLang="zh-CN" sz="3200" dirty="0">
                <a:solidFill>
                  <a:schemeClr val="accent4">
                    <a:lumMod val="40000"/>
                    <a:lumOff val="60000"/>
                  </a:schemeClr>
                </a:solidFill>
                <a:latin typeface="Times New Roman" panose="02020603050405020304" pitchFamily="18" charset="0"/>
                <a:cs typeface="Times New Roman" panose="02020603050405020304" pitchFamily="18" charset="0"/>
              </a:rPr>
              <a:t>=</a:t>
            </a:r>
            <a:r>
              <a:rPr lang="zh-CN" altLang="en-US" sz="3200" dirty="0">
                <a:solidFill>
                  <a:schemeClr val="accent4">
                    <a:lumMod val="40000"/>
                    <a:lumOff val="60000"/>
                  </a:schemeClr>
                </a:solidFill>
                <a:latin typeface="Times New Roman" panose="02020603050405020304" pitchFamily="18" charset="0"/>
                <a:cs typeface="Times New Roman" panose="02020603050405020304" pitchFamily="18" charset="0"/>
              </a:rPr>
              <a:t>弥赛亚是荣耀的君王（诗</a:t>
            </a:r>
            <a:r>
              <a:rPr lang="en-US" altLang="zh-CN" sz="3200" dirty="0">
                <a:solidFill>
                  <a:schemeClr val="accent4">
                    <a:lumMod val="40000"/>
                    <a:lumOff val="60000"/>
                  </a:schemeClr>
                </a:solidFill>
                <a:latin typeface="Times New Roman" panose="02020603050405020304" pitchFamily="18" charset="0"/>
                <a:cs typeface="Times New Roman" panose="02020603050405020304" pitchFamily="18" charset="0"/>
              </a:rPr>
              <a:t>2</a:t>
            </a:r>
            <a:r>
              <a:rPr lang="zh-CN" altLang="en-US" sz="3200" dirty="0">
                <a:solidFill>
                  <a:schemeClr val="accent4">
                    <a:lumMod val="40000"/>
                    <a:lumOff val="60000"/>
                  </a:schemeClr>
                </a:solidFill>
                <a:latin typeface="Times New Roman" panose="02020603050405020304" pitchFamily="18" charset="0"/>
                <a:cs typeface="Times New Roman" panose="02020603050405020304" pitchFamily="18" charset="0"/>
              </a:rPr>
              <a:t>及诗</a:t>
            </a:r>
            <a:r>
              <a:rPr lang="en-US" altLang="zh-CN" sz="3200" dirty="0">
                <a:solidFill>
                  <a:schemeClr val="accent4">
                    <a:lumMod val="40000"/>
                    <a:lumOff val="60000"/>
                  </a:schemeClr>
                </a:solidFill>
                <a:latin typeface="Times New Roman" panose="02020603050405020304" pitchFamily="18" charset="0"/>
                <a:cs typeface="Times New Roman" panose="02020603050405020304" pitchFamily="18" charset="0"/>
              </a:rPr>
              <a:t>110</a:t>
            </a:r>
            <a:r>
              <a:rPr lang="zh-CN" altLang="en-US" sz="3200" dirty="0">
                <a:solidFill>
                  <a:schemeClr val="accent4">
                    <a:lumMod val="40000"/>
                    <a:lumOff val="60000"/>
                  </a:schemeClr>
                </a:solidFill>
                <a:latin typeface="Times New Roman" panose="02020603050405020304" pitchFamily="18" charset="0"/>
                <a:cs typeface="Times New Roman" panose="02020603050405020304" pitchFamily="18" charset="0"/>
              </a:rPr>
              <a:t>）</a:t>
            </a:r>
            <a:endParaRPr lang="en-US" sz="3200"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55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724431" y="552677"/>
            <a:ext cx="10743138" cy="4893647"/>
          </a:xfrm>
          <a:prstGeom prst="rect">
            <a:avLst/>
          </a:prstGeom>
        </p:spPr>
        <p:txBody>
          <a:bodyPr wrap="square">
            <a:spAutoFit/>
          </a:bodyPr>
          <a:lstStyle/>
          <a:p>
            <a:r>
              <a:rPr lang="en-US" sz="2000" b="1" dirty="0">
                <a:latin typeface="Times New Roman" panose="02020603050405020304" pitchFamily="18" charset="0"/>
                <a:ea typeface="Times New Roman" panose="02020603050405020304" pitchFamily="18" charset="0"/>
              </a:rPr>
              <a:t>Psalm 40:6-8</a:t>
            </a:r>
          </a:p>
          <a:p>
            <a:r>
              <a:rPr lang="en-US" sz="2000" baseline="30000" dirty="0">
                <a:latin typeface="Times New Roman" panose="02020603050405020304" pitchFamily="18" charset="0"/>
                <a:ea typeface="Times New Roman" panose="02020603050405020304" pitchFamily="18" charset="0"/>
              </a:rPr>
              <a:t>6 </a:t>
            </a:r>
            <a:r>
              <a:rPr lang="en-US" sz="2000" dirty="0">
                <a:latin typeface="Times New Roman" panose="02020603050405020304" pitchFamily="18" charset="0"/>
                <a:ea typeface="Times New Roman" panose="02020603050405020304" pitchFamily="18" charset="0"/>
              </a:rPr>
              <a:t>Sacrifice and offering you did not desire, but </a:t>
            </a:r>
            <a:r>
              <a:rPr lang="en-US" sz="2000" dirty="0">
                <a:highlight>
                  <a:srgbClr val="FFFF00"/>
                </a:highlight>
                <a:latin typeface="Times New Roman" panose="02020603050405020304" pitchFamily="18" charset="0"/>
                <a:ea typeface="Times New Roman" panose="02020603050405020304" pitchFamily="18" charset="0"/>
              </a:rPr>
              <a:t>my ears you have pierced</a:t>
            </a:r>
            <a:r>
              <a:rPr lang="en-US" sz="2000" dirty="0">
                <a:latin typeface="Times New Roman" panose="02020603050405020304" pitchFamily="18" charset="0"/>
                <a:ea typeface="Times New Roman" panose="02020603050405020304" pitchFamily="18" charset="0"/>
              </a:rPr>
              <a:t>; burnt offerings and sin offerings you did not require.</a:t>
            </a:r>
            <a:r>
              <a:rPr lang="en-US" sz="2000" baseline="30000" dirty="0">
                <a:latin typeface="Times New Roman" panose="02020603050405020304" pitchFamily="18" charset="0"/>
                <a:ea typeface="Times New Roman" panose="02020603050405020304" pitchFamily="18" charset="0"/>
              </a:rPr>
              <a:t> 7 </a:t>
            </a:r>
            <a:r>
              <a:rPr lang="en-US" sz="2000" dirty="0">
                <a:latin typeface="Times New Roman" panose="02020603050405020304" pitchFamily="18" charset="0"/>
                <a:ea typeface="Times New Roman" panose="02020603050405020304" pitchFamily="18" charset="0"/>
              </a:rPr>
              <a:t>Then I said, “Here I am, I have come— it is written about me in the scroll.</a:t>
            </a:r>
            <a:r>
              <a:rPr lang="en-US" sz="2000" baseline="30000" dirty="0">
                <a:latin typeface="Times New Roman" panose="02020603050405020304" pitchFamily="18" charset="0"/>
                <a:ea typeface="Times New Roman" panose="02020603050405020304" pitchFamily="18" charset="0"/>
              </a:rPr>
              <a:t> 8 </a:t>
            </a:r>
            <a:r>
              <a:rPr lang="en-US" sz="2000" dirty="0">
                <a:latin typeface="Times New Roman" panose="02020603050405020304" pitchFamily="18" charset="0"/>
                <a:ea typeface="Times New Roman" panose="02020603050405020304" pitchFamily="18" charset="0"/>
              </a:rPr>
              <a:t>I desire to do your will, O my God; your law is within my heart.” </a:t>
            </a:r>
          </a:p>
          <a:p>
            <a:endParaRPr lang="en-US" altLang="zh-CN" sz="3200" b="1" dirty="0">
              <a:latin typeface="Times New Roman" panose="02020603050405020304" pitchFamily="18" charset="0"/>
            </a:endParaRPr>
          </a:p>
          <a:p>
            <a:r>
              <a:rPr lang="zh-CN" altLang="en-US" sz="4000" b="1" dirty="0">
                <a:latin typeface="Times New Roman" panose="02020603050405020304" pitchFamily="18" charset="0"/>
              </a:rPr>
              <a:t>诗</a:t>
            </a:r>
            <a:r>
              <a:rPr lang="en-US" altLang="zh-CN" sz="4000" b="1" dirty="0">
                <a:latin typeface="Times New Roman" panose="02020603050405020304" pitchFamily="18" charset="0"/>
              </a:rPr>
              <a:t>40:6-8</a:t>
            </a:r>
          </a:p>
          <a:p>
            <a:r>
              <a:rPr lang="zh-CN" altLang="en-US" sz="4000" dirty="0"/>
              <a:t>祭物和礼物，你不喜悦。</a:t>
            </a:r>
            <a:r>
              <a:rPr lang="zh-CN" altLang="en-US" sz="4000" dirty="0">
                <a:highlight>
                  <a:srgbClr val="FFFF00"/>
                </a:highlight>
              </a:rPr>
              <a:t>你已经开通我的耳朵。</a:t>
            </a:r>
            <a:r>
              <a:rPr lang="zh-CN" altLang="en-US" sz="4000" dirty="0"/>
              <a:t>燔祭和赎罪祭，非你所要。那时我说，看哪，我来了。我的事在经卷上已经记载了。我的神阿，我乐意照你的旨意行。你的律法在我心里。</a:t>
            </a:r>
            <a:endParaRPr lang="en-US" sz="40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90315E4-AB5B-5B40-A9B2-22837B706B15}"/>
              </a:ext>
            </a:extLst>
          </p:cNvPr>
          <p:cNvSpPr/>
          <p:nvPr/>
        </p:nvSpPr>
        <p:spPr>
          <a:xfrm>
            <a:off x="529449" y="3812333"/>
            <a:ext cx="11155680" cy="2492990"/>
          </a:xfrm>
          <a:prstGeom prst="rect">
            <a:avLst/>
          </a:prstGeom>
          <a:solidFill>
            <a:schemeClr val="tx1"/>
          </a:solidFill>
        </p:spPr>
        <p:txBody>
          <a:bodyPr wrap="square">
            <a:spAutoFit/>
          </a:bodyPr>
          <a:lstStyle/>
          <a:p>
            <a:pPr marL="457200" indent="-457200">
              <a:buFont typeface="Arial" panose="020B0604020202020204" pitchFamily="34" charset="0"/>
              <a:buChar char="•"/>
            </a:pPr>
            <a:r>
              <a:rPr lang="en-US"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“you pierced my ears” (the understanding of the NIV) </a:t>
            </a:r>
          </a:p>
          <a:p>
            <a:r>
              <a:rPr 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“你刺穿了我的耳朵”（新国际版译本的理解）</a:t>
            </a:r>
            <a:endParaRPr 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“you opened my ears (to hear)” (the understanding of most other translations)</a:t>
            </a:r>
          </a:p>
          <a:p>
            <a:r>
              <a:rPr 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“你开通了我的耳朵”（其他大多数译本的理解）</a:t>
            </a:r>
            <a:endParaRPr lang="en-US"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6A59688-FD65-564E-9A60-24AEC9EBBEB5}"/>
              </a:ext>
            </a:extLst>
          </p:cNvPr>
          <p:cNvSpPr/>
          <p:nvPr/>
        </p:nvSpPr>
        <p:spPr>
          <a:xfrm>
            <a:off x="3494285" y="1484060"/>
            <a:ext cx="5203429" cy="1261884"/>
          </a:xfrm>
          <a:prstGeom prst="rect">
            <a:avLst/>
          </a:prstGeom>
          <a:solidFill>
            <a:srgbClr val="FFFF00"/>
          </a:solidFill>
          <a:ln>
            <a:solidFill>
              <a:srgbClr val="C00000"/>
            </a:solidFill>
          </a:ln>
        </p:spPr>
        <p:txBody>
          <a:bodyPr wrap="square">
            <a:spAutoFit/>
          </a:bodyPr>
          <a:lstStyle/>
          <a:p>
            <a:pPr algn="ctr"/>
            <a:r>
              <a:rPr lang="en-US" sz="3600" dirty="0">
                <a:latin typeface="Times New Roman" panose="02020603050405020304" pitchFamily="18" charset="0"/>
                <a:ea typeface="Times New Roman" panose="02020603050405020304" pitchFamily="18" charset="0"/>
                <a:cs typeface="Times New Roman" panose="02020603050405020304" pitchFamily="18" charset="0"/>
              </a:rPr>
              <a:t>Literally = “dug”</a:t>
            </a:r>
          </a:p>
          <a:p>
            <a:pPr algn="ctr"/>
            <a:r>
              <a:rPr lang="zh-CN" altLang="en-US" sz="4000" dirty="0">
                <a:latin typeface="Times New Roman" panose="02020603050405020304" pitchFamily="18" charset="0"/>
                <a:ea typeface="Times New Roman" panose="02020603050405020304" pitchFamily="18" charset="0"/>
                <a:cs typeface="Times New Roman" panose="02020603050405020304" pitchFamily="18" charset="0"/>
              </a:rPr>
              <a:t>“刺穿”直译就是“挖”</a:t>
            </a:r>
            <a:endParaRPr lang="en-US" sz="4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7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399393" y="443214"/>
            <a:ext cx="11415792" cy="5324535"/>
          </a:xfrm>
          <a:prstGeom prst="rect">
            <a:avLst/>
          </a:prstGeom>
        </p:spPr>
        <p:txBody>
          <a:bodyPr wrap="square">
            <a:spAutoFit/>
          </a:bodyPr>
          <a:lstStyle/>
          <a:p>
            <a:r>
              <a:rPr lang="en-US" sz="2400" b="1" i="1" dirty="0">
                <a:latin typeface="Times New Roman" panose="02020603050405020304" pitchFamily="18" charset="0"/>
                <a:ea typeface="Times New Roman" panose="02020603050405020304" pitchFamily="18" charset="0"/>
              </a:rPr>
              <a:t>“my ears you have pierced”</a:t>
            </a:r>
          </a:p>
          <a:p>
            <a:r>
              <a:rPr lang="zh-CN" altLang="en-US" sz="3600" b="1" i="1" dirty="0">
                <a:latin typeface="Times New Roman" panose="02020603050405020304" pitchFamily="18" charset="0"/>
                <a:ea typeface="Times New Roman" panose="02020603050405020304" pitchFamily="18" charset="0"/>
              </a:rPr>
              <a:t>“你已经刺穿我的耳朵”</a:t>
            </a:r>
            <a:endParaRPr lang="en-US" sz="3600" b="1" i="1" dirty="0">
              <a:latin typeface="Times New Roman" panose="02020603050405020304" pitchFamily="18" charset="0"/>
              <a:ea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“then his master must take him before the judges. He shall take him to the door or the doorpost and pierce his ear with an awl. Then he will be his servant for life.” (Exodus 21:6)</a:t>
            </a:r>
          </a:p>
          <a:p>
            <a:pPr lvl="1"/>
            <a:r>
              <a:rPr lang="zh-CN" altLang="en-US" sz="4000" dirty="0">
                <a:latin typeface="Times New Roman" panose="02020603050405020304" pitchFamily="18" charset="0"/>
                <a:ea typeface="Times New Roman" panose="02020603050405020304" pitchFamily="18" charset="0"/>
              </a:rPr>
              <a:t>“他的主人就要带他到审判官那里（审判官或作神下同），又要带他到门前，靠近门框，用锥子穿他的耳朵，他就永远服事主人。”（出</a:t>
            </a:r>
            <a:r>
              <a:rPr lang="en-US" altLang="zh-CN" sz="4000" dirty="0">
                <a:latin typeface="Times New Roman" panose="02020603050405020304" pitchFamily="18" charset="0"/>
                <a:ea typeface="Times New Roman" panose="02020603050405020304" pitchFamily="18" charset="0"/>
              </a:rPr>
              <a:t>21:6</a:t>
            </a:r>
            <a:r>
              <a:rPr lang="zh-CN" altLang="en-US" sz="4000" dirty="0">
                <a:latin typeface="Times New Roman" panose="02020603050405020304" pitchFamily="18" charset="0"/>
                <a:ea typeface="Times New Roman" panose="02020603050405020304" pitchFamily="18" charset="0"/>
              </a:rPr>
              <a:t>）</a:t>
            </a:r>
            <a:endParaRPr lang="en-US" sz="4000" dirty="0">
              <a:latin typeface="Times New Roman" panose="02020603050405020304" pitchFamily="18" charset="0"/>
              <a:ea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“then take an awl and push it through his ear lobe into the door, and he will become your servant for life. Do the same for your maidservant.” (Deuteronomy 15:17)</a:t>
            </a:r>
          </a:p>
          <a:p>
            <a:pPr lvl="1"/>
            <a:r>
              <a:rPr lang="zh-CN" altLang="en-US" sz="4000" dirty="0">
                <a:latin typeface="Times New Roman" panose="02020603050405020304" pitchFamily="18" charset="0"/>
                <a:ea typeface="Times New Roman" panose="02020603050405020304" pitchFamily="18" charset="0"/>
              </a:rPr>
              <a:t>“你就要拿锥子将他的耳朵在门上刺透，他便永为你的奴仆了。你待婢女也要这样。”（申</a:t>
            </a:r>
            <a:r>
              <a:rPr lang="en-US" altLang="zh-CN" sz="4000" dirty="0">
                <a:latin typeface="Times New Roman" panose="02020603050405020304" pitchFamily="18" charset="0"/>
                <a:ea typeface="Times New Roman" panose="02020603050405020304" pitchFamily="18" charset="0"/>
              </a:rPr>
              <a:t>15:17</a:t>
            </a:r>
            <a:r>
              <a:rPr lang="zh-CN" altLang="en-US" sz="4000" dirty="0">
                <a:latin typeface="Times New Roman" panose="02020603050405020304" pitchFamily="18" charset="0"/>
                <a:ea typeface="Times New Roman" panose="02020603050405020304" pitchFamily="18" charset="0"/>
              </a:rPr>
              <a:t>）</a:t>
            </a:r>
            <a:endParaRPr lang="en-US" sz="4000"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5787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19819" y="970196"/>
            <a:ext cx="11352362" cy="4401205"/>
          </a:xfrm>
          <a:prstGeom prst="rect">
            <a:avLst/>
          </a:prstGeom>
        </p:spPr>
        <p:txBody>
          <a:bodyPr wrap="square">
            <a:spAutoFit/>
          </a:bodyPr>
          <a:lstStyle/>
          <a:p>
            <a:r>
              <a:rPr lang="en-US" sz="3600" b="1" i="1" dirty="0">
                <a:latin typeface="Times New Roman" panose="02020603050405020304" pitchFamily="18" charset="0"/>
                <a:ea typeface="Times New Roman" panose="02020603050405020304" pitchFamily="18" charset="0"/>
              </a:rPr>
              <a:t>“my ears you have pierced” (NIV)</a:t>
            </a:r>
          </a:p>
          <a:p>
            <a:r>
              <a:rPr lang="zh-CN" altLang="en-US" sz="4400" b="1" dirty="0">
                <a:latin typeface="Times New Roman" panose="02020603050405020304" pitchFamily="18" charset="0"/>
                <a:ea typeface="Times New Roman" panose="02020603050405020304" pitchFamily="18" charset="0"/>
              </a:rPr>
              <a:t>“你已经刺穿我的耳朵”（新国际版）</a:t>
            </a:r>
            <a:endParaRPr lang="en-US" sz="4400" b="1" dirty="0">
              <a:latin typeface="Times New Roman" panose="02020603050405020304" pitchFamily="18" charset="0"/>
              <a:ea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ea typeface="Times New Roman" panose="02020603050405020304" pitchFamily="18" charset="0"/>
              </a:rPr>
              <a:t>Psalm 40:6 (EHV) “Sacrifice and offering you did not desire. </a:t>
            </a:r>
            <a:r>
              <a:rPr lang="en-US" sz="3200" dirty="0">
                <a:highlight>
                  <a:srgbClr val="FFFF00"/>
                </a:highlight>
                <a:latin typeface="Times New Roman" panose="02020603050405020304" pitchFamily="18" charset="0"/>
                <a:ea typeface="Times New Roman" panose="02020603050405020304" pitchFamily="18" charset="0"/>
              </a:rPr>
              <a:t>Ears you have opened for me</a:t>
            </a:r>
            <a:r>
              <a:rPr lang="en-US" sz="3200" dirty="0">
                <a:latin typeface="Times New Roman" panose="02020603050405020304" pitchFamily="18" charset="0"/>
                <a:ea typeface="Times New Roman" panose="02020603050405020304" pitchFamily="18" charset="0"/>
              </a:rPr>
              <a:t>.” </a:t>
            </a:r>
          </a:p>
          <a:p>
            <a:pPr lvl="1"/>
            <a:r>
              <a:rPr lang="zh-CN" altLang="en-US" sz="4400" dirty="0">
                <a:latin typeface="Times New Roman" panose="02020603050405020304" pitchFamily="18" charset="0"/>
                <a:ea typeface="Times New Roman" panose="02020603050405020304" pitchFamily="18" charset="0"/>
              </a:rPr>
              <a:t>诗</a:t>
            </a:r>
            <a:r>
              <a:rPr lang="en-US" altLang="zh-CN" sz="4400" dirty="0">
                <a:latin typeface="Times New Roman" panose="02020603050405020304" pitchFamily="18" charset="0"/>
                <a:ea typeface="Times New Roman" panose="02020603050405020304" pitchFamily="18" charset="0"/>
              </a:rPr>
              <a:t>40:6</a:t>
            </a:r>
            <a:r>
              <a:rPr lang="zh-CN" altLang="en-US" sz="4400" dirty="0">
                <a:latin typeface="Times New Roman" panose="02020603050405020304" pitchFamily="18" charset="0"/>
                <a:ea typeface="Times New Roman" panose="02020603050405020304" pitchFamily="18" charset="0"/>
              </a:rPr>
              <a:t>（福音遗产版本） “祭物和礼物，你不喜悦。</a:t>
            </a:r>
            <a:r>
              <a:rPr lang="zh-CN" altLang="en-US" sz="4400" dirty="0">
                <a:highlight>
                  <a:srgbClr val="FFFF00"/>
                </a:highlight>
                <a:latin typeface="Times New Roman" panose="02020603050405020304" pitchFamily="18" charset="0"/>
                <a:ea typeface="Times New Roman" panose="02020603050405020304" pitchFamily="18" charset="0"/>
              </a:rPr>
              <a:t>你已经开通我的耳朵</a:t>
            </a:r>
            <a:r>
              <a:rPr lang="zh-CN" altLang="en-US" sz="4400" dirty="0">
                <a:latin typeface="Times New Roman" panose="02020603050405020304" pitchFamily="18" charset="0"/>
                <a:ea typeface="Times New Roman" panose="02020603050405020304" pitchFamily="18" charset="0"/>
              </a:rPr>
              <a:t>。燔祭和赎罪祭，非你所要。”</a:t>
            </a:r>
            <a:endParaRPr lang="en-US" sz="4400"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8777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8">
            <a:extLst>
              <a:ext uri="{FF2B5EF4-FFF2-40B4-BE49-F238E27FC236}">
                <a16:creationId xmlns:a16="http://schemas.microsoft.com/office/drawing/2014/main" id="{487080E3-4536-9843-A25A-0D4BD06BBE0A}"/>
              </a:ext>
            </a:extLst>
          </p:cNvPr>
          <p:cNvGraphicFramePr>
            <a:graphicFrameLocks noGrp="1"/>
          </p:cNvGraphicFramePr>
          <p:nvPr>
            <p:ph idx="1"/>
            <p:extLst>
              <p:ext uri="{D42A27DB-BD31-4B8C-83A1-F6EECF244321}">
                <p14:modId xmlns:p14="http://schemas.microsoft.com/office/powerpoint/2010/main" val="4031975752"/>
              </p:ext>
            </p:extLst>
          </p:nvPr>
        </p:nvGraphicFramePr>
        <p:xfrm>
          <a:off x="838200" y="783209"/>
          <a:ext cx="10515600" cy="5206954"/>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436797976"/>
                    </a:ext>
                  </a:extLst>
                </a:gridCol>
                <a:gridCol w="5257800">
                  <a:extLst>
                    <a:ext uri="{9D8B030D-6E8A-4147-A177-3AD203B41FA5}">
                      <a16:colId xmlns:a16="http://schemas.microsoft.com/office/drawing/2014/main" val="3694342038"/>
                    </a:ext>
                  </a:extLst>
                </a:gridCol>
              </a:tblGrid>
              <a:tr h="60718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Psalm 40:6 </a:t>
                      </a:r>
                      <a:r>
                        <a:rPr lang="zh-CN" altLang="en-US" sz="4000" dirty="0">
                          <a:solidFill>
                            <a:schemeClr val="tx1"/>
                          </a:solidFill>
                          <a:latin typeface="Times New Roman" panose="02020603050405020304" pitchFamily="18" charset="0"/>
                          <a:cs typeface="Times New Roman" panose="02020603050405020304" pitchFamily="18" charset="0"/>
                        </a:rPr>
                        <a:t>诗</a:t>
                      </a:r>
                      <a:r>
                        <a:rPr lang="en-US" altLang="zh-CN" sz="4000" dirty="0">
                          <a:solidFill>
                            <a:schemeClr val="tx1"/>
                          </a:solidFill>
                          <a:latin typeface="Times New Roman" panose="02020603050405020304" pitchFamily="18" charset="0"/>
                          <a:cs typeface="Times New Roman" panose="02020603050405020304" pitchFamily="18" charset="0"/>
                        </a:rPr>
                        <a:t>40:6</a:t>
                      </a:r>
                      <a:endParaRPr lang="en-US" sz="4000" dirty="0">
                        <a:solidFill>
                          <a:schemeClr val="tx1"/>
                        </a:solidFill>
                        <a:latin typeface="Times New Roman" panose="02020603050405020304" pitchFamily="18" charset="0"/>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Hebrews 10:5-6 </a:t>
                      </a:r>
                      <a:r>
                        <a:rPr lang="zh-CN" altLang="en-US" sz="4000" dirty="0">
                          <a:solidFill>
                            <a:schemeClr val="tx1"/>
                          </a:solidFill>
                          <a:latin typeface="Times New Roman" panose="02020603050405020304" pitchFamily="18" charset="0"/>
                          <a:cs typeface="Times New Roman" panose="02020603050405020304" pitchFamily="18" charset="0"/>
                        </a:rPr>
                        <a:t>来</a:t>
                      </a:r>
                      <a:r>
                        <a:rPr lang="en-US" altLang="zh-CN" sz="4000" dirty="0">
                          <a:solidFill>
                            <a:schemeClr val="tx1"/>
                          </a:solidFill>
                          <a:latin typeface="Times New Roman" panose="02020603050405020304" pitchFamily="18" charset="0"/>
                          <a:cs typeface="Times New Roman" panose="02020603050405020304" pitchFamily="18" charset="0"/>
                        </a:rPr>
                        <a:t>10:5-6</a:t>
                      </a:r>
                      <a:endParaRPr lang="en-US" sz="4000" dirty="0">
                        <a:solidFill>
                          <a:schemeClr val="tx1"/>
                        </a:solidFill>
                        <a:latin typeface="Times New Roman" panose="02020603050405020304" pitchFamily="18" charset="0"/>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0304637"/>
                  </a:ext>
                </a:extLst>
              </a:tr>
              <a:tr h="4505914">
                <a:tc>
                  <a:txBody>
                    <a:bodyPr/>
                    <a:lstStyle/>
                    <a:p>
                      <a:r>
                        <a:rPr lang="en-US" sz="2400" dirty="0">
                          <a:latin typeface="Times New Roman" panose="02020603050405020304" pitchFamily="18" charset="0"/>
                          <a:cs typeface="Times New Roman" panose="02020603050405020304" pitchFamily="18" charset="0"/>
                        </a:rPr>
                        <a:t>Sacrifice and offering you did not desire, but </a:t>
                      </a:r>
                      <a:r>
                        <a:rPr lang="en-US" sz="2400" dirty="0">
                          <a:highlight>
                            <a:srgbClr val="FFFF00"/>
                          </a:highlight>
                          <a:latin typeface="Times New Roman" panose="02020603050405020304" pitchFamily="18" charset="0"/>
                          <a:cs typeface="Times New Roman" panose="02020603050405020304" pitchFamily="18" charset="0"/>
                        </a:rPr>
                        <a:t>my ears you have pierced</a:t>
                      </a:r>
                      <a:r>
                        <a:rPr lang="en-US" sz="2400" dirty="0">
                          <a:latin typeface="Times New Roman" panose="02020603050405020304" pitchFamily="18" charset="0"/>
                          <a:cs typeface="Times New Roman" panose="02020603050405020304" pitchFamily="18" charset="0"/>
                        </a:rPr>
                        <a:t>; burnt offerings and sin offerings you did not require. </a:t>
                      </a:r>
                    </a:p>
                    <a:p>
                      <a:r>
                        <a:rPr lang="zh-CN" altLang="en-US" sz="3600" dirty="0">
                          <a:latin typeface="Times New Roman" panose="02020603050405020304" pitchFamily="18" charset="0"/>
                          <a:cs typeface="Times New Roman" panose="02020603050405020304" pitchFamily="18" charset="0"/>
                        </a:rPr>
                        <a:t>祭物和礼物，你不喜悦。</a:t>
                      </a:r>
                      <a:r>
                        <a:rPr lang="zh-CN" altLang="en-US" sz="3600" dirty="0">
                          <a:highlight>
                            <a:srgbClr val="FFFF00"/>
                          </a:highlight>
                          <a:latin typeface="Times New Roman" panose="02020603050405020304" pitchFamily="18" charset="0"/>
                          <a:cs typeface="Times New Roman" panose="02020603050405020304" pitchFamily="18" charset="0"/>
                        </a:rPr>
                        <a:t>你已经开通我的耳朵</a:t>
                      </a:r>
                      <a:r>
                        <a:rPr lang="zh-CN" altLang="en-US" sz="3600" dirty="0">
                          <a:latin typeface="Times New Roman" panose="02020603050405020304" pitchFamily="18" charset="0"/>
                          <a:cs typeface="Times New Roman" panose="02020603050405020304" pitchFamily="18" charset="0"/>
                        </a:rPr>
                        <a:t>。燔祭和赎罪祭，非你所要。</a:t>
                      </a:r>
                      <a:endParaRPr lang="en-US" sz="3600" dirty="0">
                        <a:latin typeface="Times New Roman" panose="02020603050405020304" pitchFamily="18" charset="0"/>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“Sacrifice and offering you did not desire, but </a:t>
                      </a:r>
                      <a:r>
                        <a:rPr lang="en-US" sz="2400" dirty="0">
                          <a:highlight>
                            <a:srgbClr val="FFFF00"/>
                          </a:highlight>
                          <a:latin typeface="Times New Roman" panose="02020603050405020304" pitchFamily="18" charset="0"/>
                          <a:cs typeface="Times New Roman" panose="02020603050405020304" pitchFamily="18" charset="0"/>
                        </a:rPr>
                        <a:t>a body you prepared for me; </a:t>
                      </a:r>
                      <a:r>
                        <a:rPr lang="en-US" sz="2400" dirty="0">
                          <a:latin typeface="Times New Roman" panose="02020603050405020304" pitchFamily="18" charset="0"/>
                          <a:cs typeface="Times New Roman" panose="02020603050405020304" pitchFamily="18" charset="0"/>
                        </a:rPr>
                        <a:t>with burnt offerings and sin offerings you were not pleased.</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latin typeface="Times New Roman" panose="02020603050405020304" pitchFamily="18" charset="0"/>
                          <a:cs typeface="Times New Roman" panose="02020603050405020304" pitchFamily="18" charset="0"/>
                        </a:rPr>
                        <a:t>所以基督到世上来的时候，就说，神阿祭物和礼物是你不愿意的，</a:t>
                      </a:r>
                      <a:r>
                        <a:rPr lang="zh-CN" altLang="en-US" sz="3600" dirty="0">
                          <a:highlight>
                            <a:srgbClr val="FFFF00"/>
                          </a:highlight>
                          <a:latin typeface="Times New Roman" panose="02020603050405020304" pitchFamily="18" charset="0"/>
                          <a:cs typeface="Times New Roman" panose="02020603050405020304" pitchFamily="18" charset="0"/>
                        </a:rPr>
                        <a:t>你曾给我预备了身体</a:t>
                      </a:r>
                      <a:r>
                        <a:rPr lang="zh-CN" altLang="en-US" sz="3600" dirty="0">
                          <a:latin typeface="Times New Roman" panose="02020603050405020304" pitchFamily="18" charset="0"/>
                          <a:cs typeface="Times New Roman" panose="02020603050405020304" pitchFamily="18" charset="0"/>
                        </a:rPr>
                        <a:t>。燔祭和赎罪祭是你不喜欢的。</a:t>
                      </a:r>
                      <a:endParaRPr lang="en-US" sz="3600" dirty="0">
                        <a:latin typeface="Times New Roman" panose="02020603050405020304" pitchFamily="18" charset="0"/>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576229"/>
                  </a:ext>
                </a:extLst>
              </a:tr>
            </a:tbl>
          </a:graphicData>
        </a:graphic>
      </p:graphicFrame>
    </p:spTree>
    <p:extLst>
      <p:ext uri="{BB962C8B-B14F-4D97-AF65-F5344CB8AC3E}">
        <p14:creationId xmlns:p14="http://schemas.microsoft.com/office/powerpoint/2010/main" val="821041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724431" y="552677"/>
            <a:ext cx="10743138" cy="6001643"/>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Psalm 40:6-8</a:t>
            </a:r>
          </a:p>
          <a:p>
            <a:r>
              <a:rPr lang="en-US" sz="2400" baseline="30000" dirty="0">
                <a:latin typeface="Times New Roman" panose="02020603050405020304" pitchFamily="18" charset="0"/>
                <a:ea typeface="Times New Roman" panose="02020603050405020304" pitchFamily="18" charset="0"/>
              </a:rPr>
              <a:t>6 </a:t>
            </a:r>
            <a:r>
              <a:rPr lang="en-US" sz="2400" dirty="0">
                <a:latin typeface="Times New Roman" panose="02020603050405020304" pitchFamily="18" charset="0"/>
                <a:ea typeface="Times New Roman" panose="02020603050405020304" pitchFamily="18" charset="0"/>
              </a:rPr>
              <a:t>Sacrifice and offering you did not desire, but my ears you have pierced; burnt offerings and sin offerings you did not require.</a:t>
            </a:r>
            <a:r>
              <a:rPr lang="en-US" sz="2400" baseline="30000" dirty="0">
                <a:latin typeface="Times New Roman" panose="02020603050405020304" pitchFamily="18" charset="0"/>
                <a:ea typeface="Times New Roman" panose="02020603050405020304" pitchFamily="18" charset="0"/>
              </a:rPr>
              <a:t> </a:t>
            </a:r>
            <a:r>
              <a:rPr lang="en-US" sz="2400" b="1" baseline="30000" dirty="0">
                <a:latin typeface="Times New Roman" panose="02020603050405020304" pitchFamily="18" charset="0"/>
                <a:ea typeface="Times New Roman" panose="02020603050405020304" pitchFamily="18" charset="0"/>
              </a:rPr>
              <a:t>7 </a:t>
            </a:r>
            <a:r>
              <a:rPr lang="en-US" sz="2400" b="1" dirty="0">
                <a:latin typeface="Times New Roman" panose="02020603050405020304" pitchFamily="18" charset="0"/>
                <a:ea typeface="Times New Roman" panose="02020603050405020304" pitchFamily="18" charset="0"/>
              </a:rPr>
              <a:t>Then I said, “Here I am, I have come— it is written about me in </a:t>
            </a:r>
            <a:r>
              <a:rPr lang="en-US" sz="2400" b="1" dirty="0">
                <a:highlight>
                  <a:srgbClr val="FFFF00"/>
                </a:highlight>
                <a:latin typeface="Times New Roman" panose="02020603050405020304" pitchFamily="18" charset="0"/>
                <a:ea typeface="Times New Roman" panose="02020603050405020304" pitchFamily="18" charset="0"/>
              </a:rPr>
              <a:t>the scroll</a:t>
            </a:r>
            <a:r>
              <a:rPr lang="en-US" sz="2400" dirty="0">
                <a:latin typeface="Times New Roman" panose="02020603050405020304" pitchFamily="18" charset="0"/>
                <a:ea typeface="Times New Roman" panose="02020603050405020304" pitchFamily="18" charset="0"/>
              </a:rPr>
              <a:t>.</a:t>
            </a:r>
            <a:r>
              <a:rPr lang="en-US" sz="2400" baseline="30000" dirty="0">
                <a:latin typeface="Times New Roman" panose="02020603050405020304" pitchFamily="18" charset="0"/>
                <a:ea typeface="Times New Roman" panose="02020603050405020304" pitchFamily="18" charset="0"/>
              </a:rPr>
              <a:t> 8 </a:t>
            </a:r>
            <a:r>
              <a:rPr lang="en-US" sz="2400" dirty="0">
                <a:latin typeface="Times New Roman" panose="02020603050405020304" pitchFamily="18" charset="0"/>
                <a:ea typeface="Times New Roman" panose="02020603050405020304" pitchFamily="18" charset="0"/>
              </a:rPr>
              <a:t>I desire to do your will, O my God; your law is within my heart.” </a:t>
            </a:r>
          </a:p>
          <a:p>
            <a:r>
              <a:rPr lang="zh-CN" altLang="en-US" sz="4400" dirty="0">
                <a:latin typeface="Times New Roman" panose="02020603050405020304" pitchFamily="18" charset="0"/>
              </a:rPr>
              <a:t>诗</a:t>
            </a:r>
            <a:r>
              <a:rPr lang="en-US" altLang="zh-CN" sz="4400" dirty="0">
                <a:latin typeface="Times New Roman" panose="02020603050405020304" pitchFamily="18" charset="0"/>
              </a:rPr>
              <a:t>40:6-8</a:t>
            </a:r>
          </a:p>
          <a:p>
            <a:r>
              <a:rPr lang="zh-CN" altLang="en-US" sz="4400" dirty="0"/>
              <a:t>祭物和礼物，你不喜悦。你已经开通我的耳朵。燔祭和赎罪祭，非你所要。</a:t>
            </a:r>
            <a:r>
              <a:rPr lang="zh-CN" altLang="en-US" sz="4400" b="1" dirty="0"/>
              <a:t>那时我说，看哪，我来了。我的事在</a:t>
            </a:r>
            <a:r>
              <a:rPr lang="zh-CN" altLang="en-US" sz="4400" b="1" dirty="0">
                <a:highlight>
                  <a:srgbClr val="FFFF00"/>
                </a:highlight>
              </a:rPr>
              <a:t>经卷</a:t>
            </a:r>
            <a:r>
              <a:rPr lang="zh-CN" altLang="en-US" sz="4400" b="1" dirty="0"/>
              <a:t>上已经记载了。</a:t>
            </a:r>
            <a:r>
              <a:rPr lang="zh-CN" altLang="en-US" sz="4400" dirty="0"/>
              <a:t>我的神阿，我乐意照你的旨意行。你的律法在我心里。</a:t>
            </a:r>
            <a:endParaRPr lang="en-US" sz="44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90315E4-AB5B-5B40-A9B2-22837B706B15}"/>
              </a:ext>
            </a:extLst>
          </p:cNvPr>
          <p:cNvSpPr/>
          <p:nvPr/>
        </p:nvSpPr>
        <p:spPr>
          <a:xfrm>
            <a:off x="644553" y="2110717"/>
            <a:ext cx="10560258" cy="1692771"/>
          </a:xfrm>
          <a:prstGeom prst="rect">
            <a:avLst/>
          </a:prstGeom>
          <a:solidFill>
            <a:schemeClr val="tx1"/>
          </a:solidFill>
        </p:spPr>
        <p:txBody>
          <a:bodyPr wrap="square">
            <a:spAutoFit/>
          </a:bodyPr>
          <a:lstStyle/>
          <a:p>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“If you believed Moses, you would believe me, for he wrote about me.” (John 5:46)</a:t>
            </a:r>
          </a:p>
          <a:p>
            <a:r>
              <a:rPr lang="zh-CN" altLang="en-US" sz="4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“你们如果信摩西，也必信我。因为他书上有指着我写的话。”（约</a:t>
            </a:r>
            <a:r>
              <a:rPr lang="en-US" altLang="zh-CN" sz="4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5:46</a:t>
            </a:r>
            <a:r>
              <a:rPr lang="zh-CN" altLang="en-US" sz="4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4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365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735720" y="279408"/>
            <a:ext cx="10743138" cy="6986528"/>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Psalm 40:6-8</a:t>
            </a:r>
          </a:p>
          <a:p>
            <a:r>
              <a:rPr lang="en-US" sz="2400" baseline="30000" dirty="0">
                <a:latin typeface="Times New Roman" panose="02020603050405020304" pitchFamily="18" charset="0"/>
                <a:ea typeface="Times New Roman" panose="02020603050405020304" pitchFamily="18" charset="0"/>
              </a:rPr>
              <a:t>6 </a:t>
            </a:r>
            <a:r>
              <a:rPr lang="en-US" sz="2400" dirty="0">
                <a:latin typeface="Times New Roman" panose="02020603050405020304" pitchFamily="18" charset="0"/>
                <a:ea typeface="Times New Roman" panose="02020603050405020304" pitchFamily="18" charset="0"/>
              </a:rPr>
              <a:t>Sacrifice and offering you did not desire, but my ears you have pierced; burnt offerings and sin offerings you did not require.</a:t>
            </a:r>
            <a:r>
              <a:rPr lang="en-US" sz="2400" baseline="30000" dirty="0">
                <a:latin typeface="Times New Roman" panose="02020603050405020304" pitchFamily="18" charset="0"/>
                <a:ea typeface="Times New Roman" panose="02020603050405020304" pitchFamily="18" charset="0"/>
              </a:rPr>
              <a:t> 7 </a:t>
            </a:r>
            <a:r>
              <a:rPr lang="en-US" sz="2400" dirty="0">
                <a:latin typeface="Times New Roman" panose="02020603050405020304" pitchFamily="18" charset="0"/>
                <a:ea typeface="Times New Roman" panose="02020603050405020304" pitchFamily="18" charset="0"/>
              </a:rPr>
              <a:t>Then I said, “Here I am, I have come— it is written about me in the scroll.</a:t>
            </a:r>
            <a:r>
              <a:rPr lang="en-US" sz="2400" baseline="30000" dirty="0">
                <a:latin typeface="Times New Roman" panose="02020603050405020304" pitchFamily="18" charset="0"/>
                <a:ea typeface="Times New Roman" panose="02020603050405020304" pitchFamily="18" charset="0"/>
              </a:rPr>
              <a:t> </a:t>
            </a:r>
            <a:r>
              <a:rPr lang="en-US" sz="2400" b="1" baseline="30000" dirty="0">
                <a:latin typeface="Times New Roman" panose="02020603050405020304" pitchFamily="18" charset="0"/>
                <a:ea typeface="Times New Roman" panose="02020603050405020304" pitchFamily="18" charset="0"/>
              </a:rPr>
              <a:t>8 </a:t>
            </a:r>
            <a:r>
              <a:rPr lang="en-US" sz="2400" b="1" dirty="0">
                <a:highlight>
                  <a:srgbClr val="FFFF00"/>
                </a:highlight>
                <a:latin typeface="Times New Roman" panose="02020603050405020304" pitchFamily="18" charset="0"/>
                <a:ea typeface="Times New Roman" panose="02020603050405020304" pitchFamily="18" charset="0"/>
              </a:rPr>
              <a:t>I desire to do your will, </a:t>
            </a:r>
            <a:r>
              <a:rPr lang="en-US" sz="2400" b="1" dirty="0">
                <a:latin typeface="Times New Roman" panose="02020603050405020304" pitchFamily="18" charset="0"/>
                <a:ea typeface="Times New Roman" panose="02020603050405020304" pitchFamily="18" charset="0"/>
              </a:rPr>
              <a:t>O my God; your law is within my heart.”</a:t>
            </a:r>
          </a:p>
          <a:p>
            <a:endParaRPr lang="en-US" sz="3200" b="1" dirty="0">
              <a:latin typeface="Times New Roman" panose="02020603050405020304" pitchFamily="18" charset="0"/>
              <a:ea typeface="Times New Roman" panose="02020603050405020304" pitchFamily="18" charset="0"/>
            </a:endParaRPr>
          </a:p>
          <a:p>
            <a:r>
              <a:rPr lang="zh-CN" altLang="en-US" sz="4400" b="1" dirty="0"/>
              <a:t>诗</a:t>
            </a:r>
            <a:r>
              <a:rPr lang="en-US" altLang="zh-CN" sz="4400" b="1" dirty="0"/>
              <a:t>40:6-8</a:t>
            </a:r>
          </a:p>
          <a:p>
            <a:r>
              <a:rPr lang="zh-CN" altLang="en-US" sz="4400" dirty="0"/>
              <a:t>祭物和礼物，你不喜悦。你已经开通我的耳朵。燔祭和赎罪祭，非你所要。 那时我说，看哪，我来了。我的事在经卷上已经记载了。 </a:t>
            </a:r>
            <a:r>
              <a:rPr lang="zh-CN" altLang="en-US" sz="4400" b="1" dirty="0"/>
              <a:t>我的神阿，</a:t>
            </a:r>
            <a:r>
              <a:rPr lang="zh-CN" altLang="en-US" sz="4400" b="1" dirty="0">
                <a:highlight>
                  <a:srgbClr val="FFFF00"/>
                </a:highlight>
              </a:rPr>
              <a:t>我乐意照你的旨意行</a:t>
            </a:r>
            <a:r>
              <a:rPr lang="zh-CN" altLang="en-US" sz="4400" b="1" dirty="0"/>
              <a:t>。你的律法在我心里。</a:t>
            </a:r>
            <a:r>
              <a:rPr lang="zh-CN" altLang="en-US" sz="4400" dirty="0"/>
              <a:t>”</a:t>
            </a:r>
          </a:p>
          <a:p>
            <a:endParaRPr lang="en-US" sz="3200" b="1"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90315E4-AB5B-5B40-A9B2-22837B706B15}"/>
              </a:ext>
            </a:extLst>
          </p:cNvPr>
          <p:cNvSpPr/>
          <p:nvPr/>
        </p:nvSpPr>
        <p:spPr>
          <a:xfrm>
            <a:off x="713141" y="2141456"/>
            <a:ext cx="10595989" cy="1631216"/>
          </a:xfrm>
          <a:prstGeom prst="rect">
            <a:avLst/>
          </a:prstGeom>
          <a:solidFill>
            <a:schemeClr val="tx1"/>
          </a:solidFill>
        </p:spPr>
        <p:txBody>
          <a:bodyPr wrap="square">
            <a:spAutoFit/>
          </a:bodyPr>
          <a:lstStyle/>
          <a:p>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“My food,” said Jesus, “is to do the will of him who sent me and to finish his work.” (John 4:34) </a:t>
            </a:r>
          </a:p>
          <a:p>
            <a:r>
              <a:rPr lang="zh-CN" altLang="en-US" sz="4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“耶稣说，我的食物，就是遵行差我来者的旨意，作成他的工。”（约</a:t>
            </a:r>
            <a:r>
              <a:rPr lang="en-US" altLang="zh-CN" sz="4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4:34</a:t>
            </a:r>
            <a:r>
              <a:rPr lang="zh-CN" altLang="en-US" sz="4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4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92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1063937" y="1015397"/>
            <a:ext cx="10064126" cy="4585871"/>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rPr>
              <a:t>“For I have come down from heaven not to do my will </a:t>
            </a:r>
            <a:r>
              <a:rPr lang="en-US" sz="2400" dirty="0">
                <a:highlight>
                  <a:srgbClr val="FFFF00"/>
                </a:highlight>
                <a:latin typeface="Times New Roman" panose="02020603050405020304" pitchFamily="18" charset="0"/>
                <a:ea typeface="Times New Roman" panose="02020603050405020304" pitchFamily="18" charset="0"/>
              </a:rPr>
              <a:t>but to do the will of him who sent me</a:t>
            </a:r>
            <a:r>
              <a:rPr lang="en-US" sz="2400" dirty="0">
                <a:latin typeface="Times New Roman" panose="02020603050405020304" pitchFamily="18" charset="0"/>
                <a:ea typeface="Times New Roman" panose="02020603050405020304" pitchFamily="18" charset="0"/>
              </a:rPr>
              <a:t>, that I shall lose none of all that he has given me, but raise them up at the last day. (John 6:38-39)</a:t>
            </a:r>
          </a:p>
          <a:p>
            <a:r>
              <a:rPr lang="zh-CN" altLang="en-US" sz="4400" dirty="0">
                <a:latin typeface="Times New Roman" panose="02020603050405020304" pitchFamily="18" charset="0"/>
              </a:rPr>
              <a:t>“因为我从天上降下来，不是要按自己的意思行，</a:t>
            </a:r>
            <a:r>
              <a:rPr lang="zh-CN" altLang="en-US" sz="4400" dirty="0">
                <a:highlight>
                  <a:srgbClr val="FFFF00"/>
                </a:highlight>
                <a:latin typeface="Times New Roman" panose="02020603050405020304" pitchFamily="18" charset="0"/>
              </a:rPr>
              <a:t>乃是要按那差我来者的意思行</a:t>
            </a:r>
            <a:r>
              <a:rPr lang="zh-CN" altLang="en-US" sz="4400" dirty="0">
                <a:latin typeface="Times New Roman" panose="02020603050405020304" pitchFamily="18" charset="0"/>
              </a:rPr>
              <a:t>。差我来者的意思，就是他所赐给我的，叫我一个也不失落，在末日却叫他复活。”（约</a:t>
            </a:r>
            <a:r>
              <a:rPr lang="en-US" altLang="zh-CN" sz="4400" dirty="0">
                <a:latin typeface="Times New Roman" panose="02020603050405020304" pitchFamily="18" charset="0"/>
              </a:rPr>
              <a:t>6:38-39</a:t>
            </a:r>
            <a:r>
              <a:rPr lang="zh-CN" altLang="en-US" sz="4400" dirty="0">
                <a:latin typeface="Times New Roman" panose="02020603050405020304" pitchFamily="18" charset="0"/>
              </a:rPr>
              <a:t>）</a:t>
            </a:r>
            <a:endParaRPr lang="en-US" sz="44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958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person, indoor, person, holding&#10;&#10;Description automatically generated">
            <a:extLst>
              <a:ext uri="{FF2B5EF4-FFF2-40B4-BE49-F238E27FC236}">
                <a16:creationId xmlns:a16="http://schemas.microsoft.com/office/drawing/2014/main" id="{C9134B5D-D5C5-DA4C-B37D-367887518393}"/>
              </a:ext>
            </a:extLst>
          </p:cNvPr>
          <p:cNvPicPr>
            <a:picLocks noChangeAspect="1"/>
          </p:cNvPicPr>
          <p:nvPr/>
        </p:nvPicPr>
        <p:blipFill>
          <a:blip r:embed="rId2"/>
          <a:stretch>
            <a:fillRect/>
          </a:stretch>
        </p:blipFill>
        <p:spPr>
          <a:xfrm>
            <a:off x="1176068" y="-260949"/>
            <a:ext cx="9839864" cy="7379898"/>
          </a:xfrm>
          <a:prstGeom prst="rect">
            <a:avLst/>
          </a:prstGeom>
          <a:effectLst>
            <a:softEdge rad="673100"/>
          </a:effectLst>
        </p:spPr>
      </p:pic>
      <p:sp>
        <p:nvSpPr>
          <p:cNvPr id="2" name="Rectangle 1">
            <a:extLst>
              <a:ext uri="{FF2B5EF4-FFF2-40B4-BE49-F238E27FC236}">
                <a16:creationId xmlns:a16="http://schemas.microsoft.com/office/drawing/2014/main" id="{957E85D0-9C3F-214F-B83A-7FF2F857F1F4}"/>
              </a:ext>
            </a:extLst>
          </p:cNvPr>
          <p:cNvSpPr/>
          <p:nvPr/>
        </p:nvSpPr>
        <p:spPr>
          <a:xfrm>
            <a:off x="1628704" y="3671729"/>
            <a:ext cx="8934591" cy="2862322"/>
          </a:xfrm>
          <a:prstGeom prst="rect">
            <a:avLst/>
          </a:prstGeom>
        </p:spPr>
        <p:txBody>
          <a:bodyPr wrap="square">
            <a:spAutoFit/>
          </a:bodyPr>
          <a:lstStyle/>
          <a:p>
            <a:r>
              <a:rPr lang="en-US" sz="2400" dirty="0">
                <a:solidFill>
                  <a:schemeClr val="bg1"/>
                </a:solidFill>
                <a:effectLst>
                  <a:outerShdw blurRad="50800" dist="38100" dir="2700000" algn="tl" rotWithShape="0">
                    <a:prstClr val="black">
                      <a:alpha val="40000"/>
                    </a:prstClr>
                  </a:outerShdw>
                </a:effectLst>
                <a:latin typeface="Times New Roman" panose="02020603050405020304" pitchFamily="18" charset="0"/>
                <a:ea typeface="Times New Roman" panose="02020603050405020304" pitchFamily="18" charset="0"/>
              </a:rPr>
              <a:t>“Father, if you are willing, take this cup from me; yet not my will, but yours be done.” (Luke 22:42)</a:t>
            </a:r>
          </a:p>
          <a:p>
            <a:r>
              <a:rPr lang="zh-CN" altLang="en-US" sz="4400" dirty="0">
                <a:solidFill>
                  <a:schemeClr val="bg1"/>
                </a:solidFill>
                <a:effectLst>
                  <a:outerShdw blurRad="50800" dist="38100" dir="2700000" algn="tl" rotWithShape="0">
                    <a:prstClr val="black">
                      <a:alpha val="40000"/>
                    </a:prstClr>
                  </a:outerShdw>
                </a:effectLst>
                <a:latin typeface="Times New Roman" panose="02020603050405020304" pitchFamily="18" charset="0"/>
              </a:rPr>
              <a:t>“父阿，你若愿意，就把这杯撤去。然而不要成就我的意思，只要成就你的意思。”（路</a:t>
            </a:r>
            <a:r>
              <a:rPr lang="en-US" altLang="zh-CN" sz="4400" dirty="0">
                <a:solidFill>
                  <a:schemeClr val="bg1"/>
                </a:solidFill>
                <a:effectLst>
                  <a:outerShdw blurRad="50800" dist="38100" dir="2700000" algn="tl" rotWithShape="0">
                    <a:prstClr val="black">
                      <a:alpha val="40000"/>
                    </a:prstClr>
                  </a:outerShdw>
                </a:effectLst>
                <a:latin typeface="Times New Roman" panose="02020603050405020304" pitchFamily="18" charset="0"/>
              </a:rPr>
              <a:t>22:42</a:t>
            </a:r>
            <a:r>
              <a:rPr lang="zh-CN" altLang="en-US" sz="3200" dirty="0">
                <a:solidFill>
                  <a:schemeClr val="bg1"/>
                </a:solidFill>
                <a:effectLst>
                  <a:outerShdw blurRad="50800" dist="38100" dir="2700000" algn="tl" rotWithShape="0">
                    <a:prstClr val="black">
                      <a:alpha val="40000"/>
                    </a:prstClr>
                  </a:outerShdw>
                </a:effectLst>
                <a:latin typeface="Times New Roman" panose="02020603050405020304" pitchFamily="18" charset="0"/>
              </a:rPr>
              <a:t>）</a:t>
            </a:r>
            <a:endParaRPr lang="en-US" sz="3200" dirty="0">
              <a:solidFill>
                <a:schemeClr val="bg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260117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ark, person, air, riding&#10;&#10;Description automatically generated">
            <a:extLst>
              <a:ext uri="{FF2B5EF4-FFF2-40B4-BE49-F238E27FC236}">
                <a16:creationId xmlns:a16="http://schemas.microsoft.com/office/drawing/2014/main" id="{DAB89100-DCDD-754B-8731-1AAB412220AE}"/>
              </a:ext>
            </a:extLst>
          </p:cNvPr>
          <p:cNvPicPr>
            <a:picLocks noChangeAspect="1"/>
          </p:cNvPicPr>
          <p:nvPr/>
        </p:nvPicPr>
        <p:blipFill>
          <a:blip r:embed="rId2"/>
          <a:stretch>
            <a:fillRect/>
          </a:stretch>
        </p:blipFill>
        <p:spPr>
          <a:xfrm>
            <a:off x="1524000" y="-228600"/>
            <a:ext cx="9448800" cy="7086600"/>
          </a:xfrm>
          <a:prstGeom prst="rect">
            <a:avLst/>
          </a:prstGeom>
          <a:effectLst>
            <a:softEdge rad="533400"/>
          </a:effectLst>
        </p:spPr>
      </p:pic>
      <p:sp>
        <p:nvSpPr>
          <p:cNvPr id="2" name="Rectangle 1">
            <a:extLst>
              <a:ext uri="{FF2B5EF4-FFF2-40B4-BE49-F238E27FC236}">
                <a16:creationId xmlns:a16="http://schemas.microsoft.com/office/drawing/2014/main" id="{957E85D0-9C3F-214F-B83A-7FF2F857F1F4}"/>
              </a:ext>
            </a:extLst>
          </p:cNvPr>
          <p:cNvSpPr/>
          <p:nvPr/>
        </p:nvSpPr>
        <p:spPr>
          <a:xfrm>
            <a:off x="1883664" y="3987440"/>
            <a:ext cx="8784336" cy="2185214"/>
          </a:xfrm>
          <a:prstGeom prst="rect">
            <a:avLst/>
          </a:prstGeom>
        </p:spPr>
        <p:txBody>
          <a:bodyPr wrap="square">
            <a:spAutoFit/>
          </a:bodyPr>
          <a:lstStyle/>
          <a:p>
            <a:r>
              <a:rPr lang="en-US" sz="2400" dirty="0">
                <a:solidFill>
                  <a:schemeClr val="bg1"/>
                </a:solidFill>
                <a:effectLst>
                  <a:outerShdw blurRad="50800" dist="38100" dir="2700000" algn="tl" rotWithShape="0">
                    <a:prstClr val="black">
                      <a:alpha val="40000"/>
                    </a:prstClr>
                  </a:outerShdw>
                </a:effectLst>
                <a:latin typeface="Times New Roman" panose="02020603050405020304" pitchFamily="18" charset="0"/>
                <a:ea typeface="Times New Roman" panose="02020603050405020304" pitchFamily="18" charset="0"/>
              </a:rPr>
              <a:t>“he humbled himself and became obedient to death— even death on a cross!” (Philippians 2:7–8)</a:t>
            </a:r>
          </a:p>
          <a:p>
            <a:r>
              <a:rPr lang="zh-CN" altLang="en-US" sz="4400" dirty="0">
                <a:solidFill>
                  <a:schemeClr val="bg1"/>
                </a:solidFill>
                <a:effectLst>
                  <a:outerShdw blurRad="50800" dist="38100" dir="2700000" algn="tl" rotWithShape="0">
                    <a:prstClr val="black">
                      <a:alpha val="40000"/>
                    </a:prstClr>
                  </a:outerShdw>
                </a:effectLst>
                <a:latin typeface="Times New Roman" panose="02020603050405020304" pitchFamily="18" charset="0"/>
              </a:rPr>
              <a:t>“自己卑微，存心顺服，以至于死，且死在十字架上。”（腓</a:t>
            </a:r>
            <a:r>
              <a:rPr lang="en-US" altLang="zh-CN" sz="4400" dirty="0">
                <a:solidFill>
                  <a:schemeClr val="bg1"/>
                </a:solidFill>
                <a:effectLst>
                  <a:outerShdw blurRad="50800" dist="38100" dir="2700000" algn="tl" rotWithShape="0">
                    <a:prstClr val="black">
                      <a:alpha val="40000"/>
                    </a:prstClr>
                  </a:outerShdw>
                </a:effectLst>
                <a:latin typeface="Times New Roman" panose="02020603050405020304" pitchFamily="18" charset="0"/>
              </a:rPr>
              <a:t>2:7-8</a:t>
            </a:r>
            <a:r>
              <a:rPr lang="zh-CN" altLang="en-US" sz="4400" dirty="0">
                <a:solidFill>
                  <a:schemeClr val="bg1"/>
                </a:solidFill>
                <a:effectLst>
                  <a:outerShdw blurRad="50800" dist="38100" dir="2700000" algn="tl" rotWithShape="0">
                    <a:prstClr val="black">
                      <a:alpha val="40000"/>
                    </a:prstClr>
                  </a:outerShdw>
                </a:effectLst>
                <a:latin typeface="Times New Roman" panose="02020603050405020304" pitchFamily="18" charset="0"/>
              </a:rPr>
              <a:t>）</a:t>
            </a:r>
            <a:endParaRPr lang="en-US" sz="4400" dirty="0">
              <a:solidFill>
                <a:schemeClr val="bg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595042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AB89100-DCDD-754B-8731-1AAB412220AE}"/>
              </a:ext>
            </a:extLst>
          </p:cNvPr>
          <p:cNvPicPr>
            <a:picLocks noChangeAspect="1"/>
          </p:cNvPicPr>
          <p:nvPr/>
        </p:nvPicPr>
        <p:blipFill>
          <a:blip r:embed="rId2"/>
          <a:srcRect/>
          <a:stretch/>
        </p:blipFill>
        <p:spPr>
          <a:xfrm>
            <a:off x="-139059" y="1"/>
            <a:ext cx="12433252" cy="7004648"/>
          </a:xfrm>
          <a:prstGeom prst="rect">
            <a:avLst/>
          </a:prstGeom>
          <a:effectLst>
            <a:softEdge rad="533400"/>
          </a:effectLst>
        </p:spPr>
      </p:pic>
      <p:sp>
        <p:nvSpPr>
          <p:cNvPr id="2" name="Rectangle 1">
            <a:extLst>
              <a:ext uri="{FF2B5EF4-FFF2-40B4-BE49-F238E27FC236}">
                <a16:creationId xmlns:a16="http://schemas.microsoft.com/office/drawing/2014/main" id="{957E85D0-9C3F-214F-B83A-7FF2F857F1F4}"/>
              </a:ext>
            </a:extLst>
          </p:cNvPr>
          <p:cNvSpPr/>
          <p:nvPr/>
        </p:nvSpPr>
        <p:spPr>
          <a:xfrm>
            <a:off x="616541" y="3955909"/>
            <a:ext cx="10696755" cy="2554545"/>
          </a:xfrm>
          <a:prstGeom prst="rect">
            <a:avLst/>
          </a:prstGeom>
        </p:spPr>
        <p:txBody>
          <a:bodyPr wrap="square">
            <a:spAutoFit/>
          </a:bodyPr>
          <a:lstStyle/>
          <a:p>
            <a:r>
              <a:rPr lang="en-US" sz="2000" dirty="0">
                <a:solidFill>
                  <a:schemeClr val="bg1"/>
                </a:solidFill>
                <a:effectLst>
                  <a:outerShdw blurRad="50800" dist="38100" dir="2700000" algn="tl" rotWithShape="0">
                    <a:prstClr val="black">
                      <a:alpha val="40000"/>
                    </a:prstClr>
                  </a:outerShdw>
                </a:effectLst>
                <a:latin typeface="Times New Roman" panose="02020603050405020304" pitchFamily="18" charset="0"/>
                <a:ea typeface="Times New Roman" panose="02020603050405020304" pitchFamily="18" charset="0"/>
              </a:rPr>
              <a:t>“Although he was a son, he learned obedience from what he suffered and, once made perfect, he became the source of eternal salvation for all who obey him.” (Hebrews 5:8-9)</a:t>
            </a:r>
          </a:p>
          <a:p>
            <a:r>
              <a:rPr lang="zh-CN" altLang="en-US" sz="4000" dirty="0">
                <a:solidFill>
                  <a:schemeClr val="bg1"/>
                </a:solidFill>
                <a:effectLst>
                  <a:outerShdw blurRad="50800" dist="38100" dir="2700000" algn="tl" rotWithShape="0">
                    <a:prstClr val="black">
                      <a:alpha val="40000"/>
                    </a:prstClr>
                  </a:outerShdw>
                </a:effectLst>
                <a:latin typeface="Times New Roman" panose="02020603050405020304" pitchFamily="18" charset="0"/>
              </a:rPr>
              <a:t>“他虽然为儿子，还是因所受的苦难学了顺从。他既得以完全，就为凡顺从他的人，成了永远得救的根源。”（来</a:t>
            </a:r>
            <a:r>
              <a:rPr lang="en-US" altLang="zh-CN" sz="4000" dirty="0">
                <a:solidFill>
                  <a:schemeClr val="bg1"/>
                </a:solidFill>
                <a:effectLst>
                  <a:outerShdw blurRad="50800" dist="38100" dir="2700000" algn="tl" rotWithShape="0">
                    <a:prstClr val="black">
                      <a:alpha val="40000"/>
                    </a:prstClr>
                  </a:outerShdw>
                </a:effectLst>
                <a:latin typeface="Times New Roman" panose="02020603050405020304" pitchFamily="18" charset="0"/>
              </a:rPr>
              <a:t>5:8-9</a:t>
            </a:r>
            <a:r>
              <a:rPr lang="zh-CN" altLang="en-US" sz="4000" dirty="0">
                <a:solidFill>
                  <a:schemeClr val="bg1"/>
                </a:solidFill>
                <a:effectLst>
                  <a:outerShdw blurRad="50800" dist="38100" dir="2700000" algn="tl" rotWithShape="0">
                    <a:prstClr val="black">
                      <a:alpha val="40000"/>
                    </a:prstClr>
                  </a:outerShdw>
                </a:effectLst>
                <a:latin typeface="Times New Roman" panose="02020603050405020304" pitchFamily="18" charset="0"/>
              </a:rPr>
              <a:t>）</a:t>
            </a:r>
            <a:endParaRPr lang="en-US" sz="4000" dirty="0">
              <a:solidFill>
                <a:schemeClr val="bg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238667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6332870" y="279678"/>
            <a:ext cx="3115084" cy="6001643"/>
          </a:xfrm>
          <a:prstGeom prst="rect">
            <a:avLst/>
          </a:prstGeom>
        </p:spPr>
        <p:txBody>
          <a:bodyPr wrap="square">
            <a:spAutoFit/>
          </a:bodyPr>
          <a:lstStyle/>
          <a:p>
            <a:pPr marL="514350" indent="-514350">
              <a:buFont typeface="+mj-lt"/>
              <a:buAutoNum type="arabicPeriod"/>
            </a:pPr>
            <a:r>
              <a:rPr lang="en-US" sz="3200" dirty="0">
                <a:latin typeface="Times New Roman" panose="02020603050405020304" pitchFamily="18" charset="0"/>
                <a:ea typeface="Times New Roman" panose="02020603050405020304" pitchFamily="18" charset="0"/>
              </a:rPr>
              <a:t>Job</a:t>
            </a:r>
          </a:p>
          <a:p>
            <a:pPr marL="514350" indent="-514350">
              <a:buFont typeface="+mj-lt"/>
              <a:buAutoNum type="arabicPeriod"/>
            </a:pPr>
            <a:r>
              <a:rPr lang="en-US" sz="3200" b="1" dirty="0">
                <a:highlight>
                  <a:srgbClr val="FFFF00"/>
                </a:highlight>
                <a:latin typeface="Times New Roman" panose="02020603050405020304" pitchFamily="18" charset="0"/>
                <a:ea typeface="Times New Roman" panose="02020603050405020304" pitchFamily="18" charset="0"/>
              </a:rPr>
              <a:t>PSALMS</a:t>
            </a:r>
          </a:p>
          <a:p>
            <a:pPr marL="514350" indent="-514350">
              <a:buFont typeface="+mj-lt"/>
              <a:buAutoNum type="arabicPeriod"/>
            </a:pPr>
            <a:r>
              <a:rPr lang="en-US" sz="3200" dirty="0">
                <a:latin typeface="Times New Roman" panose="02020603050405020304" pitchFamily="18" charset="0"/>
                <a:ea typeface="Times New Roman" panose="02020603050405020304" pitchFamily="18" charset="0"/>
              </a:rPr>
              <a:t>Proverbs</a:t>
            </a:r>
          </a:p>
          <a:p>
            <a:pPr marL="514350" indent="-514350">
              <a:buFont typeface="+mj-lt"/>
              <a:buAutoNum type="arabicPeriod"/>
            </a:pPr>
            <a:r>
              <a:rPr lang="en-US" sz="3200" dirty="0">
                <a:latin typeface="Times New Roman" panose="02020603050405020304" pitchFamily="18" charset="0"/>
                <a:ea typeface="Times New Roman" panose="02020603050405020304" pitchFamily="18" charset="0"/>
              </a:rPr>
              <a:t>Song of Songs</a:t>
            </a:r>
          </a:p>
          <a:p>
            <a:pPr marL="514350" indent="-514350">
              <a:buFont typeface="+mj-lt"/>
              <a:buAutoNum type="arabicPeriod"/>
            </a:pPr>
            <a:r>
              <a:rPr lang="en-US" sz="3200" dirty="0">
                <a:latin typeface="Times New Roman" panose="02020603050405020304" pitchFamily="18" charset="0"/>
                <a:ea typeface="Times New Roman" panose="02020603050405020304" pitchFamily="18" charset="0"/>
              </a:rPr>
              <a:t>Ezra</a:t>
            </a:r>
          </a:p>
          <a:p>
            <a:pPr marL="514350" indent="-514350">
              <a:buFont typeface="+mj-lt"/>
              <a:buAutoNum type="arabicPeriod"/>
            </a:pPr>
            <a:r>
              <a:rPr lang="en-US" sz="3200" dirty="0">
                <a:latin typeface="Times New Roman" panose="02020603050405020304" pitchFamily="18" charset="0"/>
                <a:ea typeface="Times New Roman" panose="02020603050405020304" pitchFamily="18" charset="0"/>
              </a:rPr>
              <a:t>Nehemiah</a:t>
            </a:r>
          </a:p>
          <a:p>
            <a:pPr marL="514350" indent="-514350">
              <a:buFont typeface="+mj-lt"/>
              <a:buAutoNum type="arabicPeriod"/>
            </a:pPr>
            <a:r>
              <a:rPr lang="en-US" sz="3200" dirty="0">
                <a:latin typeface="Times New Roman" panose="02020603050405020304" pitchFamily="18" charset="0"/>
                <a:ea typeface="Times New Roman" panose="02020603050405020304" pitchFamily="18" charset="0"/>
              </a:rPr>
              <a:t>Esther</a:t>
            </a:r>
          </a:p>
          <a:p>
            <a:pPr marL="514350" indent="-514350">
              <a:buFont typeface="+mj-lt"/>
              <a:buAutoNum type="arabicPeriod"/>
            </a:pPr>
            <a:r>
              <a:rPr lang="en-US" sz="3200" dirty="0">
                <a:latin typeface="Times New Roman" panose="02020603050405020304" pitchFamily="18" charset="0"/>
                <a:ea typeface="Times New Roman" panose="02020603050405020304" pitchFamily="18" charset="0"/>
              </a:rPr>
              <a:t>Ruth</a:t>
            </a:r>
          </a:p>
          <a:p>
            <a:pPr marL="514350" indent="-514350">
              <a:buFont typeface="+mj-lt"/>
              <a:buAutoNum type="arabicPeriod"/>
            </a:pPr>
            <a:r>
              <a:rPr lang="en-US" sz="3200" dirty="0">
                <a:latin typeface="Times New Roman" panose="02020603050405020304" pitchFamily="18" charset="0"/>
                <a:ea typeface="Times New Roman" panose="02020603050405020304" pitchFamily="18" charset="0"/>
              </a:rPr>
              <a:t>1 Chronicles</a:t>
            </a:r>
          </a:p>
          <a:p>
            <a:pPr marL="514350" indent="-514350">
              <a:buFont typeface="+mj-lt"/>
              <a:buAutoNum type="arabicPeriod"/>
            </a:pPr>
            <a:r>
              <a:rPr lang="en-US" sz="3200" dirty="0">
                <a:latin typeface="Times New Roman" panose="02020603050405020304" pitchFamily="18" charset="0"/>
                <a:ea typeface="Times New Roman" panose="02020603050405020304" pitchFamily="18" charset="0"/>
              </a:rPr>
              <a:t>2 Chronicles</a:t>
            </a:r>
          </a:p>
          <a:p>
            <a:pPr marL="514350" indent="-514350">
              <a:buFont typeface="+mj-lt"/>
              <a:buAutoNum type="arabicPeriod"/>
            </a:pPr>
            <a:r>
              <a:rPr lang="en-US" sz="3200" dirty="0">
                <a:latin typeface="Times New Roman" panose="02020603050405020304" pitchFamily="18" charset="0"/>
                <a:ea typeface="Times New Roman" panose="02020603050405020304" pitchFamily="18" charset="0"/>
              </a:rPr>
              <a:t>Lamentations</a:t>
            </a:r>
          </a:p>
          <a:p>
            <a:pPr marL="514350" indent="-514350">
              <a:buFont typeface="+mj-lt"/>
              <a:buAutoNum type="arabicPeriod"/>
            </a:pPr>
            <a:r>
              <a:rPr lang="en-US" sz="3200" dirty="0">
                <a:latin typeface="Times New Roman" panose="02020603050405020304" pitchFamily="18" charset="0"/>
                <a:ea typeface="Times New Roman" panose="02020603050405020304" pitchFamily="18" charset="0"/>
              </a:rPr>
              <a:t>Ecclesiastes</a:t>
            </a: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67DB7A5-6478-7C49-BC1C-D39A65D75920}"/>
              </a:ext>
            </a:extLst>
          </p:cNvPr>
          <p:cNvSpPr/>
          <p:nvPr/>
        </p:nvSpPr>
        <p:spPr>
          <a:xfrm>
            <a:off x="1750004" y="4192435"/>
            <a:ext cx="3115084" cy="1661993"/>
          </a:xfrm>
          <a:prstGeom prst="rect">
            <a:avLst/>
          </a:prstGeom>
        </p:spPr>
        <p:txBody>
          <a:bodyPr wrap="none">
            <a:spAutoFit/>
          </a:bodyPr>
          <a:lstStyle/>
          <a:p>
            <a:pPr algn="ctr"/>
            <a:r>
              <a:rPr lang="en-US" sz="4800" b="1" dirty="0">
                <a:latin typeface="Times New Roman" panose="02020603050405020304" pitchFamily="18" charset="0"/>
                <a:ea typeface="Times New Roman" panose="02020603050405020304" pitchFamily="18" charset="0"/>
              </a:rPr>
              <a:t>“Writings”</a:t>
            </a:r>
          </a:p>
          <a:p>
            <a:pPr algn="ctr"/>
            <a:r>
              <a:rPr lang="zh-CN" altLang="en-US" sz="5400" b="1" dirty="0">
                <a:latin typeface="Times New Roman" panose="02020603050405020304" pitchFamily="18" charset="0"/>
                <a:ea typeface="Times New Roman" panose="02020603050405020304" pitchFamily="18" charset="0"/>
              </a:rPr>
              <a:t>圣卷</a:t>
            </a:r>
            <a:endParaRPr lang="en-US" sz="5400" b="1" dirty="0">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73E908EE-AD41-6C41-9766-5ACCD4907D08}"/>
              </a:ext>
            </a:extLst>
          </p:cNvPr>
          <p:cNvSpPr/>
          <p:nvPr/>
        </p:nvSpPr>
        <p:spPr>
          <a:xfrm>
            <a:off x="519092" y="485138"/>
            <a:ext cx="5576908" cy="3231654"/>
          </a:xfrm>
          <a:prstGeom prst="rect">
            <a:avLst/>
          </a:prstGeom>
        </p:spPr>
        <p:txBody>
          <a:bodyPr wrap="square">
            <a:spAutoFit/>
          </a:bodyPr>
          <a:lstStyle/>
          <a:p>
            <a:r>
              <a:rPr lang="en-US" sz="2000" i="1" dirty="0">
                <a:latin typeface="Times New Roman" panose="02020603050405020304" pitchFamily="18" charset="0"/>
                <a:ea typeface="Times New Roman" panose="02020603050405020304" pitchFamily="18" charset="0"/>
              </a:rPr>
              <a:t>“Everything must be fulfilled that is written about me in the Law of Moses, the Prophets and the Psalms.” </a:t>
            </a:r>
            <a:r>
              <a:rPr lang="en-US" sz="2000" dirty="0">
                <a:latin typeface="Times New Roman" panose="02020603050405020304" pitchFamily="18" charset="0"/>
                <a:ea typeface="Times New Roman" panose="02020603050405020304" pitchFamily="18" charset="0"/>
              </a:rPr>
              <a:t>(Luke 24:44–45) </a:t>
            </a:r>
          </a:p>
          <a:p>
            <a:r>
              <a:rPr lang="zh-CN" altLang="en-US" sz="3600" i="1" dirty="0"/>
              <a:t>“摩西的律法，先知的书，和诗篇上所记的，凡指着我的话，都必须应验。”</a:t>
            </a:r>
            <a:r>
              <a:rPr lang="zh-CN" altLang="en-US" sz="3600" dirty="0"/>
              <a:t>（路</a:t>
            </a:r>
            <a:r>
              <a:rPr lang="en-US" altLang="zh-CN" sz="3600" dirty="0"/>
              <a:t>24:44-45</a:t>
            </a:r>
            <a:r>
              <a:rPr lang="zh-CN" altLang="en-US" sz="3600" dirty="0"/>
              <a:t>）</a:t>
            </a:r>
            <a:endParaRPr lang="en-US" sz="3600" dirty="0"/>
          </a:p>
        </p:txBody>
      </p:sp>
      <p:sp>
        <p:nvSpPr>
          <p:cNvPr id="6" name="Rectangle 5">
            <a:extLst>
              <a:ext uri="{FF2B5EF4-FFF2-40B4-BE49-F238E27FC236}">
                <a16:creationId xmlns:a16="http://schemas.microsoft.com/office/drawing/2014/main" id="{A2D5317A-247C-4CD1-AF72-9C7F7BE80939}"/>
              </a:ext>
            </a:extLst>
          </p:cNvPr>
          <p:cNvSpPr/>
          <p:nvPr/>
        </p:nvSpPr>
        <p:spPr>
          <a:xfrm>
            <a:off x="9332251" y="291132"/>
            <a:ext cx="3115084" cy="6001643"/>
          </a:xfrm>
          <a:prstGeom prst="rect">
            <a:avLst/>
          </a:prstGeom>
        </p:spPr>
        <p:txBody>
          <a:bodyPr wrap="square">
            <a:spAutoFit/>
          </a:bodyPr>
          <a:lstStyle/>
          <a:p>
            <a:r>
              <a:rPr lang="zh-CN" altLang="en-US" sz="3200" dirty="0">
                <a:latin typeface="Times New Roman" panose="02020603050405020304" pitchFamily="18" charset="0"/>
                <a:ea typeface="Times New Roman" panose="02020603050405020304" pitchFamily="18" charset="0"/>
              </a:rPr>
              <a:t>约伯记</a:t>
            </a:r>
            <a:endParaRPr lang="en-US" sz="3200" dirty="0">
              <a:latin typeface="Times New Roman" panose="02020603050405020304" pitchFamily="18" charset="0"/>
              <a:ea typeface="Times New Roman" panose="02020603050405020304" pitchFamily="18" charset="0"/>
            </a:endParaRPr>
          </a:p>
          <a:p>
            <a:r>
              <a:rPr lang="zh-CN" altLang="en-US" sz="3200" dirty="0">
                <a:highlight>
                  <a:srgbClr val="FFFF00"/>
                </a:highlight>
                <a:latin typeface="Times New Roman" panose="02020603050405020304" pitchFamily="18" charset="0"/>
                <a:ea typeface="Times New Roman" panose="02020603050405020304" pitchFamily="18" charset="0"/>
              </a:rPr>
              <a:t>诗篇</a:t>
            </a:r>
            <a:endParaRPr lang="en-US" altLang="zh-CN" sz="3200" dirty="0">
              <a:highlight>
                <a:srgbClr val="FFFF00"/>
              </a:highlight>
              <a:latin typeface="Times New Roman" panose="02020603050405020304" pitchFamily="18" charset="0"/>
              <a:ea typeface="Times New Roman" panose="02020603050405020304" pitchFamily="18" charset="0"/>
            </a:endParaRPr>
          </a:p>
          <a:p>
            <a:r>
              <a:rPr lang="zh-CN" altLang="en-US" sz="3200" dirty="0">
                <a:latin typeface="Times New Roman" panose="02020603050405020304" pitchFamily="18" charset="0"/>
                <a:ea typeface="Times New Roman" panose="02020603050405020304" pitchFamily="18" charset="0"/>
              </a:rPr>
              <a:t>箴言</a:t>
            </a:r>
            <a:endParaRPr lang="en-US" altLang="zh-CN" sz="3200" dirty="0">
              <a:latin typeface="Times New Roman" panose="02020603050405020304" pitchFamily="18" charset="0"/>
              <a:ea typeface="Times New Roman" panose="02020603050405020304" pitchFamily="18" charset="0"/>
            </a:endParaRPr>
          </a:p>
          <a:p>
            <a:r>
              <a:rPr lang="zh-CN" altLang="en-US" sz="3200" dirty="0">
                <a:latin typeface="Times New Roman" panose="02020603050405020304" pitchFamily="18" charset="0"/>
                <a:ea typeface="Times New Roman" panose="02020603050405020304" pitchFamily="18" charset="0"/>
              </a:rPr>
              <a:t>雅歌</a:t>
            </a:r>
            <a:endParaRPr lang="en-US" altLang="zh-CN" sz="3200" dirty="0">
              <a:latin typeface="Times New Roman" panose="02020603050405020304" pitchFamily="18" charset="0"/>
              <a:ea typeface="Times New Roman" panose="02020603050405020304" pitchFamily="18" charset="0"/>
            </a:endParaRPr>
          </a:p>
          <a:p>
            <a:r>
              <a:rPr lang="zh-CN" altLang="en-US" sz="3200" dirty="0">
                <a:latin typeface="Times New Roman" panose="02020603050405020304" pitchFamily="18" charset="0"/>
                <a:ea typeface="Times New Roman" panose="02020603050405020304" pitchFamily="18" charset="0"/>
              </a:rPr>
              <a:t>以斯拉记</a:t>
            </a:r>
            <a:endParaRPr lang="en-US" altLang="zh-CN" sz="3200" dirty="0">
              <a:latin typeface="Times New Roman" panose="02020603050405020304" pitchFamily="18" charset="0"/>
              <a:ea typeface="Times New Roman" panose="02020603050405020304" pitchFamily="18" charset="0"/>
            </a:endParaRPr>
          </a:p>
          <a:p>
            <a:r>
              <a:rPr lang="zh-CN" altLang="en-US" sz="3200" dirty="0">
                <a:latin typeface="Times New Roman" panose="02020603050405020304" pitchFamily="18" charset="0"/>
                <a:ea typeface="Times New Roman" panose="02020603050405020304" pitchFamily="18" charset="0"/>
              </a:rPr>
              <a:t>尼西米记</a:t>
            </a:r>
            <a:endParaRPr lang="en-US" altLang="zh-CN" sz="3200" dirty="0">
              <a:latin typeface="Times New Roman" panose="02020603050405020304" pitchFamily="18" charset="0"/>
              <a:ea typeface="Times New Roman" panose="02020603050405020304" pitchFamily="18" charset="0"/>
            </a:endParaRPr>
          </a:p>
          <a:p>
            <a:r>
              <a:rPr lang="zh-CN" altLang="en-US" sz="3200" dirty="0">
                <a:latin typeface="Times New Roman" panose="02020603050405020304" pitchFamily="18" charset="0"/>
                <a:ea typeface="Times New Roman" panose="02020603050405020304" pitchFamily="18" charset="0"/>
              </a:rPr>
              <a:t>以斯贴记</a:t>
            </a:r>
            <a:endParaRPr lang="en-US" altLang="zh-CN" sz="3200" dirty="0">
              <a:latin typeface="Times New Roman" panose="02020603050405020304" pitchFamily="18" charset="0"/>
              <a:ea typeface="Times New Roman" panose="02020603050405020304" pitchFamily="18" charset="0"/>
            </a:endParaRPr>
          </a:p>
          <a:p>
            <a:r>
              <a:rPr lang="zh-CN" altLang="en-US" sz="3200" dirty="0">
                <a:latin typeface="Times New Roman" panose="02020603050405020304" pitchFamily="18" charset="0"/>
                <a:ea typeface="Times New Roman" panose="02020603050405020304" pitchFamily="18" charset="0"/>
              </a:rPr>
              <a:t>路得记</a:t>
            </a:r>
            <a:endParaRPr lang="en-US" altLang="zh-CN" sz="3200" dirty="0">
              <a:latin typeface="Times New Roman" panose="02020603050405020304" pitchFamily="18" charset="0"/>
              <a:ea typeface="Times New Roman" panose="02020603050405020304" pitchFamily="18" charset="0"/>
            </a:endParaRPr>
          </a:p>
          <a:p>
            <a:r>
              <a:rPr lang="zh-CN" altLang="en-US" sz="3200" dirty="0">
                <a:latin typeface="Times New Roman" panose="02020603050405020304" pitchFamily="18" charset="0"/>
                <a:ea typeface="Times New Roman" panose="02020603050405020304" pitchFamily="18" charset="0"/>
              </a:rPr>
              <a:t>历代志上</a:t>
            </a:r>
            <a:endParaRPr lang="en-US" altLang="zh-CN" sz="3200" dirty="0">
              <a:latin typeface="Times New Roman" panose="02020603050405020304" pitchFamily="18" charset="0"/>
              <a:ea typeface="Times New Roman" panose="02020603050405020304" pitchFamily="18" charset="0"/>
            </a:endParaRPr>
          </a:p>
          <a:p>
            <a:r>
              <a:rPr lang="zh-CN" altLang="en-US" sz="3200" dirty="0">
                <a:latin typeface="Times New Roman" panose="02020603050405020304" pitchFamily="18" charset="0"/>
                <a:ea typeface="Times New Roman" panose="02020603050405020304" pitchFamily="18" charset="0"/>
              </a:rPr>
              <a:t>历代志下</a:t>
            </a:r>
            <a:endParaRPr lang="en-US" altLang="zh-CN" sz="3200" dirty="0">
              <a:latin typeface="Times New Roman" panose="02020603050405020304" pitchFamily="18" charset="0"/>
              <a:ea typeface="Times New Roman" panose="02020603050405020304" pitchFamily="18" charset="0"/>
            </a:endParaRPr>
          </a:p>
          <a:p>
            <a:r>
              <a:rPr lang="zh-CN" altLang="en-US" sz="3200" dirty="0">
                <a:latin typeface="Times New Roman" panose="02020603050405020304" pitchFamily="18" charset="0"/>
                <a:ea typeface="Times New Roman" panose="02020603050405020304" pitchFamily="18" charset="0"/>
              </a:rPr>
              <a:t>耶利米哀歌</a:t>
            </a:r>
            <a:endParaRPr lang="en-US" altLang="zh-CN" sz="3200" dirty="0">
              <a:latin typeface="Times New Roman" panose="02020603050405020304" pitchFamily="18" charset="0"/>
              <a:ea typeface="Times New Roman" panose="02020603050405020304" pitchFamily="18" charset="0"/>
            </a:endParaRPr>
          </a:p>
          <a:p>
            <a:r>
              <a:rPr lang="zh-CN" altLang="en-US" sz="3200" dirty="0">
                <a:latin typeface="Times New Roman" panose="02020603050405020304" pitchFamily="18" charset="0"/>
                <a:ea typeface="Times New Roman" panose="02020603050405020304" pitchFamily="18" charset="0"/>
              </a:rPr>
              <a:t>传道书</a:t>
            </a:r>
            <a:endParaRPr lang="en-US" altLang="zh-CN"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48859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724431" y="171450"/>
            <a:ext cx="10743138" cy="6986528"/>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Psalm 40:6-8</a:t>
            </a:r>
          </a:p>
          <a:p>
            <a:r>
              <a:rPr lang="en-US" sz="2400" baseline="30000" dirty="0">
                <a:latin typeface="Times New Roman" panose="02020603050405020304" pitchFamily="18" charset="0"/>
                <a:ea typeface="Times New Roman" panose="02020603050405020304" pitchFamily="18" charset="0"/>
              </a:rPr>
              <a:t>6 </a:t>
            </a:r>
            <a:r>
              <a:rPr lang="en-US" sz="2400" dirty="0">
                <a:latin typeface="Times New Roman" panose="02020603050405020304" pitchFamily="18" charset="0"/>
                <a:ea typeface="Times New Roman" panose="02020603050405020304" pitchFamily="18" charset="0"/>
              </a:rPr>
              <a:t>Sacrifice and offering you did not desire, but my ears you have pierced; burnt offerings and sin offerings you did not require.</a:t>
            </a:r>
            <a:r>
              <a:rPr lang="en-US" sz="2400" baseline="30000" dirty="0">
                <a:latin typeface="Times New Roman" panose="02020603050405020304" pitchFamily="18" charset="0"/>
                <a:ea typeface="Times New Roman" panose="02020603050405020304" pitchFamily="18" charset="0"/>
              </a:rPr>
              <a:t> 7 </a:t>
            </a:r>
            <a:r>
              <a:rPr lang="en-US" sz="2400" dirty="0">
                <a:latin typeface="Times New Roman" panose="02020603050405020304" pitchFamily="18" charset="0"/>
                <a:ea typeface="Times New Roman" panose="02020603050405020304" pitchFamily="18" charset="0"/>
              </a:rPr>
              <a:t>Then I said, “Here I am, I have come— it is written about me in the scroll.</a:t>
            </a:r>
            <a:r>
              <a:rPr lang="en-US" sz="2400" baseline="30000" dirty="0">
                <a:latin typeface="Times New Roman" panose="02020603050405020304" pitchFamily="18" charset="0"/>
                <a:ea typeface="Times New Roman" panose="02020603050405020304" pitchFamily="18" charset="0"/>
              </a:rPr>
              <a:t> </a:t>
            </a:r>
            <a:r>
              <a:rPr lang="en-US" sz="2400" b="1" baseline="30000" dirty="0">
                <a:latin typeface="Times New Roman" panose="02020603050405020304" pitchFamily="18" charset="0"/>
                <a:ea typeface="Times New Roman" panose="02020603050405020304" pitchFamily="18" charset="0"/>
              </a:rPr>
              <a:t>8 </a:t>
            </a:r>
            <a:r>
              <a:rPr lang="en-US" sz="2400" b="1" dirty="0">
                <a:latin typeface="Times New Roman" panose="02020603050405020304" pitchFamily="18" charset="0"/>
                <a:ea typeface="Times New Roman" panose="02020603050405020304" pitchFamily="18" charset="0"/>
              </a:rPr>
              <a:t>I desire to do your will, O my God; </a:t>
            </a:r>
            <a:r>
              <a:rPr lang="en-US" sz="2400" b="1" dirty="0">
                <a:highlight>
                  <a:srgbClr val="FFFF00"/>
                </a:highlight>
                <a:latin typeface="Times New Roman" panose="02020603050405020304" pitchFamily="18" charset="0"/>
                <a:ea typeface="Times New Roman" panose="02020603050405020304" pitchFamily="18" charset="0"/>
              </a:rPr>
              <a:t>your law is within my heart</a:t>
            </a:r>
            <a:r>
              <a:rPr lang="en-US" sz="2400" b="1" dirty="0">
                <a:latin typeface="Times New Roman" panose="02020603050405020304" pitchFamily="18" charset="0"/>
                <a:ea typeface="Times New Roman" panose="02020603050405020304" pitchFamily="18" charset="0"/>
              </a:rPr>
              <a:t>.” </a:t>
            </a:r>
          </a:p>
          <a:p>
            <a:endParaRPr lang="en-US" b="1" dirty="0">
              <a:latin typeface="Times New Roman" panose="02020603050405020304" pitchFamily="18" charset="0"/>
              <a:ea typeface="Times New Roman" panose="02020603050405020304" pitchFamily="18" charset="0"/>
            </a:endParaRPr>
          </a:p>
          <a:p>
            <a:r>
              <a:rPr lang="zh-CN" altLang="en-US" sz="4400" b="1" dirty="0"/>
              <a:t>诗</a:t>
            </a:r>
            <a:r>
              <a:rPr lang="en-US" altLang="zh-CN" sz="4400" b="1" dirty="0"/>
              <a:t>40:6-8</a:t>
            </a:r>
          </a:p>
          <a:p>
            <a:r>
              <a:rPr lang="en-US" sz="4400" baseline="30000" dirty="0">
                <a:latin typeface="Times New Roman" panose="02020603050405020304" pitchFamily="18" charset="0"/>
                <a:ea typeface="Times New Roman" panose="02020603050405020304" pitchFamily="18" charset="0"/>
              </a:rPr>
              <a:t>6</a:t>
            </a:r>
            <a:r>
              <a:rPr lang="zh-CN" altLang="en-US" sz="4400" dirty="0"/>
              <a:t>祭物和礼物，你不喜悦。你已经开通我的耳朵。燔祭和赎罪祭，非你所要。 </a:t>
            </a:r>
            <a:r>
              <a:rPr lang="en-US" sz="4400" baseline="30000" dirty="0">
                <a:latin typeface="Times New Roman" panose="02020603050405020304" pitchFamily="18" charset="0"/>
                <a:ea typeface="Times New Roman" panose="02020603050405020304" pitchFamily="18" charset="0"/>
              </a:rPr>
              <a:t>7</a:t>
            </a:r>
            <a:r>
              <a:rPr lang="zh-CN" altLang="en-US" sz="4400" dirty="0"/>
              <a:t>那时我说，看哪，我来了。我的事在经卷上已经记载了。 </a:t>
            </a:r>
            <a:r>
              <a:rPr lang="en-US" sz="4400" baseline="30000" dirty="0">
                <a:latin typeface="Times New Roman" panose="02020603050405020304" pitchFamily="18" charset="0"/>
                <a:ea typeface="Times New Roman" panose="02020603050405020304" pitchFamily="18" charset="0"/>
              </a:rPr>
              <a:t>8</a:t>
            </a:r>
            <a:r>
              <a:rPr lang="zh-CN" altLang="en-US" sz="4400" b="1" dirty="0"/>
              <a:t>我的神阿，我乐意照你的旨意行。</a:t>
            </a:r>
            <a:r>
              <a:rPr lang="zh-CN" altLang="en-US" sz="4400" b="1" dirty="0">
                <a:highlight>
                  <a:srgbClr val="FFFF00"/>
                </a:highlight>
              </a:rPr>
              <a:t>你的律法在我心里</a:t>
            </a:r>
            <a:r>
              <a:rPr lang="zh-CN" altLang="en-US" sz="4400" b="1" dirty="0"/>
              <a:t>。</a:t>
            </a:r>
            <a:r>
              <a:rPr lang="zh-CN" altLang="en-US" sz="4400" dirty="0"/>
              <a:t>”</a:t>
            </a:r>
          </a:p>
          <a:p>
            <a:endParaRPr lang="en-US" sz="3200" b="1"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90315E4-AB5B-5B40-A9B2-22837B706B15}"/>
              </a:ext>
            </a:extLst>
          </p:cNvPr>
          <p:cNvSpPr/>
          <p:nvPr/>
        </p:nvSpPr>
        <p:spPr>
          <a:xfrm>
            <a:off x="524327" y="3126105"/>
            <a:ext cx="10943242" cy="1077218"/>
          </a:xfrm>
          <a:prstGeom prst="rect">
            <a:avLst/>
          </a:prstGeom>
          <a:solidFill>
            <a:schemeClr val="tx1"/>
          </a:solidFill>
        </p:spPr>
        <p:txBody>
          <a:bodyPr wrap="square">
            <a:spAutoFit/>
          </a:bodyPr>
          <a:lstStyle/>
          <a:p>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“These commandments that I give you today are to be upon your hearts.” (Deuteronomy 6:6)</a:t>
            </a:r>
          </a:p>
          <a:p>
            <a:r>
              <a:rPr lang="zh-CN" altLang="en-US" sz="4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“我今日所吩咐你的话都要记在心上”（申</a:t>
            </a:r>
            <a:r>
              <a:rPr lang="en-US" altLang="zh-CN" sz="4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6:6</a:t>
            </a:r>
            <a:r>
              <a:rPr lang="zh-CN" altLang="en-US" sz="4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4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931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724430" y="342470"/>
            <a:ext cx="10743138" cy="6986528"/>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Psalm 40:6-8</a:t>
            </a:r>
          </a:p>
          <a:p>
            <a:r>
              <a:rPr lang="en-US" sz="2400" baseline="30000" dirty="0">
                <a:latin typeface="Times New Roman" panose="02020603050405020304" pitchFamily="18" charset="0"/>
                <a:ea typeface="Times New Roman" panose="02020603050405020304" pitchFamily="18" charset="0"/>
              </a:rPr>
              <a:t>6 </a:t>
            </a:r>
            <a:r>
              <a:rPr lang="en-US" sz="2400" dirty="0">
                <a:latin typeface="Times New Roman" panose="02020603050405020304" pitchFamily="18" charset="0"/>
                <a:ea typeface="Times New Roman" panose="02020603050405020304" pitchFamily="18" charset="0"/>
              </a:rPr>
              <a:t>Sacrifice and offering you did not desire, but my ears you have pierced; burnt offerings and sin offerings you did not require.</a:t>
            </a:r>
            <a:r>
              <a:rPr lang="en-US" sz="2400" baseline="30000" dirty="0">
                <a:latin typeface="Times New Roman" panose="02020603050405020304" pitchFamily="18" charset="0"/>
                <a:ea typeface="Times New Roman" panose="02020603050405020304" pitchFamily="18" charset="0"/>
              </a:rPr>
              <a:t> 7 </a:t>
            </a:r>
            <a:r>
              <a:rPr lang="en-US" sz="2400" dirty="0">
                <a:latin typeface="Times New Roman" panose="02020603050405020304" pitchFamily="18" charset="0"/>
                <a:ea typeface="Times New Roman" panose="02020603050405020304" pitchFamily="18" charset="0"/>
              </a:rPr>
              <a:t>Then I said, “Here I am, I have come— it is written about me in the scroll.</a:t>
            </a:r>
            <a:r>
              <a:rPr lang="en-US" sz="2400" baseline="30000" dirty="0">
                <a:latin typeface="Times New Roman" panose="02020603050405020304" pitchFamily="18" charset="0"/>
                <a:ea typeface="Times New Roman" panose="02020603050405020304" pitchFamily="18" charset="0"/>
              </a:rPr>
              <a:t> </a:t>
            </a:r>
            <a:r>
              <a:rPr lang="en-US" sz="2400" b="1" baseline="30000" dirty="0">
                <a:latin typeface="Times New Roman" panose="02020603050405020304" pitchFamily="18" charset="0"/>
                <a:ea typeface="Times New Roman" panose="02020603050405020304" pitchFamily="18" charset="0"/>
              </a:rPr>
              <a:t>8 </a:t>
            </a:r>
            <a:r>
              <a:rPr lang="en-US" sz="2400" b="1" dirty="0">
                <a:latin typeface="Times New Roman" panose="02020603050405020304" pitchFamily="18" charset="0"/>
                <a:ea typeface="Times New Roman" panose="02020603050405020304" pitchFamily="18" charset="0"/>
              </a:rPr>
              <a:t>I desire to do your will, O my God; </a:t>
            </a:r>
            <a:r>
              <a:rPr lang="en-US" sz="2400" b="1" dirty="0">
                <a:highlight>
                  <a:srgbClr val="FFFF00"/>
                </a:highlight>
                <a:latin typeface="Times New Roman" panose="02020603050405020304" pitchFamily="18" charset="0"/>
                <a:ea typeface="Times New Roman" panose="02020603050405020304" pitchFamily="18" charset="0"/>
              </a:rPr>
              <a:t>your law is within my heart</a:t>
            </a:r>
            <a:r>
              <a:rPr lang="en-US" sz="2400" b="1" dirty="0">
                <a:latin typeface="Times New Roman" panose="02020603050405020304" pitchFamily="18" charset="0"/>
                <a:ea typeface="Times New Roman" panose="02020603050405020304" pitchFamily="18" charset="0"/>
              </a:rPr>
              <a:t>.” </a:t>
            </a:r>
          </a:p>
          <a:p>
            <a:endParaRPr lang="en-US" sz="2000" b="1" dirty="0">
              <a:latin typeface="Times New Roman" panose="02020603050405020304" pitchFamily="18" charset="0"/>
              <a:ea typeface="Times New Roman" panose="02020603050405020304" pitchFamily="18" charset="0"/>
            </a:endParaRPr>
          </a:p>
          <a:p>
            <a:r>
              <a:rPr lang="zh-CN" altLang="en-US" sz="4400" b="1" dirty="0"/>
              <a:t>诗</a:t>
            </a:r>
            <a:r>
              <a:rPr lang="en-US" altLang="zh-CN" sz="4400" b="1" dirty="0"/>
              <a:t>40:6-8</a:t>
            </a:r>
          </a:p>
          <a:p>
            <a:r>
              <a:rPr lang="en-US" sz="4400" baseline="30000" dirty="0">
                <a:latin typeface="Times New Roman" panose="02020603050405020304" pitchFamily="18" charset="0"/>
                <a:ea typeface="Times New Roman" panose="02020603050405020304" pitchFamily="18" charset="0"/>
              </a:rPr>
              <a:t>6</a:t>
            </a:r>
            <a:r>
              <a:rPr lang="zh-CN" altLang="en-US" sz="4400" dirty="0"/>
              <a:t>祭物和礼物，你不喜悦。你已经开通我的耳朵。燔祭和赎罪祭，非你所要。 </a:t>
            </a:r>
            <a:r>
              <a:rPr lang="en-US" sz="4400" baseline="30000" dirty="0">
                <a:latin typeface="Times New Roman" panose="02020603050405020304" pitchFamily="18" charset="0"/>
                <a:ea typeface="Times New Roman" panose="02020603050405020304" pitchFamily="18" charset="0"/>
              </a:rPr>
              <a:t>7</a:t>
            </a:r>
            <a:r>
              <a:rPr lang="zh-CN" altLang="en-US" sz="4400" dirty="0"/>
              <a:t>那时我说，看哪，我来了。我的事在经卷上已经记载了。 </a:t>
            </a:r>
            <a:r>
              <a:rPr lang="en-US" sz="4400" baseline="30000" dirty="0">
                <a:latin typeface="Times New Roman" panose="02020603050405020304" pitchFamily="18" charset="0"/>
                <a:ea typeface="Times New Roman" panose="02020603050405020304" pitchFamily="18" charset="0"/>
              </a:rPr>
              <a:t>8</a:t>
            </a:r>
            <a:r>
              <a:rPr lang="zh-CN" altLang="en-US" sz="4400" b="1" dirty="0"/>
              <a:t>我的神阿，我乐意照你的旨意行。</a:t>
            </a:r>
            <a:r>
              <a:rPr lang="zh-CN" altLang="en-US" sz="4400" b="1" dirty="0">
                <a:highlight>
                  <a:srgbClr val="FFFF00"/>
                </a:highlight>
              </a:rPr>
              <a:t>你的律法在我心里</a:t>
            </a:r>
            <a:r>
              <a:rPr lang="zh-CN" altLang="en-US" sz="4400" b="1" dirty="0"/>
              <a:t>。</a:t>
            </a:r>
            <a:r>
              <a:rPr lang="zh-CN" altLang="en-US" sz="4400" dirty="0"/>
              <a:t>”</a:t>
            </a:r>
          </a:p>
          <a:p>
            <a:endParaRPr lang="en-US" sz="3200" b="1"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90315E4-AB5B-5B40-A9B2-22837B706B15}"/>
              </a:ext>
            </a:extLst>
          </p:cNvPr>
          <p:cNvSpPr/>
          <p:nvPr/>
        </p:nvSpPr>
        <p:spPr>
          <a:xfrm>
            <a:off x="724430" y="2892801"/>
            <a:ext cx="10889501" cy="2062103"/>
          </a:xfrm>
          <a:prstGeom prst="rect">
            <a:avLst/>
          </a:prstGeom>
          <a:solidFill>
            <a:schemeClr val="tx1"/>
          </a:solidFill>
        </p:spPr>
        <p:txBody>
          <a:bodyPr wrap="square">
            <a:spAutoFit/>
          </a:bodyPr>
          <a:lstStyle/>
          <a:p>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“Let love and faithfulness never leave you; bind them around your neck, write them on the tablet of your heart.” (Proverbs 3:3)</a:t>
            </a:r>
          </a:p>
          <a:p>
            <a:r>
              <a:rPr lang="zh-CN" altLang="en-US" sz="4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“不可使慈爱诚实离开你。要系在你颈项上，刻在你心版上。”（箴</a:t>
            </a:r>
            <a:r>
              <a:rPr lang="en-US" altLang="zh-CN" sz="4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3:3</a:t>
            </a:r>
            <a:r>
              <a:rPr lang="zh-CN" altLang="en-US" sz="4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4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554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724431" y="279408"/>
            <a:ext cx="10743138" cy="6801862"/>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Psalm 40:6-8</a:t>
            </a:r>
          </a:p>
          <a:p>
            <a:r>
              <a:rPr lang="en-US" sz="2400" baseline="30000" dirty="0">
                <a:latin typeface="Times New Roman" panose="02020603050405020304" pitchFamily="18" charset="0"/>
                <a:ea typeface="Times New Roman" panose="02020603050405020304" pitchFamily="18" charset="0"/>
              </a:rPr>
              <a:t>6 </a:t>
            </a:r>
            <a:r>
              <a:rPr lang="en-US" sz="2400" dirty="0">
                <a:latin typeface="Times New Roman" panose="02020603050405020304" pitchFamily="18" charset="0"/>
                <a:ea typeface="Times New Roman" panose="02020603050405020304" pitchFamily="18" charset="0"/>
              </a:rPr>
              <a:t>Sacrifice and offering you did not desire, but my ears you have pierced; burnt offerings and sin offerings you did not require.</a:t>
            </a:r>
            <a:r>
              <a:rPr lang="en-US" sz="2400" baseline="30000" dirty="0">
                <a:latin typeface="Times New Roman" panose="02020603050405020304" pitchFamily="18" charset="0"/>
                <a:ea typeface="Times New Roman" panose="02020603050405020304" pitchFamily="18" charset="0"/>
              </a:rPr>
              <a:t> 7 </a:t>
            </a:r>
            <a:r>
              <a:rPr lang="en-US" sz="2400" dirty="0">
                <a:latin typeface="Times New Roman" panose="02020603050405020304" pitchFamily="18" charset="0"/>
                <a:ea typeface="Times New Roman" panose="02020603050405020304" pitchFamily="18" charset="0"/>
              </a:rPr>
              <a:t>Then I said, “Here I am, I have come— it is written about me in the scroll.</a:t>
            </a:r>
            <a:r>
              <a:rPr lang="en-US" sz="2400" baseline="30000" dirty="0">
                <a:latin typeface="Times New Roman" panose="02020603050405020304" pitchFamily="18" charset="0"/>
                <a:ea typeface="Times New Roman" panose="02020603050405020304" pitchFamily="18" charset="0"/>
              </a:rPr>
              <a:t> </a:t>
            </a:r>
            <a:r>
              <a:rPr lang="en-US" sz="2400" b="1" baseline="30000" dirty="0">
                <a:latin typeface="Times New Roman" panose="02020603050405020304" pitchFamily="18" charset="0"/>
                <a:ea typeface="Times New Roman" panose="02020603050405020304" pitchFamily="18" charset="0"/>
              </a:rPr>
              <a:t>8 </a:t>
            </a:r>
            <a:r>
              <a:rPr lang="en-US" sz="2400" b="1" dirty="0">
                <a:latin typeface="Times New Roman" panose="02020603050405020304" pitchFamily="18" charset="0"/>
                <a:ea typeface="Times New Roman" panose="02020603050405020304" pitchFamily="18" charset="0"/>
              </a:rPr>
              <a:t>I desire to do your will, O my God; </a:t>
            </a:r>
            <a:r>
              <a:rPr lang="en-US" sz="2400" b="1" dirty="0">
                <a:highlight>
                  <a:srgbClr val="FFFF00"/>
                </a:highlight>
                <a:latin typeface="Times New Roman" panose="02020603050405020304" pitchFamily="18" charset="0"/>
                <a:ea typeface="Times New Roman" panose="02020603050405020304" pitchFamily="18" charset="0"/>
              </a:rPr>
              <a:t>your law is within my heart</a:t>
            </a:r>
            <a:r>
              <a:rPr lang="en-US" sz="2400" b="1" dirty="0">
                <a:latin typeface="Times New Roman" panose="02020603050405020304" pitchFamily="18" charset="0"/>
                <a:ea typeface="Times New Roman" panose="02020603050405020304" pitchFamily="18" charset="0"/>
              </a:rPr>
              <a:t>.” </a:t>
            </a:r>
          </a:p>
          <a:p>
            <a:endParaRPr lang="en-US" sz="2000" b="1" dirty="0">
              <a:latin typeface="Times New Roman" panose="02020603050405020304" pitchFamily="18" charset="0"/>
              <a:ea typeface="Times New Roman" panose="02020603050405020304" pitchFamily="18" charset="0"/>
            </a:endParaRPr>
          </a:p>
          <a:p>
            <a:r>
              <a:rPr lang="zh-CN" altLang="en-US" sz="4400" b="1" dirty="0"/>
              <a:t>诗</a:t>
            </a:r>
            <a:r>
              <a:rPr lang="en-US" altLang="zh-CN" sz="4400" b="1" dirty="0"/>
              <a:t>40:6-8</a:t>
            </a:r>
          </a:p>
          <a:p>
            <a:r>
              <a:rPr lang="en-US" sz="4400" baseline="30000" dirty="0">
                <a:latin typeface="Times New Roman" panose="02020603050405020304" pitchFamily="18" charset="0"/>
                <a:ea typeface="Times New Roman" panose="02020603050405020304" pitchFamily="18" charset="0"/>
              </a:rPr>
              <a:t>6</a:t>
            </a:r>
            <a:r>
              <a:rPr lang="zh-CN" altLang="en-US" sz="4400" dirty="0"/>
              <a:t>祭物和礼物，你不喜悦。你已经开通我的耳朵。燔祭和赎罪祭，非你所要。 </a:t>
            </a:r>
            <a:r>
              <a:rPr lang="en-US" sz="4400" baseline="30000" dirty="0">
                <a:latin typeface="Times New Roman" panose="02020603050405020304" pitchFamily="18" charset="0"/>
                <a:ea typeface="Times New Roman" panose="02020603050405020304" pitchFamily="18" charset="0"/>
              </a:rPr>
              <a:t>7</a:t>
            </a:r>
            <a:r>
              <a:rPr lang="zh-CN" altLang="en-US" sz="4400" dirty="0"/>
              <a:t>那时我说，看哪，我来了。我的事在经卷上已经记载了。 </a:t>
            </a:r>
            <a:r>
              <a:rPr lang="en-US" sz="4400" baseline="30000" dirty="0">
                <a:latin typeface="Times New Roman" panose="02020603050405020304" pitchFamily="18" charset="0"/>
                <a:ea typeface="Times New Roman" panose="02020603050405020304" pitchFamily="18" charset="0"/>
              </a:rPr>
              <a:t>8</a:t>
            </a:r>
            <a:r>
              <a:rPr lang="zh-CN" altLang="en-US" sz="4400" b="1" dirty="0"/>
              <a:t>我的神阿，我乐意照你的旨意行。</a:t>
            </a:r>
            <a:r>
              <a:rPr lang="zh-CN" altLang="en-US" sz="4400" b="1" dirty="0">
                <a:highlight>
                  <a:srgbClr val="FFFF00"/>
                </a:highlight>
              </a:rPr>
              <a:t>你的律法在我心里</a:t>
            </a:r>
            <a:r>
              <a:rPr lang="zh-CN" altLang="en-US" sz="4400" b="1" dirty="0"/>
              <a:t>。</a:t>
            </a:r>
            <a:r>
              <a:rPr lang="zh-CN" altLang="en-US" sz="4400" dirty="0"/>
              <a:t>”</a:t>
            </a:r>
          </a:p>
          <a:p>
            <a:endParaRPr lang="en-US" sz="3200" b="1"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90315E4-AB5B-5B40-A9B2-22837B706B15}"/>
              </a:ext>
            </a:extLst>
          </p:cNvPr>
          <p:cNvSpPr/>
          <p:nvPr/>
        </p:nvSpPr>
        <p:spPr>
          <a:xfrm>
            <a:off x="724430" y="2584002"/>
            <a:ext cx="10743137" cy="2739211"/>
          </a:xfrm>
          <a:prstGeom prst="rect">
            <a:avLst/>
          </a:prstGeom>
          <a:solidFill>
            <a:schemeClr val="tx1"/>
          </a:solidFill>
        </p:spPr>
        <p:txBody>
          <a:bodyPr wrap="square">
            <a:spAutoFit/>
          </a:bodyPr>
          <a:lstStyle/>
          <a:p>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“This is the covenant I will make with them after that time, says the Lord. </a:t>
            </a:r>
            <a:r>
              <a:rPr lang="en-US" sz="20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I will put my laws in their hearts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and I will write them on their minds.” (Hebrews 10:16) </a:t>
            </a:r>
          </a:p>
          <a:p>
            <a:r>
              <a:rPr lang="zh-CN" altLang="en-US" sz="4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“主说，那些日子以后，我与他们所立的约乃是这样。</a:t>
            </a:r>
            <a:r>
              <a:rPr lang="zh-CN" altLang="en-US" sz="4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我要将我的律法写在他们心上</a:t>
            </a:r>
            <a:r>
              <a:rPr lang="zh-CN" altLang="en-US" sz="4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，又要放在他们的里面。”（来</a:t>
            </a:r>
            <a:r>
              <a:rPr lang="en-US" altLang="zh-CN" sz="4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10:16</a:t>
            </a:r>
            <a:r>
              <a:rPr lang="zh-CN" altLang="en-US" sz="4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4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151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604231" y="652030"/>
            <a:ext cx="11006115" cy="4216539"/>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Psalm 40:12</a:t>
            </a:r>
          </a:p>
          <a:p>
            <a:r>
              <a:rPr lang="en-US" sz="2400" dirty="0">
                <a:latin typeface="Times New Roman" panose="02020603050405020304" pitchFamily="18" charset="0"/>
                <a:ea typeface="Times New Roman" panose="02020603050405020304" pitchFamily="18" charset="0"/>
              </a:rPr>
              <a:t>“For troubles without number surround me; </a:t>
            </a:r>
            <a:r>
              <a:rPr lang="en-US" sz="2400" dirty="0">
                <a:highlight>
                  <a:srgbClr val="FFFF00"/>
                </a:highlight>
                <a:latin typeface="Times New Roman" panose="02020603050405020304" pitchFamily="18" charset="0"/>
                <a:ea typeface="Times New Roman" panose="02020603050405020304" pitchFamily="18" charset="0"/>
              </a:rPr>
              <a:t>my sins have overtaken me</a:t>
            </a:r>
            <a:r>
              <a:rPr lang="en-US" sz="2400" dirty="0">
                <a:latin typeface="Times New Roman" panose="02020603050405020304" pitchFamily="18" charset="0"/>
                <a:ea typeface="Times New Roman" panose="02020603050405020304" pitchFamily="18" charset="0"/>
              </a:rPr>
              <a:t>, and I cannot see. They are more than the hairs of my head, and my heart fails within me.” </a:t>
            </a:r>
          </a:p>
          <a:p>
            <a:endParaRPr lang="en-US" sz="2000" dirty="0">
              <a:latin typeface="Times New Roman" panose="02020603050405020304" pitchFamily="18" charset="0"/>
              <a:ea typeface="Times New Roman" panose="02020603050405020304" pitchFamily="18" charset="0"/>
            </a:endParaRPr>
          </a:p>
          <a:p>
            <a:r>
              <a:rPr lang="zh-CN" altLang="en-US" sz="4400" b="1" dirty="0">
                <a:latin typeface="Times New Roman" panose="02020603050405020304" pitchFamily="18" charset="0"/>
                <a:ea typeface="Times New Roman" panose="02020603050405020304" pitchFamily="18" charset="0"/>
              </a:rPr>
              <a:t>诗</a:t>
            </a:r>
            <a:r>
              <a:rPr lang="en-US" altLang="zh-CN" sz="4400" b="1" dirty="0">
                <a:latin typeface="Times New Roman" panose="02020603050405020304" pitchFamily="18" charset="0"/>
                <a:ea typeface="Times New Roman" panose="02020603050405020304" pitchFamily="18" charset="0"/>
              </a:rPr>
              <a:t>40:12</a:t>
            </a:r>
            <a:endParaRPr lang="en-US" sz="4400" b="1" dirty="0">
              <a:latin typeface="Times New Roman" panose="02020603050405020304" pitchFamily="18" charset="0"/>
              <a:ea typeface="Times New Roman" panose="02020603050405020304" pitchFamily="18" charset="0"/>
            </a:endParaRPr>
          </a:p>
          <a:p>
            <a:r>
              <a:rPr lang="zh-CN" altLang="en-US" sz="4400" dirty="0"/>
              <a:t>因有无数的祸患围困我。</a:t>
            </a:r>
            <a:r>
              <a:rPr lang="zh-CN" altLang="en-US" sz="4400" dirty="0">
                <a:highlight>
                  <a:srgbClr val="FFFF00"/>
                </a:highlight>
              </a:rPr>
              <a:t>我的罪孽追上了我</a:t>
            </a:r>
            <a:r>
              <a:rPr lang="zh-CN" altLang="en-US" sz="4400" dirty="0"/>
              <a:t>，使我不能昂首。这罪孽比我的头发还多。我就心寒胆战</a:t>
            </a:r>
            <a:endParaRPr lang="en-US" sz="44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F14F577-90B2-2B4D-AAB0-14B32335504B}"/>
              </a:ext>
            </a:extLst>
          </p:cNvPr>
          <p:cNvSpPr/>
          <p:nvPr/>
        </p:nvSpPr>
        <p:spPr>
          <a:xfrm>
            <a:off x="5990897" y="1107873"/>
            <a:ext cx="3552496" cy="34255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5BF6A36-4FF7-FE45-BB7F-B027FCF34588}"/>
              </a:ext>
            </a:extLst>
          </p:cNvPr>
          <p:cNvSpPr/>
          <p:nvPr/>
        </p:nvSpPr>
        <p:spPr>
          <a:xfrm>
            <a:off x="691899" y="4273095"/>
            <a:ext cx="11006115" cy="2062103"/>
          </a:xfrm>
          <a:prstGeom prst="rect">
            <a:avLst/>
          </a:prstGeom>
          <a:solidFill>
            <a:schemeClr val="tx1"/>
          </a:solidFill>
        </p:spPr>
        <p:txBody>
          <a:bodyPr wrap="square">
            <a:spAutoFit/>
          </a:bodyPr>
          <a:lstStyle/>
          <a:p>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“God made </a:t>
            </a:r>
            <a:r>
              <a:rPr lang="en-US" sz="20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him who had no sin to be sin for us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so that in him we might become the righteousness of God.” (2 Corinthians 5:21) </a:t>
            </a:r>
          </a:p>
          <a:p>
            <a:r>
              <a:rPr lang="zh-CN" altLang="en-US" sz="4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“神使</a:t>
            </a:r>
            <a:r>
              <a:rPr lang="zh-CN" altLang="en-US" sz="4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那无罪的，替我们成为罪</a:t>
            </a:r>
            <a:r>
              <a:rPr lang="zh-CN" altLang="en-US" sz="4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。好叫我们在他里面成为神的义。”（林后</a:t>
            </a:r>
            <a:r>
              <a:rPr lang="en-US" altLang="zh-CN" sz="4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5:21</a:t>
            </a:r>
            <a:r>
              <a:rPr lang="zh-CN" altLang="en-US" sz="4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4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EA1014A7-1584-410B-A0D3-FEA2B5F3174D}"/>
              </a:ext>
            </a:extLst>
          </p:cNvPr>
          <p:cNvSpPr/>
          <p:nvPr/>
        </p:nvSpPr>
        <p:spPr>
          <a:xfrm>
            <a:off x="6764413" y="2781251"/>
            <a:ext cx="4823356" cy="712758"/>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2947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735720" y="647096"/>
            <a:ext cx="10743138" cy="5493812"/>
          </a:xfrm>
          <a:prstGeom prst="rect">
            <a:avLst/>
          </a:prstGeom>
        </p:spPr>
        <p:txBody>
          <a:bodyPr wrap="square">
            <a:spAutoFit/>
          </a:bodyPr>
          <a:lstStyle/>
          <a:p>
            <a:pPr marL="571500" indent="-571500">
              <a:spcAft>
                <a:spcPts val="60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“Surely he took up our infirmities and carried our sorrows, yet we considered him stricken by God, smitten by him, and afflicted.” (Isaiah 53:4)</a:t>
            </a:r>
          </a:p>
          <a:p>
            <a:pPr lvl="1">
              <a:spcAft>
                <a:spcPts val="600"/>
              </a:spcAft>
            </a:pPr>
            <a:r>
              <a:rPr lang="zh-CN" altLang="en-US" sz="4000" dirty="0">
                <a:latin typeface="Times New Roman" panose="02020603050405020304" pitchFamily="18" charset="0"/>
                <a:ea typeface="Times New Roman" panose="02020603050405020304" pitchFamily="18" charset="0"/>
              </a:rPr>
              <a:t>“他诚然担当我们的忧患，背负我们的痛苦。我们却以为他受责罚，被神击打苦待了。”（赛</a:t>
            </a:r>
            <a:r>
              <a:rPr lang="en-US" altLang="zh-CN" sz="4000" dirty="0">
                <a:latin typeface="Times New Roman" panose="02020603050405020304" pitchFamily="18" charset="0"/>
                <a:ea typeface="Times New Roman" panose="02020603050405020304" pitchFamily="18" charset="0"/>
              </a:rPr>
              <a:t>53:4</a:t>
            </a:r>
            <a:r>
              <a:rPr lang="zh-CN" altLang="en-US" sz="4000" dirty="0">
                <a:latin typeface="Times New Roman" panose="02020603050405020304" pitchFamily="18" charset="0"/>
                <a:ea typeface="Times New Roman" panose="02020603050405020304" pitchFamily="18" charset="0"/>
              </a:rPr>
              <a:t>）</a:t>
            </a:r>
            <a:endParaRPr lang="en-US" sz="4000" dirty="0">
              <a:latin typeface="Times New Roman" panose="02020603050405020304" pitchFamily="18" charset="0"/>
              <a:ea typeface="Times New Roman" panose="02020603050405020304" pitchFamily="18" charset="0"/>
            </a:endParaRPr>
          </a:p>
          <a:p>
            <a:pPr marL="571500" indent="-571500">
              <a:spcAft>
                <a:spcPts val="60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“Christ redeemed us from the curse of the law by becoming a curse for us, for it is written: “Cursed is everyone who is hung on a tree.” (Galatians 3:13)</a:t>
            </a:r>
          </a:p>
          <a:p>
            <a:pPr lvl="1">
              <a:spcAft>
                <a:spcPts val="600"/>
              </a:spcAft>
            </a:pPr>
            <a:r>
              <a:rPr lang="zh-CN" altLang="en-US" sz="4000" dirty="0">
                <a:latin typeface="Times New Roman" panose="02020603050405020304" pitchFamily="18" charset="0"/>
                <a:ea typeface="Times New Roman" panose="02020603050405020304" pitchFamily="18" charset="0"/>
              </a:rPr>
              <a:t>“基督既为我们受了咒诅，就赎出我们脱离律法的咒诅。因为经上记着，凡挂在木头上都是被咒诅的。”（加</a:t>
            </a:r>
            <a:r>
              <a:rPr lang="en-US" altLang="zh-CN" sz="4000" dirty="0">
                <a:latin typeface="Times New Roman" panose="02020603050405020304" pitchFamily="18" charset="0"/>
                <a:ea typeface="Times New Roman" panose="02020603050405020304" pitchFamily="18" charset="0"/>
              </a:rPr>
              <a:t>3:13</a:t>
            </a:r>
            <a:r>
              <a:rPr lang="zh-CN" altLang="en-US" sz="3200" dirty="0">
                <a:latin typeface="Times New Roman" panose="02020603050405020304" pitchFamily="18" charset="0"/>
                <a:ea typeface="Times New Roman" panose="02020603050405020304" pitchFamily="18" charset="0"/>
              </a:rPr>
              <a:t>）</a:t>
            </a:r>
            <a:endParaRPr lang="en-US" sz="3200"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610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505272" y="620255"/>
            <a:ext cx="11181456" cy="544764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8) What do we now know about the Messiah?</a:t>
            </a:r>
          </a:p>
          <a:p>
            <a:r>
              <a:rPr lang="zh-CN" altLang="en-US" sz="4000" b="1" dirty="0">
                <a:latin typeface="Times New Roman" panose="02020603050405020304" pitchFamily="18" charset="0"/>
                <a:cs typeface="Times New Roman" panose="02020603050405020304" pitchFamily="18" charset="0"/>
              </a:rPr>
              <a:t>     现在我们知道关于弥赛亚的什么信息？</a:t>
            </a:r>
            <a:endParaRPr lang="en-US" sz="4000" b="1" dirty="0">
              <a:latin typeface="Times New Roman" panose="02020603050405020304" pitchFamily="18" charset="0"/>
              <a:cs typeface="Times New Roman" panose="02020603050405020304" pitchFamily="18" charset="0"/>
            </a:endParaRPr>
          </a:p>
          <a:p>
            <a:pPr marL="1200150" lvl="1" indent="-7429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learn that the Messiah will come to carry out the will of God through a life of perfect obedience. </a:t>
            </a:r>
          </a:p>
          <a:p>
            <a:pPr lvl="1"/>
            <a:r>
              <a:rPr lang="en-US" altLang="zh-CN" sz="4000" dirty="0">
                <a:latin typeface="Times New Roman" panose="02020603050405020304" pitchFamily="18" charset="0"/>
                <a:cs typeface="Times New Roman" panose="02020603050405020304" pitchFamily="18" charset="0"/>
              </a:rPr>
              <a:t> </a:t>
            </a:r>
            <a:r>
              <a:rPr lang="zh-CN" altLang="en-US" sz="4000" dirty="0">
                <a:latin typeface="Times New Roman" panose="02020603050405020304" pitchFamily="18" charset="0"/>
                <a:cs typeface="Times New Roman" panose="02020603050405020304" pitchFamily="18" charset="0"/>
              </a:rPr>
              <a:t>我们知道，弥赛亚通过一生完全的顺服，来完成神的旨意。</a:t>
            </a:r>
            <a:endParaRPr lang="en-US" sz="4000" dirty="0">
              <a:latin typeface="Times New Roman" panose="02020603050405020304" pitchFamily="18" charset="0"/>
              <a:cs typeface="Times New Roman" panose="02020603050405020304" pitchFamily="18" charset="0"/>
            </a:endParaRPr>
          </a:p>
          <a:p>
            <a:pPr marL="1200150" lvl="1" indent="-7429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learn that the Messiah will come just as was prophesied about him.</a:t>
            </a:r>
          </a:p>
          <a:p>
            <a:pPr lvl="1"/>
            <a:r>
              <a:rPr lang="zh-CN" altLang="en-US" sz="4000" dirty="0">
                <a:latin typeface="Times New Roman" panose="02020603050405020304" pitchFamily="18" charset="0"/>
                <a:cs typeface="Times New Roman" panose="02020603050405020304" pitchFamily="18" charset="0"/>
              </a:rPr>
              <a:t>   我们知道，弥赛亚的来临一如预言当中所说的。</a:t>
            </a:r>
            <a:endParaRPr lang="en-US" sz="4000" dirty="0">
              <a:latin typeface="Times New Roman" panose="02020603050405020304" pitchFamily="18" charset="0"/>
              <a:cs typeface="Times New Roman" panose="02020603050405020304" pitchFamily="18" charset="0"/>
            </a:endParaRPr>
          </a:p>
          <a:p>
            <a:pPr marL="1200150" lvl="1" indent="-7429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learn that the Messiah will come to take our sins and die for us.</a:t>
            </a:r>
          </a:p>
          <a:p>
            <a:pPr lvl="1"/>
            <a:r>
              <a:rPr lang="zh-CN" altLang="en-US" sz="2800" dirty="0">
                <a:latin typeface="Times New Roman" panose="02020603050405020304" pitchFamily="18" charset="0"/>
                <a:cs typeface="Times New Roman" panose="02020603050405020304" pitchFamily="18" charset="0"/>
              </a:rPr>
              <a:t>   </a:t>
            </a:r>
            <a:r>
              <a:rPr lang="zh-CN" altLang="en-US" sz="4000" dirty="0">
                <a:latin typeface="Times New Roman" panose="02020603050405020304" pitchFamily="18" charset="0"/>
                <a:cs typeface="Times New Roman" panose="02020603050405020304" pitchFamily="18" charset="0"/>
              </a:rPr>
              <a:t> 我们知道，弥赛亚来是为了担负我们的罪，为我们而死。</a:t>
            </a:r>
            <a:endParaRPr lang="en-US" sz="4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953907" y="4802200"/>
            <a:ext cx="184731" cy="461665"/>
          </a:xfrm>
          <a:prstGeom prst="rect">
            <a:avLst/>
          </a:prstGeom>
        </p:spPr>
        <p:txBody>
          <a:bodyPr wrap="none">
            <a:spAutoFit/>
          </a:bodyPr>
          <a:lstStyle/>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404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275EA21-D1D3-434D-BF38-D993B78FB824}"/>
              </a:ext>
            </a:extLst>
          </p:cNvPr>
          <p:cNvSpPr/>
          <p:nvPr/>
        </p:nvSpPr>
        <p:spPr>
          <a:xfrm>
            <a:off x="282222" y="173422"/>
            <a:ext cx="11650134" cy="649539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953907" y="4802200"/>
            <a:ext cx="184731" cy="461665"/>
          </a:xfrm>
          <a:prstGeom prst="rect">
            <a:avLst/>
          </a:prstGeom>
        </p:spPr>
        <p:txBody>
          <a:bodyPr wrap="none">
            <a:spAutoFit/>
          </a:bodyPr>
          <a:lstStyle/>
          <a:p>
            <a:endParaRPr lang="en-US" sz="24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4A8CB29E-4F5A-AF4B-B2D7-CB37F37E0326}"/>
              </a:ext>
            </a:extLst>
          </p:cNvPr>
          <p:cNvSpPr/>
          <p:nvPr/>
        </p:nvSpPr>
        <p:spPr>
          <a:xfrm>
            <a:off x="1341088" y="389519"/>
            <a:ext cx="9005977" cy="6063198"/>
          </a:xfrm>
          <a:prstGeom prst="rect">
            <a:avLst/>
          </a:prstGeom>
        </p:spPr>
        <p:txBody>
          <a:bodyPr wrap="square">
            <a:spAutoFit/>
          </a:bodyPr>
          <a:lstStyle/>
          <a:p>
            <a:pPr marL="342900" marR="0" lvl="0" indent="-342900">
              <a:spcBef>
                <a:spcPts val="0"/>
              </a:spcBef>
              <a:spcAft>
                <a:spcPts val="0"/>
              </a:spcAft>
              <a:buFont typeface="Symbol" pitchFamily="2" charset="2"/>
              <a:buChar char=""/>
              <a:tabLst>
                <a:tab pos="-685800" algn="l"/>
                <a:tab pos="-457200" algn="l"/>
                <a:tab pos="0" algn="l"/>
                <a:tab pos="285750" algn="l"/>
                <a:tab pos="571500" algn="l"/>
                <a:tab pos="1200150" algn="l"/>
                <a:tab pos="1543050" algn="l"/>
                <a:tab pos="1885950" algn="l"/>
                <a:tab pos="2171700" algn="l"/>
                <a:tab pos="3200400" algn="l"/>
              </a:tabLst>
            </a:pPr>
            <a:r>
              <a:rPr lang="en-US" sz="2600" dirty="0">
                <a:solidFill>
                  <a:srgbClr val="000000"/>
                </a:solidFill>
                <a:latin typeface="Times New Roman" panose="02020603050405020304" pitchFamily="18" charset="0"/>
                <a:ea typeface="Times New Roman" panose="02020603050405020304" pitchFamily="18" charset="0"/>
              </a:rPr>
              <a:t>Job 19:25-27 = My Redeemer lives </a:t>
            </a:r>
          </a:p>
          <a:p>
            <a:pPr marR="0" lvl="0">
              <a:spcBef>
                <a:spcPts val="0"/>
              </a:spcBef>
              <a:spcAft>
                <a:spcPts val="0"/>
              </a:spcAft>
              <a:tabLst>
                <a:tab pos="-685800" algn="l"/>
                <a:tab pos="-457200" algn="l"/>
                <a:tab pos="0" algn="l"/>
                <a:tab pos="285750" algn="l"/>
                <a:tab pos="571500" algn="l"/>
                <a:tab pos="1200150" algn="l"/>
                <a:tab pos="1543050" algn="l"/>
                <a:tab pos="1885950" algn="l"/>
                <a:tab pos="2171700" algn="l"/>
                <a:tab pos="3200400" algn="l"/>
              </a:tabLst>
            </a:pPr>
            <a:r>
              <a:rPr lang="en-US" sz="2600" dirty="0">
                <a:solidFill>
                  <a:srgbClr val="000000"/>
                </a:solidFill>
                <a:latin typeface="Times New Roman" panose="02020603050405020304" pitchFamily="18" charset="0"/>
                <a:ea typeface="Times New Roman" panose="02020603050405020304" pitchFamily="18" charset="0"/>
              </a:rPr>
              <a:t>    </a:t>
            </a:r>
            <a:r>
              <a:rPr lang="zh-CN" altLang="en-US" sz="2600" dirty="0">
                <a:solidFill>
                  <a:srgbClr val="000000"/>
                </a:solidFill>
                <a:latin typeface="Times New Roman" panose="02020603050405020304" pitchFamily="18" charset="0"/>
                <a:ea typeface="Times New Roman" panose="02020603050405020304" pitchFamily="18" charset="0"/>
              </a:rPr>
              <a:t>伯</a:t>
            </a:r>
            <a:r>
              <a:rPr lang="en-US" altLang="zh-CN" sz="2600" dirty="0">
                <a:solidFill>
                  <a:srgbClr val="000000"/>
                </a:solidFill>
                <a:latin typeface="Times New Roman" panose="02020603050405020304" pitchFamily="18" charset="0"/>
                <a:ea typeface="Times New Roman" panose="02020603050405020304" pitchFamily="18" charset="0"/>
              </a:rPr>
              <a:t>19:25-27=</a:t>
            </a:r>
            <a:r>
              <a:rPr lang="zh-CN" altLang="en-US" sz="2600" dirty="0">
                <a:solidFill>
                  <a:srgbClr val="000000"/>
                </a:solidFill>
                <a:latin typeface="Times New Roman" panose="02020603050405020304" pitchFamily="18" charset="0"/>
                <a:ea typeface="Times New Roman" panose="02020603050405020304" pitchFamily="18" charset="0"/>
              </a:rPr>
              <a:t>我的救赎主活着</a:t>
            </a:r>
            <a:endParaRPr lang="en-US" sz="2600"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tabLst>
                <a:tab pos="-685800" algn="l"/>
                <a:tab pos="-457200" algn="l"/>
                <a:tab pos="0" algn="l"/>
                <a:tab pos="285750" algn="l"/>
                <a:tab pos="571500" algn="l"/>
                <a:tab pos="1200150" algn="l"/>
                <a:tab pos="1543050" algn="l"/>
                <a:tab pos="1885950" algn="l"/>
                <a:tab pos="2171700" algn="l"/>
                <a:tab pos="3200400" algn="l"/>
              </a:tabLst>
            </a:pPr>
            <a:r>
              <a:rPr lang="en-US" sz="2600" b="1" dirty="0">
                <a:solidFill>
                  <a:srgbClr val="000000"/>
                </a:solidFill>
                <a:latin typeface="Times New Roman" panose="02020603050405020304" pitchFamily="18" charset="0"/>
                <a:ea typeface="Times New Roman" panose="02020603050405020304" pitchFamily="18" charset="0"/>
              </a:rPr>
              <a:t>Psalm 2 = The Messiah as the Son of God</a:t>
            </a:r>
          </a:p>
          <a:p>
            <a:pPr marR="0" lvl="0">
              <a:spcBef>
                <a:spcPts val="0"/>
              </a:spcBef>
              <a:spcAft>
                <a:spcPts val="0"/>
              </a:spcAft>
              <a:tabLst>
                <a:tab pos="-685800" algn="l"/>
                <a:tab pos="-457200" algn="l"/>
                <a:tab pos="0" algn="l"/>
                <a:tab pos="285750" algn="l"/>
                <a:tab pos="571500" algn="l"/>
                <a:tab pos="1200150" algn="l"/>
                <a:tab pos="1543050" algn="l"/>
                <a:tab pos="1885950" algn="l"/>
                <a:tab pos="2171700" algn="l"/>
                <a:tab pos="3200400" algn="l"/>
              </a:tabLst>
            </a:pPr>
            <a:r>
              <a:rPr lang="en-US" sz="3200" b="1" dirty="0">
                <a:solidFill>
                  <a:srgbClr val="000000"/>
                </a:solidFill>
                <a:latin typeface="Times New Roman" panose="02020603050405020304" pitchFamily="18" charset="0"/>
                <a:ea typeface="Times New Roman" panose="02020603050405020304" pitchFamily="18" charset="0"/>
              </a:rPr>
              <a:t>    </a:t>
            </a:r>
            <a:r>
              <a:rPr lang="zh-CN" altLang="en-US" sz="3200" b="1" dirty="0">
                <a:solidFill>
                  <a:srgbClr val="000000"/>
                </a:solidFill>
                <a:latin typeface="Times New Roman" panose="02020603050405020304" pitchFamily="18" charset="0"/>
                <a:ea typeface="Times New Roman" panose="02020603050405020304" pitchFamily="18" charset="0"/>
              </a:rPr>
              <a:t>诗</a:t>
            </a:r>
            <a:r>
              <a:rPr lang="en-US" altLang="zh-CN" sz="3200" b="1" dirty="0">
                <a:solidFill>
                  <a:srgbClr val="000000"/>
                </a:solidFill>
                <a:latin typeface="Times New Roman" panose="02020603050405020304" pitchFamily="18" charset="0"/>
                <a:ea typeface="Times New Roman" panose="02020603050405020304" pitchFamily="18" charset="0"/>
              </a:rPr>
              <a:t>2=</a:t>
            </a:r>
            <a:r>
              <a:rPr lang="zh-CN" altLang="en-US" sz="3200" b="1" dirty="0">
                <a:solidFill>
                  <a:srgbClr val="000000"/>
                </a:solidFill>
                <a:latin typeface="Times New Roman" panose="02020603050405020304" pitchFamily="18" charset="0"/>
                <a:ea typeface="Times New Roman" panose="02020603050405020304" pitchFamily="18" charset="0"/>
              </a:rPr>
              <a:t>弥赛亚是神的儿子</a:t>
            </a:r>
            <a:endParaRPr lang="en-US" sz="3200" b="1"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tabLst>
                <a:tab pos="-685800" algn="l"/>
                <a:tab pos="-457200" algn="l"/>
                <a:tab pos="0" algn="l"/>
                <a:tab pos="285750" algn="l"/>
                <a:tab pos="571500" algn="l"/>
                <a:tab pos="1200150" algn="l"/>
                <a:tab pos="1543050" algn="l"/>
                <a:tab pos="1885950" algn="l"/>
                <a:tab pos="2171700" algn="l"/>
                <a:tab pos="3200400" algn="l"/>
              </a:tabLst>
            </a:pPr>
            <a:r>
              <a:rPr lang="en-US" sz="2600" dirty="0">
                <a:solidFill>
                  <a:srgbClr val="000000"/>
                </a:solidFill>
                <a:latin typeface="Times New Roman" panose="02020603050405020304" pitchFamily="18" charset="0"/>
                <a:ea typeface="Times New Roman" panose="02020603050405020304" pitchFamily="18" charset="0"/>
              </a:rPr>
              <a:t>Psalm 8 = The Messiah is humbled, then crowned with glory</a:t>
            </a:r>
          </a:p>
          <a:p>
            <a:pPr marR="0" lvl="0">
              <a:spcBef>
                <a:spcPts val="0"/>
              </a:spcBef>
              <a:spcAft>
                <a:spcPts val="0"/>
              </a:spcAft>
              <a:tabLst>
                <a:tab pos="-685800" algn="l"/>
                <a:tab pos="-457200" algn="l"/>
                <a:tab pos="0" algn="l"/>
                <a:tab pos="285750" algn="l"/>
                <a:tab pos="571500" algn="l"/>
                <a:tab pos="1200150" algn="l"/>
                <a:tab pos="1543050" algn="l"/>
                <a:tab pos="1885950" algn="l"/>
                <a:tab pos="2171700" algn="l"/>
                <a:tab pos="3200400" algn="l"/>
              </a:tabLst>
            </a:pPr>
            <a:r>
              <a:rPr lang="en-US" sz="2600" dirty="0">
                <a:solidFill>
                  <a:srgbClr val="000000"/>
                </a:solidFill>
                <a:latin typeface="Times New Roman" panose="02020603050405020304" pitchFamily="18" charset="0"/>
                <a:ea typeface="Times New Roman" panose="02020603050405020304" pitchFamily="18" charset="0"/>
              </a:rPr>
              <a:t>    </a:t>
            </a:r>
            <a:r>
              <a:rPr lang="zh-CN" altLang="en-US" sz="2600" dirty="0">
                <a:solidFill>
                  <a:srgbClr val="000000"/>
                </a:solidFill>
                <a:latin typeface="Times New Roman" panose="02020603050405020304" pitchFamily="18" charset="0"/>
                <a:ea typeface="Times New Roman" panose="02020603050405020304" pitchFamily="18" charset="0"/>
              </a:rPr>
              <a:t>诗</a:t>
            </a:r>
            <a:r>
              <a:rPr lang="en-US" altLang="zh-CN" sz="2600" dirty="0">
                <a:solidFill>
                  <a:srgbClr val="000000"/>
                </a:solidFill>
                <a:latin typeface="Times New Roman" panose="02020603050405020304" pitchFamily="18" charset="0"/>
                <a:ea typeface="Times New Roman" panose="02020603050405020304" pitchFamily="18" charset="0"/>
              </a:rPr>
              <a:t>8=</a:t>
            </a:r>
            <a:r>
              <a:rPr lang="zh-CN" altLang="en-US" sz="2600" dirty="0">
                <a:solidFill>
                  <a:srgbClr val="000000"/>
                </a:solidFill>
                <a:latin typeface="Times New Roman" panose="02020603050405020304" pitchFamily="18" charset="0"/>
                <a:ea typeface="Times New Roman" panose="02020603050405020304" pitchFamily="18" charset="0"/>
              </a:rPr>
              <a:t>弥赛亚降卑，然后受荣耀的冠冕</a:t>
            </a:r>
            <a:endParaRPr lang="en-US" sz="2600"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tabLst>
                <a:tab pos="-685800" algn="l"/>
                <a:tab pos="-457200" algn="l"/>
                <a:tab pos="0" algn="l"/>
                <a:tab pos="285750" algn="l"/>
                <a:tab pos="571500" algn="l"/>
                <a:tab pos="1200150" algn="l"/>
                <a:tab pos="1543050" algn="l"/>
                <a:tab pos="1885950" algn="l"/>
                <a:tab pos="2171700" algn="l"/>
                <a:tab pos="3200400" algn="l"/>
              </a:tabLst>
            </a:pPr>
            <a:r>
              <a:rPr lang="en-US" sz="2600" b="1" dirty="0">
                <a:solidFill>
                  <a:srgbClr val="000000"/>
                </a:solidFill>
                <a:latin typeface="Times New Roman" panose="02020603050405020304" pitchFamily="18" charset="0"/>
                <a:ea typeface="Times New Roman" panose="02020603050405020304" pitchFamily="18" charset="0"/>
              </a:rPr>
              <a:t>Psalm 16 = The Messiah’s resurrection</a:t>
            </a:r>
          </a:p>
          <a:p>
            <a:pPr marR="0" lvl="0">
              <a:spcBef>
                <a:spcPts val="0"/>
              </a:spcBef>
              <a:spcAft>
                <a:spcPts val="0"/>
              </a:spcAft>
              <a:tabLst>
                <a:tab pos="-685800" algn="l"/>
                <a:tab pos="-457200" algn="l"/>
                <a:tab pos="0" algn="l"/>
                <a:tab pos="285750" algn="l"/>
                <a:tab pos="571500" algn="l"/>
                <a:tab pos="1200150" algn="l"/>
                <a:tab pos="1543050" algn="l"/>
                <a:tab pos="1885950" algn="l"/>
                <a:tab pos="2171700" algn="l"/>
                <a:tab pos="3200400" algn="l"/>
              </a:tabLst>
            </a:pPr>
            <a:r>
              <a:rPr lang="en-US" sz="3200" b="1" dirty="0">
                <a:solidFill>
                  <a:srgbClr val="000000"/>
                </a:solidFill>
                <a:latin typeface="Times New Roman" panose="02020603050405020304" pitchFamily="18" charset="0"/>
                <a:ea typeface="Times New Roman" panose="02020603050405020304" pitchFamily="18" charset="0"/>
              </a:rPr>
              <a:t>    </a:t>
            </a:r>
            <a:r>
              <a:rPr lang="zh-CN" altLang="en-US" sz="3200" b="1" dirty="0">
                <a:solidFill>
                  <a:srgbClr val="000000"/>
                </a:solidFill>
                <a:latin typeface="Times New Roman" panose="02020603050405020304" pitchFamily="18" charset="0"/>
                <a:ea typeface="Times New Roman" panose="02020603050405020304" pitchFamily="18" charset="0"/>
              </a:rPr>
              <a:t>诗</a:t>
            </a:r>
            <a:r>
              <a:rPr lang="en-US" altLang="zh-CN" sz="3200" b="1" dirty="0">
                <a:solidFill>
                  <a:srgbClr val="000000"/>
                </a:solidFill>
                <a:latin typeface="Times New Roman" panose="02020603050405020304" pitchFamily="18" charset="0"/>
                <a:ea typeface="Times New Roman" panose="02020603050405020304" pitchFamily="18" charset="0"/>
              </a:rPr>
              <a:t>16=</a:t>
            </a:r>
            <a:r>
              <a:rPr lang="zh-CN" altLang="en-US" sz="3200" b="1" dirty="0">
                <a:solidFill>
                  <a:srgbClr val="000000"/>
                </a:solidFill>
                <a:latin typeface="Times New Roman" panose="02020603050405020304" pitchFamily="18" charset="0"/>
                <a:ea typeface="Times New Roman" panose="02020603050405020304" pitchFamily="18" charset="0"/>
              </a:rPr>
              <a:t>弥赛亚的复活</a:t>
            </a:r>
            <a:endParaRPr lang="en-US" sz="3200" b="1"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tabLst>
                <a:tab pos="-685800" algn="l"/>
                <a:tab pos="-457200" algn="l"/>
                <a:tab pos="0" algn="l"/>
                <a:tab pos="285750" algn="l"/>
                <a:tab pos="571500" algn="l"/>
                <a:tab pos="1200150" algn="l"/>
                <a:tab pos="1543050" algn="l"/>
                <a:tab pos="1885950" algn="l"/>
                <a:tab pos="2171700" algn="l"/>
                <a:tab pos="3200400" algn="l"/>
              </a:tabLst>
            </a:pPr>
            <a:r>
              <a:rPr lang="en-US" sz="2600" b="1" dirty="0">
                <a:solidFill>
                  <a:srgbClr val="000000"/>
                </a:solidFill>
                <a:latin typeface="Times New Roman" panose="02020603050405020304" pitchFamily="18" charset="0"/>
                <a:ea typeface="Times New Roman" panose="02020603050405020304" pitchFamily="18" charset="0"/>
              </a:rPr>
              <a:t>Psalm 22 = The Messiah is Crucified</a:t>
            </a:r>
          </a:p>
          <a:p>
            <a:pPr marR="0" lvl="0">
              <a:spcBef>
                <a:spcPts val="0"/>
              </a:spcBef>
              <a:spcAft>
                <a:spcPts val="0"/>
              </a:spcAft>
              <a:tabLst>
                <a:tab pos="-685800" algn="l"/>
                <a:tab pos="-457200" algn="l"/>
                <a:tab pos="0" algn="l"/>
                <a:tab pos="285750" algn="l"/>
                <a:tab pos="571500" algn="l"/>
                <a:tab pos="1200150" algn="l"/>
                <a:tab pos="1543050" algn="l"/>
                <a:tab pos="1885950" algn="l"/>
                <a:tab pos="2171700" algn="l"/>
                <a:tab pos="3200400" algn="l"/>
              </a:tabLst>
            </a:pPr>
            <a:r>
              <a:rPr lang="en-US" sz="3200" b="1" dirty="0">
                <a:solidFill>
                  <a:srgbClr val="000000"/>
                </a:solidFill>
                <a:latin typeface="Times New Roman" panose="02020603050405020304" pitchFamily="18" charset="0"/>
                <a:ea typeface="Times New Roman" panose="02020603050405020304" pitchFamily="18" charset="0"/>
              </a:rPr>
              <a:t>    </a:t>
            </a:r>
            <a:r>
              <a:rPr lang="zh-CN" altLang="en-US" sz="3200" b="1" dirty="0">
                <a:solidFill>
                  <a:srgbClr val="000000"/>
                </a:solidFill>
                <a:latin typeface="Times New Roman" panose="02020603050405020304" pitchFamily="18" charset="0"/>
                <a:ea typeface="Times New Roman" panose="02020603050405020304" pitchFamily="18" charset="0"/>
              </a:rPr>
              <a:t>诗</a:t>
            </a:r>
            <a:r>
              <a:rPr lang="en-US" altLang="zh-CN" sz="3200" b="1" dirty="0">
                <a:solidFill>
                  <a:srgbClr val="000000"/>
                </a:solidFill>
                <a:latin typeface="Times New Roman" panose="02020603050405020304" pitchFamily="18" charset="0"/>
                <a:ea typeface="Times New Roman" panose="02020603050405020304" pitchFamily="18" charset="0"/>
              </a:rPr>
              <a:t>22=</a:t>
            </a:r>
            <a:r>
              <a:rPr lang="zh-CN" altLang="en-US" sz="3200" b="1" dirty="0">
                <a:solidFill>
                  <a:srgbClr val="000000"/>
                </a:solidFill>
                <a:latin typeface="Times New Roman" panose="02020603050405020304" pitchFamily="18" charset="0"/>
                <a:ea typeface="Times New Roman" panose="02020603050405020304" pitchFamily="18" charset="0"/>
              </a:rPr>
              <a:t>弥赛亚被钉十字架</a:t>
            </a:r>
            <a:endParaRPr lang="en-US" sz="3200" b="1"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tabLst>
                <a:tab pos="-685800" algn="l"/>
                <a:tab pos="-457200" algn="l"/>
                <a:tab pos="0" algn="l"/>
                <a:tab pos="285750" algn="l"/>
                <a:tab pos="571500" algn="l"/>
                <a:tab pos="1200150" algn="l"/>
                <a:tab pos="1543050" algn="l"/>
                <a:tab pos="1885950" algn="l"/>
                <a:tab pos="2171700" algn="l"/>
                <a:tab pos="3200400" algn="l"/>
              </a:tabLst>
            </a:pPr>
            <a:r>
              <a:rPr lang="en-US" sz="2600" dirty="0">
                <a:solidFill>
                  <a:srgbClr val="000000"/>
                </a:solidFill>
                <a:latin typeface="Times New Roman" panose="02020603050405020304" pitchFamily="18" charset="0"/>
                <a:ea typeface="Times New Roman" panose="02020603050405020304" pitchFamily="18" charset="0"/>
              </a:rPr>
              <a:t>Psalm 34:20 = The Messiah’s Bones will not be Broken</a:t>
            </a:r>
          </a:p>
          <a:p>
            <a:pPr marR="0" lvl="0">
              <a:spcBef>
                <a:spcPts val="0"/>
              </a:spcBef>
              <a:spcAft>
                <a:spcPts val="0"/>
              </a:spcAft>
              <a:tabLst>
                <a:tab pos="-685800" algn="l"/>
                <a:tab pos="-457200" algn="l"/>
                <a:tab pos="0" algn="l"/>
                <a:tab pos="285750" algn="l"/>
                <a:tab pos="571500" algn="l"/>
                <a:tab pos="1200150" algn="l"/>
                <a:tab pos="1543050" algn="l"/>
                <a:tab pos="1885950" algn="l"/>
                <a:tab pos="2171700" algn="l"/>
                <a:tab pos="3200400" algn="l"/>
              </a:tabLst>
            </a:pPr>
            <a:r>
              <a:rPr lang="en-US" sz="2600" dirty="0">
                <a:solidFill>
                  <a:srgbClr val="000000"/>
                </a:solidFill>
                <a:latin typeface="Times New Roman" panose="02020603050405020304" pitchFamily="18" charset="0"/>
                <a:ea typeface="Times New Roman" panose="02020603050405020304" pitchFamily="18" charset="0"/>
              </a:rPr>
              <a:t>    </a:t>
            </a:r>
            <a:r>
              <a:rPr lang="zh-CN" altLang="en-US" sz="2600" dirty="0">
                <a:solidFill>
                  <a:srgbClr val="000000"/>
                </a:solidFill>
                <a:latin typeface="Times New Roman" panose="02020603050405020304" pitchFamily="18" charset="0"/>
                <a:ea typeface="Times New Roman" panose="02020603050405020304" pitchFamily="18" charset="0"/>
              </a:rPr>
              <a:t>诗</a:t>
            </a:r>
            <a:r>
              <a:rPr lang="en-US" altLang="zh-CN" sz="2600" dirty="0">
                <a:solidFill>
                  <a:srgbClr val="000000"/>
                </a:solidFill>
                <a:latin typeface="Times New Roman" panose="02020603050405020304" pitchFamily="18" charset="0"/>
                <a:ea typeface="Times New Roman" panose="02020603050405020304" pitchFamily="18" charset="0"/>
              </a:rPr>
              <a:t>34:20=</a:t>
            </a:r>
            <a:r>
              <a:rPr lang="zh-CN" altLang="en-US" sz="2600" dirty="0">
                <a:solidFill>
                  <a:srgbClr val="000000"/>
                </a:solidFill>
                <a:latin typeface="Times New Roman" panose="02020603050405020304" pitchFamily="18" charset="0"/>
                <a:ea typeface="Times New Roman" panose="02020603050405020304" pitchFamily="18" charset="0"/>
              </a:rPr>
              <a:t>弥赛亚的骨头不被折断</a:t>
            </a:r>
            <a:endParaRPr lang="en-US" sz="2600"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tabLst>
                <a:tab pos="-685800" algn="l"/>
                <a:tab pos="-457200" algn="l"/>
                <a:tab pos="0" algn="l"/>
                <a:tab pos="285750" algn="l"/>
                <a:tab pos="571500" algn="l"/>
                <a:tab pos="1200150" algn="l"/>
                <a:tab pos="1543050" algn="l"/>
                <a:tab pos="1885950" algn="l"/>
                <a:tab pos="2171700" algn="l"/>
                <a:tab pos="3200400" algn="l"/>
              </a:tabLst>
            </a:pPr>
            <a:r>
              <a:rPr lang="en-US" sz="2600" b="1" dirty="0">
                <a:solidFill>
                  <a:srgbClr val="000000"/>
                </a:solidFill>
                <a:latin typeface="Times New Roman" panose="02020603050405020304" pitchFamily="18" charset="0"/>
                <a:ea typeface="Times New Roman" panose="02020603050405020304" pitchFamily="18" charset="0"/>
              </a:rPr>
              <a:t>Psalm 40 = The Messiah came to do God’s will</a:t>
            </a:r>
          </a:p>
          <a:p>
            <a:pPr marR="0" lvl="0">
              <a:spcBef>
                <a:spcPts val="0"/>
              </a:spcBef>
              <a:spcAft>
                <a:spcPts val="0"/>
              </a:spcAft>
              <a:tabLst>
                <a:tab pos="-685800" algn="l"/>
                <a:tab pos="-457200" algn="l"/>
                <a:tab pos="0" algn="l"/>
                <a:tab pos="285750" algn="l"/>
                <a:tab pos="571500" algn="l"/>
                <a:tab pos="1200150" algn="l"/>
                <a:tab pos="1543050" algn="l"/>
                <a:tab pos="1885950" algn="l"/>
                <a:tab pos="2171700" algn="l"/>
                <a:tab pos="3200400" algn="l"/>
              </a:tabLst>
            </a:pPr>
            <a:r>
              <a:rPr lang="en-US" sz="3200" b="1" dirty="0">
                <a:solidFill>
                  <a:srgbClr val="000000"/>
                </a:solidFill>
                <a:latin typeface="Times New Roman" panose="02020603050405020304" pitchFamily="18" charset="0"/>
                <a:ea typeface="Times New Roman" panose="02020603050405020304" pitchFamily="18" charset="0"/>
              </a:rPr>
              <a:t>    </a:t>
            </a:r>
            <a:r>
              <a:rPr lang="zh-CN" altLang="en-US" sz="3200" b="1" dirty="0">
                <a:solidFill>
                  <a:srgbClr val="000000"/>
                </a:solidFill>
                <a:latin typeface="Times New Roman" panose="02020603050405020304" pitchFamily="18" charset="0"/>
                <a:ea typeface="Times New Roman" panose="02020603050405020304" pitchFamily="18" charset="0"/>
              </a:rPr>
              <a:t>诗</a:t>
            </a:r>
            <a:r>
              <a:rPr lang="en-US" altLang="zh-CN" sz="3200" b="1" dirty="0">
                <a:solidFill>
                  <a:srgbClr val="000000"/>
                </a:solidFill>
                <a:latin typeface="Times New Roman" panose="02020603050405020304" pitchFamily="18" charset="0"/>
                <a:ea typeface="Times New Roman" panose="02020603050405020304" pitchFamily="18" charset="0"/>
              </a:rPr>
              <a:t>40=</a:t>
            </a:r>
            <a:r>
              <a:rPr lang="zh-CN" altLang="en-US" sz="3200" b="1" dirty="0">
                <a:solidFill>
                  <a:srgbClr val="000000"/>
                </a:solidFill>
                <a:latin typeface="Times New Roman" panose="02020603050405020304" pitchFamily="18" charset="0"/>
                <a:ea typeface="Times New Roman" panose="02020603050405020304" pitchFamily="18" charset="0"/>
              </a:rPr>
              <a:t>弥赛亚来是为了行神的旨意</a:t>
            </a:r>
            <a:endParaRPr lang="en-US" sz="3200" b="1"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5245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275EA21-D1D3-434D-BF38-D993B78FB824}"/>
              </a:ext>
            </a:extLst>
          </p:cNvPr>
          <p:cNvSpPr/>
          <p:nvPr/>
        </p:nvSpPr>
        <p:spPr>
          <a:xfrm>
            <a:off x="282222" y="173422"/>
            <a:ext cx="11650134" cy="649539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953907" y="4802200"/>
            <a:ext cx="184731" cy="461665"/>
          </a:xfrm>
          <a:prstGeom prst="rect">
            <a:avLst/>
          </a:prstGeom>
        </p:spPr>
        <p:txBody>
          <a:bodyPr wrap="none">
            <a:spAutoFit/>
          </a:bodyPr>
          <a:lstStyle/>
          <a:p>
            <a:endParaRPr lang="en-US" sz="24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4A8CB29E-4F5A-AF4B-B2D7-CB37F37E0326}"/>
              </a:ext>
            </a:extLst>
          </p:cNvPr>
          <p:cNvSpPr/>
          <p:nvPr/>
        </p:nvSpPr>
        <p:spPr>
          <a:xfrm>
            <a:off x="916471" y="189186"/>
            <a:ext cx="9005977" cy="6586418"/>
          </a:xfrm>
          <a:prstGeom prst="rect">
            <a:avLst/>
          </a:prstGeom>
        </p:spPr>
        <p:txBody>
          <a:bodyPr wrap="square">
            <a:spAutoFit/>
          </a:bodyPr>
          <a:lstStyle/>
          <a:p>
            <a:pPr marL="342900" marR="0" lvl="0" indent="-342900">
              <a:spcBef>
                <a:spcPts val="0"/>
              </a:spcBef>
              <a:spcAft>
                <a:spcPts val="0"/>
              </a:spcAft>
              <a:buFont typeface="Symbol" pitchFamily="2" charset="2"/>
              <a:buChar char=""/>
              <a:tabLst>
                <a:tab pos="-685800" algn="l"/>
                <a:tab pos="-457200" algn="l"/>
                <a:tab pos="0" algn="l"/>
                <a:tab pos="285750" algn="l"/>
                <a:tab pos="571500" algn="l"/>
                <a:tab pos="1200150" algn="l"/>
                <a:tab pos="1543050" algn="l"/>
                <a:tab pos="1885950" algn="l"/>
                <a:tab pos="2171700" algn="l"/>
                <a:tab pos="3200400" algn="l"/>
              </a:tabLst>
            </a:pPr>
            <a:r>
              <a:rPr lang="en-US" sz="2600" dirty="0">
                <a:solidFill>
                  <a:srgbClr val="000000"/>
                </a:solidFill>
                <a:latin typeface="Times New Roman" panose="02020603050405020304" pitchFamily="18" charset="0"/>
                <a:ea typeface="Times New Roman" panose="02020603050405020304" pitchFamily="18" charset="0"/>
              </a:rPr>
              <a:t>Psalm 41:9 = The Messiah is betrayed by a friend</a:t>
            </a:r>
          </a:p>
          <a:p>
            <a:pPr marR="0" lvl="0">
              <a:spcBef>
                <a:spcPts val="0"/>
              </a:spcBef>
              <a:spcAft>
                <a:spcPts val="0"/>
              </a:spcAft>
              <a:tabLst>
                <a:tab pos="-685800" algn="l"/>
                <a:tab pos="-457200" algn="l"/>
                <a:tab pos="0" algn="l"/>
                <a:tab pos="285750" algn="l"/>
                <a:tab pos="571500" algn="l"/>
                <a:tab pos="1200150" algn="l"/>
                <a:tab pos="1543050" algn="l"/>
                <a:tab pos="1885950" algn="l"/>
                <a:tab pos="2171700" algn="l"/>
                <a:tab pos="3200400" algn="l"/>
              </a:tabLst>
            </a:pPr>
            <a:r>
              <a:rPr lang="en-US" sz="2600" dirty="0">
                <a:solidFill>
                  <a:srgbClr val="000000"/>
                </a:solidFill>
                <a:latin typeface="Times New Roman" panose="02020603050405020304" pitchFamily="18" charset="0"/>
                <a:ea typeface="Times New Roman" panose="02020603050405020304" pitchFamily="18" charset="0"/>
              </a:rPr>
              <a:t>    </a:t>
            </a:r>
            <a:r>
              <a:rPr lang="zh-CN" altLang="en-US" sz="2600" dirty="0">
                <a:solidFill>
                  <a:srgbClr val="000000"/>
                </a:solidFill>
                <a:latin typeface="Times New Roman" panose="02020603050405020304" pitchFamily="18" charset="0"/>
                <a:ea typeface="Times New Roman" panose="02020603050405020304" pitchFamily="18" charset="0"/>
              </a:rPr>
              <a:t>诗</a:t>
            </a:r>
            <a:r>
              <a:rPr lang="en-US" altLang="zh-CN" sz="2600" dirty="0">
                <a:solidFill>
                  <a:srgbClr val="000000"/>
                </a:solidFill>
                <a:latin typeface="Times New Roman" panose="02020603050405020304" pitchFamily="18" charset="0"/>
                <a:ea typeface="Times New Roman" panose="02020603050405020304" pitchFamily="18" charset="0"/>
              </a:rPr>
              <a:t>41:9=</a:t>
            </a:r>
            <a:r>
              <a:rPr lang="zh-CN" altLang="en-US" sz="2600" dirty="0">
                <a:solidFill>
                  <a:srgbClr val="000000"/>
                </a:solidFill>
                <a:latin typeface="Times New Roman" panose="02020603050405020304" pitchFamily="18" charset="0"/>
                <a:ea typeface="Times New Roman" panose="02020603050405020304" pitchFamily="18" charset="0"/>
              </a:rPr>
              <a:t>弥赛亚被朋友出卖</a:t>
            </a:r>
            <a:endParaRPr lang="en-US" sz="2600"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tabLst>
                <a:tab pos="-685800" algn="l"/>
                <a:tab pos="-457200" algn="l"/>
                <a:tab pos="0" algn="l"/>
                <a:tab pos="285750" algn="l"/>
                <a:tab pos="571500" algn="l"/>
                <a:tab pos="1200150" algn="l"/>
                <a:tab pos="1543050" algn="l"/>
                <a:tab pos="1885950" algn="l"/>
                <a:tab pos="2171700" algn="l"/>
                <a:tab pos="3200400" algn="l"/>
              </a:tabLst>
            </a:pPr>
            <a:r>
              <a:rPr lang="en-US" sz="2600" dirty="0">
                <a:solidFill>
                  <a:srgbClr val="000000"/>
                </a:solidFill>
                <a:latin typeface="Times New Roman" panose="02020603050405020304" pitchFamily="18" charset="0"/>
                <a:ea typeface="Times New Roman" panose="02020603050405020304" pitchFamily="18" charset="0"/>
              </a:rPr>
              <a:t>Psalm 45:2-7 = The Messiah as eternal king</a:t>
            </a:r>
          </a:p>
          <a:p>
            <a:pPr marR="0" lvl="0">
              <a:spcBef>
                <a:spcPts val="0"/>
              </a:spcBef>
              <a:spcAft>
                <a:spcPts val="0"/>
              </a:spcAft>
              <a:tabLst>
                <a:tab pos="-685800" algn="l"/>
                <a:tab pos="-457200" algn="l"/>
                <a:tab pos="0" algn="l"/>
                <a:tab pos="285750" algn="l"/>
                <a:tab pos="571500" algn="l"/>
                <a:tab pos="1200150" algn="l"/>
                <a:tab pos="1543050" algn="l"/>
                <a:tab pos="1885950" algn="l"/>
                <a:tab pos="2171700" algn="l"/>
                <a:tab pos="3200400" algn="l"/>
              </a:tabLst>
            </a:pPr>
            <a:r>
              <a:rPr lang="en-US" sz="2600" dirty="0">
                <a:solidFill>
                  <a:srgbClr val="000000"/>
                </a:solidFill>
                <a:latin typeface="Times New Roman" panose="02020603050405020304" pitchFamily="18" charset="0"/>
                <a:ea typeface="Times New Roman" panose="02020603050405020304" pitchFamily="18" charset="0"/>
              </a:rPr>
              <a:t>    </a:t>
            </a:r>
            <a:r>
              <a:rPr lang="zh-CN" altLang="en-US" sz="2600" dirty="0">
                <a:solidFill>
                  <a:srgbClr val="000000"/>
                </a:solidFill>
                <a:latin typeface="Times New Roman" panose="02020603050405020304" pitchFamily="18" charset="0"/>
                <a:ea typeface="Times New Roman" panose="02020603050405020304" pitchFamily="18" charset="0"/>
              </a:rPr>
              <a:t>诗</a:t>
            </a:r>
            <a:r>
              <a:rPr lang="en-US" altLang="zh-CN" sz="2600" dirty="0">
                <a:solidFill>
                  <a:srgbClr val="000000"/>
                </a:solidFill>
                <a:latin typeface="Times New Roman" panose="02020603050405020304" pitchFamily="18" charset="0"/>
                <a:ea typeface="Times New Roman" panose="02020603050405020304" pitchFamily="18" charset="0"/>
              </a:rPr>
              <a:t>45:2-7=</a:t>
            </a:r>
            <a:r>
              <a:rPr lang="zh-CN" altLang="en-US" sz="2600" dirty="0">
                <a:solidFill>
                  <a:srgbClr val="000000"/>
                </a:solidFill>
                <a:latin typeface="Times New Roman" panose="02020603050405020304" pitchFamily="18" charset="0"/>
                <a:ea typeface="Times New Roman" panose="02020603050405020304" pitchFamily="18" charset="0"/>
              </a:rPr>
              <a:t>弥赛亚是永远的君王</a:t>
            </a:r>
            <a:r>
              <a:rPr lang="en-US" sz="2600" dirty="0">
                <a:solidFill>
                  <a:srgbClr val="000000"/>
                </a:solidFill>
                <a:latin typeface="Times New Roman" panose="02020603050405020304" pitchFamily="18" charset="0"/>
                <a:ea typeface="Times New Roman" panose="02020603050405020304" pitchFamily="18" charset="0"/>
              </a:rPr>
              <a:t> </a:t>
            </a:r>
          </a:p>
          <a:p>
            <a:pPr marL="342900" marR="0" lvl="0" indent="-342900">
              <a:spcBef>
                <a:spcPts val="0"/>
              </a:spcBef>
              <a:spcAft>
                <a:spcPts val="0"/>
              </a:spcAft>
              <a:buFont typeface="Symbol" pitchFamily="2" charset="2"/>
              <a:buChar char=""/>
              <a:tabLst>
                <a:tab pos="-685800" algn="l"/>
                <a:tab pos="-457200" algn="l"/>
                <a:tab pos="0" algn="l"/>
                <a:tab pos="285750" algn="l"/>
                <a:tab pos="571500" algn="l"/>
                <a:tab pos="1200150" algn="l"/>
                <a:tab pos="1543050" algn="l"/>
                <a:tab pos="1885950" algn="l"/>
                <a:tab pos="2171700" algn="l"/>
                <a:tab pos="3200400" algn="l"/>
              </a:tabLst>
            </a:pPr>
            <a:r>
              <a:rPr lang="en-US" sz="2600" dirty="0">
                <a:solidFill>
                  <a:srgbClr val="000000"/>
                </a:solidFill>
                <a:latin typeface="Times New Roman" panose="02020603050405020304" pitchFamily="18" charset="0"/>
                <a:ea typeface="Times New Roman" panose="02020603050405020304" pitchFamily="18" charset="0"/>
              </a:rPr>
              <a:t>Psalm 68:18 = The triumph of Messiah over his foes</a:t>
            </a:r>
          </a:p>
          <a:p>
            <a:pPr marR="0" lvl="0">
              <a:spcBef>
                <a:spcPts val="0"/>
              </a:spcBef>
              <a:spcAft>
                <a:spcPts val="0"/>
              </a:spcAft>
              <a:tabLst>
                <a:tab pos="-685800" algn="l"/>
                <a:tab pos="-457200" algn="l"/>
                <a:tab pos="0" algn="l"/>
                <a:tab pos="285750" algn="l"/>
                <a:tab pos="571500" algn="l"/>
                <a:tab pos="1200150" algn="l"/>
                <a:tab pos="1543050" algn="l"/>
                <a:tab pos="1885950" algn="l"/>
                <a:tab pos="2171700" algn="l"/>
                <a:tab pos="3200400" algn="l"/>
              </a:tabLst>
            </a:pPr>
            <a:r>
              <a:rPr lang="en-US" sz="2600" dirty="0">
                <a:solidFill>
                  <a:srgbClr val="000000"/>
                </a:solidFill>
                <a:latin typeface="Times New Roman" panose="02020603050405020304" pitchFamily="18" charset="0"/>
                <a:ea typeface="Times New Roman" panose="02020603050405020304" pitchFamily="18" charset="0"/>
              </a:rPr>
              <a:t>    </a:t>
            </a:r>
            <a:r>
              <a:rPr lang="zh-CN" altLang="en-US" sz="2600" dirty="0">
                <a:solidFill>
                  <a:srgbClr val="000000"/>
                </a:solidFill>
                <a:latin typeface="Times New Roman" panose="02020603050405020304" pitchFamily="18" charset="0"/>
                <a:ea typeface="Times New Roman" panose="02020603050405020304" pitchFamily="18" charset="0"/>
              </a:rPr>
              <a:t>诗</a:t>
            </a:r>
            <a:r>
              <a:rPr lang="en-US" altLang="zh-CN" sz="2600" dirty="0">
                <a:solidFill>
                  <a:srgbClr val="000000"/>
                </a:solidFill>
                <a:latin typeface="Times New Roman" panose="02020603050405020304" pitchFamily="18" charset="0"/>
                <a:ea typeface="Times New Roman" panose="02020603050405020304" pitchFamily="18" charset="0"/>
              </a:rPr>
              <a:t>68:18=</a:t>
            </a:r>
            <a:r>
              <a:rPr lang="zh-CN" altLang="en-US" sz="2600" dirty="0">
                <a:solidFill>
                  <a:srgbClr val="000000"/>
                </a:solidFill>
                <a:latin typeface="Times New Roman" panose="02020603050405020304" pitchFamily="18" charset="0"/>
                <a:ea typeface="Times New Roman" panose="02020603050405020304" pitchFamily="18" charset="0"/>
              </a:rPr>
              <a:t>弥赛亚胜过仇敌</a:t>
            </a:r>
            <a:endParaRPr lang="en-US" sz="2600"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tabLst>
                <a:tab pos="-685800" algn="l"/>
                <a:tab pos="-457200" algn="l"/>
                <a:tab pos="0" algn="l"/>
                <a:tab pos="285750" algn="l"/>
                <a:tab pos="571500" algn="l"/>
                <a:tab pos="1200150" algn="l"/>
                <a:tab pos="1543050" algn="l"/>
                <a:tab pos="1885950" algn="l"/>
                <a:tab pos="2171700" algn="l"/>
                <a:tab pos="3200400" algn="l"/>
              </a:tabLst>
            </a:pPr>
            <a:r>
              <a:rPr lang="en-US" sz="2600" dirty="0">
                <a:solidFill>
                  <a:srgbClr val="000000"/>
                </a:solidFill>
                <a:latin typeface="Times New Roman" panose="02020603050405020304" pitchFamily="18" charset="0"/>
                <a:ea typeface="Times New Roman" panose="02020603050405020304" pitchFamily="18" charset="0"/>
              </a:rPr>
              <a:t>Psalm 69 = The Messiah is hated and betrayed</a:t>
            </a:r>
          </a:p>
          <a:p>
            <a:pPr marR="0" lvl="0">
              <a:spcBef>
                <a:spcPts val="0"/>
              </a:spcBef>
              <a:spcAft>
                <a:spcPts val="0"/>
              </a:spcAft>
              <a:tabLst>
                <a:tab pos="-685800" algn="l"/>
                <a:tab pos="-457200" algn="l"/>
                <a:tab pos="0" algn="l"/>
                <a:tab pos="285750" algn="l"/>
                <a:tab pos="571500" algn="l"/>
                <a:tab pos="1200150" algn="l"/>
                <a:tab pos="1543050" algn="l"/>
                <a:tab pos="1885950" algn="l"/>
                <a:tab pos="2171700" algn="l"/>
                <a:tab pos="3200400" algn="l"/>
              </a:tabLst>
            </a:pPr>
            <a:r>
              <a:rPr lang="en-US" sz="2600" dirty="0">
                <a:solidFill>
                  <a:srgbClr val="000000"/>
                </a:solidFill>
                <a:latin typeface="Times New Roman" panose="02020603050405020304" pitchFamily="18" charset="0"/>
                <a:ea typeface="Times New Roman" panose="02020603050405020304" pitchFamily="18" charset="0"/>
              </a:rPr>
              <a:t>    </a:t>
            </a:r>
            <a:r>
              <a:rPr lang="zh-CN" altLang="en-US" sz="2600" dirty="0">
                <a:solidFill>
                  <a:srgbClr val="000000"/>
                </a:solidFill>
                <a:latin typeface="Times New Roman" panose="02020603050405020304" pitchFamily="18" charset="0"/>
                <a:ea typeface="Times New Roman" panose="02020603050405020304" pitchFamily="18" charset="0"/>
              </a:rPr>
              <a:t>诗</a:t>
            </a:r>
            <a:r>
              <a:rPr lang="en-US" altLang="zh-CN" sz="2600" dirty="0">
                <a:solidFill>
                  <a:srgbClr val="000000"/>
                </a:solidFill>
                <a:latin typeface="Times New Roman" panose="02020603050405020304" pitchFamily="18" charset="0"/>
                <a:ea typeface="Times New Roman" panose="02020603050405020304" pitchFamily="18" charset="0"/>
              </a:rPr>
              <a:t>69=</a:t>
            </a:r>
            <a:r>
              <a:rPr lang="zh-CN" altLang="en-US" sz="2600" dirty="0">
                <a:solidFill>
                  <a:srgbClr val="000000"/>
                </a:solidFill>
                <a:latin typeface="Times New Roman" panose="02020603050405020304" pitchFamily="18" charset="0"/>
                <a:ea typeface="Times New Roman" panose="02020603050405020304" pitchFamily="18" charset="0"/>
              </a:rPr>
              <a:t>弥赛亚遭憎恨被出卖</a:t>
            </a:r>
            <a:endParaRPr lang="en-US" sz="2600"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tabLst>
                <a:tab pos="-685800" algn="l"/>
                <a:tab pos="-457200" algn="l"/>
                <a:tab pos="0" algn="l"/>
                <a:tab pos="285750" algn="l"/>
                <a:tab pos="571500" algn="l"/>
                <a:tab pos="1200150" algn="l"/>
                <a:tab pos="1543050" algn="l"/>
                <a:tab pos="1885950" algn="l"/>
                <a:tab pos="2171700" algn="l"/>
                <a:tab pos="3200400" algn="l"/>
              </a:tabLst>
            </a:pPr>
            <a:r>
              <a:rPr lang="en-US" sz="2600" dirty="0">
                <a:solidFill>
                  <a:srgbClr val="000000"/>
                </a:solidFill>
                <a:latin typeface="Times New Roman" panose="02020603050405020304" pitchFamily="18" charset="0"/>
                <a:ea typeface="Times New Roman" panose="02020603050405020304" pitchFamily="18" charset="0"/>
              </a:rPr>
              <a:t>Psalm 72 = The Messiah as righteous ruler</a:t>
            </a:r>
          </a:p>
          <a:p>
            <a:pPr marR="0" lvl="0">
              <a:spcBef>
                <a:spcPts val="0"/>
              </a:spcBef>
              <a:spcAft>
                <a:spcPts val="0"/>
              </a:spcAft>
              <a:tabLst>
                <a:tab pos="-685800" algn="l"/>
                <a:tab pos="-457200" algn="l"/>
                <a:tab pos="0" algn="l"/>
                <a:tab pos="285750" algn="l"/>
                <a:tab pos="571500" algn="l"/>
                <a:tab pos="1200150" algn="l"/>
                <a:tab pos="1543050" algn="l"/>
                <a:tab pos="1885950" algn="l"/>
                <a:tab pos="2171700" algn="l"/>
                <a:tab pos="3200400" algn="l"/>
              </a:tabLst>
            </a:pPr>
            <a:r>
              <a:rPr lang="en-US" sz="2600" dirty="0">
                <a:solidFill>
                  <a:srgbClr val="000000"/>
                </a:solidFill>
                <a:latin typeface="Times New Roman" panose="02020603050405020304" pitchFamily="18" charset="0"/>
                <a:ea typeface="Times New Roman" panose="02020603050405020304" pitchFamily="18" charset="0"/>
              </a:rPr>
              <a:t>    </a:t>
            </a:r>
            <a:r>
              <a:rPr lang="zh-CN" altLang="en-US" sz="2600" dirty="0">
                <a:solidFill>
                  <a:srgbClr val="000000"/>
                </a:solidFill>
                <a:latin typeface="Times New Roman" panose="02020603050405020304" pitchFamily="18" charset="0"/>
                <a:ea typeface="Times New Roman" panose="02020603050405020304" pitchFamily="18" charset="0"/>
              </a:rPr>
              <a:t>诗</a:t>
            </a:r>
            <a:r>
              <a:rPr lang="en-US" altLang="zh-CN" sz="2600" dirty="0">
                <a:solidFill>
                  <a:srgbClr val="000000"/>
                </a:solidFill>
                <a:latin typeface="Times New Roman" panose="02020603050405020304" pitchFamily="18" charset="0"/>
                <a:ea typeface="Times New Roman" panose="02020603050405020304" pitchFamily="18" charset="0"/>
              </a:rPr>
              <a:t>72=</a:t>
            </a:r>
            <a:r>
              <a:rPr lang="zh-CN" altLang="en-US" sz="2600" dirty="0">
                <a:solidFill>
                  <a:srgbClr val="000000"/>
                </a:solidFill>
                <a:latin typeface="Times New Roman" panose="02020603050405020304" pitchFamily="18" charset="0"/>
                <a:ea typeface="Times New Roman" panose="02020603050405020304" pitchFamily="18" charset="0"/>
              </a:rPr>
              <a:t>弥赛亚是公义的君王</a:t>
            </a:r>
            <a:endParaRPr lang="en-US" sz="2600"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tabLst>
                <a:tab pos="-685800" algn="l"/>
                <a:tab pos="-457200" algn="l"/>
                <a:tab pos="0" algn="l"/>
                <a:tab pos="285750" algn="l"/>
                <a:tab pos="571500" algn="l"/>
                <a:tab pos="1200150" algn="l"/>
                <a:tab pos="1543050" algn="l"/>
                <a:tab pos="1885950" algn="l"/>
                <a:tab pos="2171700" algn="l"/>
                <a:tab pos="3200400" algn="l"/>
              </a:tabLst>
            </a:pPr>
            <a:r>
              <a:rPr lang="en-US" sz="2600" dirty="0">
                <a:solidFill>
                  <a:srgbClr val="000000"/>
                </a:solidFill>
                <a:latin typeface="Times New Roman" panose="02020603050405020304" pitchFamily="18" charset="0"/>
                <a:ea typeface="Times New Roman" panose="02020603050405020304" pitchFamily="18" charset="0"/>
              </a:rPr>
              <a:t>Psalm 109 = The Messiah is mocked</a:t>
            </a:r>
          </a:p>
          <a:p>
            <a:pPr marR="0" lvl="0">
              <a:spcBef>
                <a:spcPts val="0"/>
              </a:spcBef>
              <a:spcAft>
                <a:spcPts val="0"/>
              </a:spcAft>
              <a:tabLst>
                <a:tab pos="-685800" algn="l"/>
                <a:tab pos="-457200" algn="l"/>
                <a:tab pos="0" algn="l"/>
                <a:tab pos="285750" algn="l"/>
                <a:tab pos="571500" algn="l"/>
                <a:tab pos="1200150" algn="l"/>
                <a:tab pos="1543050" algn="l"/>
                <a:tab pos="1885950" algn="l"/>
                <a:tab pos="2171700" algn="l"/>
                <a:tab pos="3200400" algn="l"/>
              </a:tabLst>
            </a:pPr>
            <a:r>
              <a:rPr lang="en-US" sz="2600" dirty="0">
                <a:solidFill>
                  <a:srgbClr val="000000"/>
                </a:solidFill>
                <a:latin typeface="Times New Roman" panose="02020603050405020304" pitchFamily="18" charset="0"/>
                <a:ea typeface="Times New Roman" panose="02020603050405020304" pitchFamily="18" charset="0"/>
              </a:rPr>
              <a:t>    </a:t>
            </a:r>
            <a:r>
              <a:rPr lang="zh-CN" altLang="en-US" sz="2600" dirty="0">
                <a:solidFill>
                  <a:srgbClr val="000000"/>
                </a:solidFill>
                <a:latin typeface="Times New Roman" panose="02020603050405020304" pitchFamily="18" charset="0"/>
                <a:ea typeface="Times New Roman" panose="02020603050405020304" pitchFamily="18" charset="0"/>
              </a:rPr>
              <a:t>诗</a:t>
            </a:r>
            <a:r>
              <a:rPr lang="en-US" altLang="zh-CN" sz="2600" dirty="0">
                <a:solidFill>
                  <a:srgbClr val="000000"/>
                </a:solidFill>
                <a:latin typeface="Times New Roman" panose="02020603050405020304" pitchFamily="18" charset="0"/>
                <a:ea typeface="Times New Roman" panose="02020603050405020304" pitchFamily="18" charset="0"/>
              </a:rPr>
              <a:t>109=</a:t>
            </a:r>
            <a:r>
              <a:rPr lang="zh-CN" altLang="en-US" sz="2600" dirty="0">
                <a:solidFill>
                  <a:srgbClr val="000000"/>
                </a:solidFill>
                <a:latin typeface="Times New Roman" panose="02020603050405020304" pitchFamily="18" charset="0"/>
                <a:ea typeface="Times New Roman" panose="02020603050405020304" pitchFamily="18" charset="0"/>
              </a:rPr>
              <a:t>弥赛亚受嘲讽</a:t>
            </a:r>
            <a:endParaRPr lang="en-US" sz="2600"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tabLst>
                <a:tab pos="-685800" algn="l"/>
                <a:tab pos="-457200" algn="l"/>
                <a:tab pos="0" algn="l"/>
                <a:tab pos="285750" algn="l"/>
                <a:tab pos="571500" algn="l"/>
                <a:tab pos="1200150" algn="l"/>
                <a:tab pos="1543050" algn="l"/>
                <a:tab pos="1885950" algn="l"/>
                <a:tab pos="2171700" algn="l"/>
                <a:tab pos="3200400" algn="l"/>
              </a:tabLst>
            </a:pPr>
            <a:r>
              <a:rPr lang="en-US" sz="2600" b="1" dirty="0">
                <a:solidFill>
                  <a:srgbClr val="000000"/>
                </a:solidFill>
                <a:latin typeface="Times New Roman" panose="02020603050405020304" pitchFamily="18" charset="0"/>
                <a:ea typeface="Times New Roman" panose="02020603050405020304" pitchFamily="18" charset="0"/>
              </a:rPr>
              <a:t>Psalm 110 = The Messiah is exalted over his enemies</a:t>
            </a:r>
          </a:p>
          <a:p>
            <a:pPr marR="0" lvl="0">
              <a:spcBef>
                <a:spcPts val="0"/>
              </a:spcBef>
              <a:spcAft>
                <a:spcPts val="0"/>
              </a:spcAft>
              <a:tabLst>
                <a:tab pos="-685800" algn="l"/>
                <a:tab pos="-457200" algn="l"/>
                <a:tab pos="0" algn="l"/>
                <a:tab pos="285750" algn="l"/>
                <a:tab pos="571500" algn="l"/>
                <a:tab pos="1200150" algn="l"/>
                <a:tab pos="1543050" algn="l"/>
                <a:tab pos="1885950" algn="l"/>
                <a:tab pos="2171700" algn="l"/>
                <a:tab pos="3200400" algn="l"/>
              </a:tabLst>
            </a:pPr>
            <a:r>
              <a:rPr lang="en-US" sz="3200" b="1" dirty="0">
                <a:solidFill>
                  <a:srgbClr val="000000"/>
                </a:solidFill>
                <a:latin typeface="Times New Roman" panose="02020603050405020304" pitchFamily="18" charset="0"/>
                <a:ea typeface="Times New Roman" panose="02020603050405020304" pitchFamily="18" charset="0"/>
              </a:rPr>
              <a:t>    </a:t>
            </a:r>
            <a:r>
              <a:rPr lang="zh-CN" altLang="en-US" sz="3200" b="1" dirty="0">
                <a:solidFill>
                  <a:srgbClr val="000000"/>
                </a:solidFill>
                <a:latin typeface="Times New Roman" panose="02020603050405020304" pitchFamily="18" charset="0"/>
                <a:ea typeface="Times New Roman" panose="02020603050405020304" pitchFamily="18" charset="0"/>
              </a:rPr>
              <a:t>诗</a:t>
            </a:r>
            <a:r>
              <a:rPr lang="en-US" altLang="zh-CN" sz="3200" b="1" dirty="0">
                <a:solidFill>
                  <a:srgbClr val="000000"/>
                </a:solidFill>
                <a:latin typeface="Times New Roman" panose="02020603050405020304" pitchFamily="18" charset="0"/>
                <a:ea typeface="Times New Roman" panose="02020603050405020304" pitchFamily="18" charset="0"/>
              </a:rPr>
              <a:t>110=</a:t>
            </a:r>
            <a:r>
              <a:rPr lang="zh-CN" altLang="en-US" sz="3200" b="1" dirty="0">
                <a:solidFill>
                  <a:srgbClr val="000000"/>
                </a:solidFill>
                <a:latin typeface="Times New Roman" panose="02020603050405020304" pitchFamily="18" charset="0"/>
                <a:ea typeface="Times New Roman" panose="02020603050405020304" pitchFamily="18" charset="0"/>
              </a:rPr>
              <a:t>弥赛亚被高举超过仇敌</a:t>
            </a:r>
            <a:endParaRPr lang="en-US" sz="3200" b="1"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tabLst>
                <a:tab pos="-685800" algn="l"/>
                <a:tab pos="-457200" algn="l"/>
                <a:tab pos="0" algn="l"/>
                <a:tab pos="285750" algn="l"/>
                <a:tab pos="571500" algn="l"/>
                <a:tab pos="1200150" algn="l"/>
                <a:tab pos="1543050" algn="l"/>
                <a:tab pos="1885950" algn="l"/>
                <a:tab pos="2171700" algn="l"/>
                <a:tab pos="3200400" algn="l"/>
              </a:tabLst>
            </a:pPr>
            <a:r>
              <a:rPr lang="en-US" sz="2600" dirty="0">
                <a:solidFill>
                  <a:srgbClr val="000000"/>
                </a:solidFill>
                <a:latin typeface="Times New Roman" panose="02020603050405020304" pitchFamily="18" charset="0"/>
                <a:ea typeface="Times New Roman" panose="02020603050405020304" pitchFamily="18" charset="0"/>
              </a:rPr>
              <a:t>Psalm 118 = The Messiah is the rejected cornerstone</a:t>
            </a:r>
          </a:p>
          <a:p>
            <a:pPr marR="0" lvl="0">
              <a:spcBef>
                <a:spcPts val="0"/>
              </a:spcBef>
              <a:spcAft>
                <a:spcPts val="0"/>
              </a:spcAft>
              <a:tabLst>
                <a:tab pos="-685800" algn="l"/>
                <a:tab pos="-457200" algn="l"/>
                <a:tab pos="0" algn="l"/>
                <a:tab pos="285750" algn="l"/>
                <a:tab pos="571500" algn="l"/>
                <a:tab pos="1200150" algn="l"/>
                <a:tab pos="1543050" algn="l"/>
                <a:tab pos="1885950" algn="l"/>
                <a:tab pos="2171700" algn="l"/>
                <a:tab pos="3200400" algn="l"/>
              </a:tabLst>
            </a:pPr>
            <a:r>
              <a:rPr lang="en-US" sz="2600" dirty="0">
                <a:solidFill>
                  <a:srgbClr val="000000"/>
                </a:solidFill>
                <a:latin typeface="Times New Roman" panose="02020603050405020304" pitchFamily="18" charset="0"/>
                <a:ea typeface="Times New Roman" panose="02020603050405020304" pitchFamily="18" charset="0"/>
              </a:rPr>
              <a:t>    </a:t>
            </a:r>
            <a:r>
              <a:rPr lang="zh-CN" altLang="en-US" sz="2600" dirty="0">
                <a:solidFill>
                  <a:srgbClr val="000000"/>
                </a:solidFill>
                <a:latin typeface="Times New Roman" panose="02020603050405020304" pitchFamily="18" charset="0"/>
                <a:ea typeface="Times New Roman" panose="02020603050405020304" pitchFamily="18" charset="0"/>
              </a:rPr>
              <a:t>诗</a:t>
            </a:r>
            <a:r>
              <a:rPr lang="en-US" altLang="zh-CN" sz="2600" dirty="0">
                <a:solidFill>
                  <a:srgbClr val="000000"/>
                </a:solidFill>
                <a:latin typeface="Times New Roman" panose="02020603050405020304" pitchFamily="18" charset="0"/>
                <a:ea typeface="Times New Roman" panose="02020603050405020304" pitchFamily="18" charset="0"/>
              </a:rPr>
              <a:t>118=</a:t>
            </a:r>
            <a:r>
              <a:rPr lang="zh-CN" altLang="en-US" sz="2600" dirty="0">
                <a:solidFill>
                  <a:srgbClr val="000000"/>
                </a:solidFill>
                <a:latin typeface="Times New Roman" panose="02020603050405020304" pitchFamily="18" charset="0"/>
                <a:ea typeface="Times New Roman" panose="02020603050405020304" pitchFamily="18" charset="0"/>
              </a:rPr>
              <a:t>弥赛亚是被弃的房角石</a:t>
            </a:r>
            <a:endParaRPr lang="en-US" sz="2600"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7450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275EA21-D1D3-434D-BF38-D993B78FB824}"/>
              </a:ext>
            </a:extLst>
          </p:cNvPr>
          <p:cNvSpPr/>
          <p:nvPr/>
        </p:nvSpPr>
        <p:spPr>
          <a:xfrm>
            <a:off x="282222" y="173422"/>
            <a:ext cx="11650134" cy="649539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953907" y="4802200"/>
            <a:ext cx="184731" cy="461665"/>
          </a:xfrm>
          <a:prstGeom prst="rect">
            <a:avLst/>
          </a:prstGeom>
        </p:spPr>
        <p:txBody>
          <a:bodyPr wrap="none">
            <a:spAutoFit/>
          </a:bodyPr>
          <a:lstStyle/>
          <a:p>
            <a:endParaRPr lang="en-US" sz="24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7D3CA816-BB2A-1546-87E8-E79757749772}"/>
              </a:ext>
            </a:extLst>
          </p:cNvPr>
          <p:cNvSpPr/>
          <p:nvPr/>
        </p:nvSpPr>
        <p:spPr>
          <a:xfrm>
            <a:off x="888308" y="1719868"/>
            <a:ext cx="10437962" cy="3354765"/>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cs typeface="Times New Roman" panose="02020603050405020304" pitchFamily="18" charset="0"/>
              </a:rPr>
              <a:t>“The messianic psalms are the greatest single block of predictive matter concerning the Savior to be found anywhere in the Old Testament.” </a:t>
            </a:r>
          </a:p>
          <a:p>
            <a:r>
              <a:rPr lang="zh-CN" altLang="en-US" sz="4800" dirty="0">
                <a:latin typeface="Times New Roman" panose="02020603050405020304" pitchFamily="18" charset="0"/>
                <a:ea typeface="Times New Roman" panose="02020603050405020304" pitchFamily="18" charset="0"/>
                <a:cs typeface="Times New Roman" panose="02020603050405020304" pitchFamily="18" charset="0"/>
              </a:rPr>
              <a:t>“弥赛亚诗篇是旧约当中关于救主的最伟大的一块预言内容。”</a:t>
            </a:r>
            <a:endParaRPr lang="en-US" sz="4800" dirty="0">
              <a:latin typeface="Times New Roman" panose="02020603050405020304" pitchFamily="18" charset="0"/>
              <a:ea typeface="Times New Roman" panose="02020603050405020304" pitchFamily="18" charset="0"/>
              <a:cs typeface="Times New Roman" panose="02020603050405020304" pitchFamily="18" charset="0"/>
            </a:endParaRPr>
          </a:p>
          <a:p>
            <a:pPr algn="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gn="r"/>
            <a:r>
              <a:rPr lang="en-US" sz="2000" dirty="0">
                <a:latin typeface="Times New Roman" panose="02020603050405020304" pitchFamily="18" charset="0"/>
                <a:ea typeface="Times New Roman" panose="02020603050405020304" pitchFamily="18" charset="0"/>
                <a:cs typeface="Times New Roman" panose="02020603050405020304" pitchFamily="18" charset="0"/>
              </a:rPr>
              <a:t>J. Barton Payne, </a:t>
            </a:r>
            <a:r>
              <a:rPr lang="en-US" sz="2000" i="1" dirty="0">
                <a:latin typeface="Times New Roman" panose="02020603050405020304" pitchFamily="18" charset="0"/>
                <a:ea typeface="Times New Roman" panose="02020603050405020304" pitchFamily="18" charset="0"/>
                <a:cs typeface="Times New Roman" panose="02020603050405020304" pitchFamily="18" charset="0"/>
              </a:rPr>
              <a:t>Encyclopedia of Biblical Prophecy</a:t>
            </a:r>
          </a:p>
          <a:p>
            <a:pPr algn="r"/>
            <a:r>
              <a:rPr lang="zh-CN" altLang="en-US" sz="2800" dirty="0">
                <a:latin typeface="Times New Roman" panose="02020603050405020304" pitchFamily="18" charset="0"/>
                <a:cs typeface="Times New Roman" panose="02020603050405020304" pitchFamily="18" charset="0"/>
              </a:rPr>
              <a:t>潘巴顿，</a:t>
            </a:r>
            <a:r>
              <a:rPr lang="en-US" altLang="zh-CN" sz="2800" i="1" dirty="0">
                <a:latin typeface="Times New Roman" panose="02020603050405020304" pitchFamily="18" charset="0"/>
                <a:cs typeface="Times New Roman" panose="02020603050405020304" pitchFamily="18" charset="0"/>
              </a:rPr>
              <a:t>《</a:t>
            </a:r>
            <a:r>
              <a:rPr lang="zh-CN" altLang="en-US" sz="2800" i="1" dirty="0">
                <a:latin typeface="Times New Roman" panose="02020603050405020304" pitchFamily="18" charset="0"/>
                <a:cs typeface="Times New Roman" panose="02020603050405020304" pitchFamily="18" charset="0"/>
              </a:rPr>
              <a:t>圣经预言百科全书</a:t>
            </a:r>
            <a:r>
              <a:rPr lang="en-US" altLang="zh-CN" sz="2800" i="1" dirty="0">
                <a:latin typeface="Times New Roman" panose="02020603050405020304" pitchFamily="18" charset="0"/>
                <a:cs typeface="Times New Roman" panose="02020603050405020304" pitchFamily="18" charset="0"/>
              </a:rPr>
              <a:t>》</a:t>
            </a:r>
            <a:endParaRPr lang="en-US"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700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3E21D6B-9790-8B4E-8407-7C7323F622D8}"/>
              </a:ext>
            </a:extLst>
          </p:cNvPr>
          <p:cNvSpPr txBox="1"/>
          <p:nvPr/>
        </p:nvSpPr>
        <p:spPr>
          <a:xfrm>
            <a:off x="965901" y="1490007"/>
            <a:ext cx="10625957" cy="3970318"/>
          </a:xfrm>
          <a:prstGeom prst="rect">
            <a:avLst/>
          </a:prstGeom>
          <a:noFill/>
          <a:effectLst>
            <a:outerShdw blurRad="50800" dist="38100" dir="2700000" algn="tl" rotWithShape="0">
              <a:prstClr val="black">
                <a:alpha val="92000"/>
              </a:prstClr>
            </a:outerShdw>
          </a:effectLst>
        </p:spPr>
        <p:txBody>
          <a:bodyPr wrap="square" rtlCol="0">
            <a:spAutoFit/>
          </a:bodyPr>
          <a:lstStyle/>
          <a:p>
            <a:pPr algn="ctr"/>
            <a:r>
              <a:rPr lang="en-US" sz="6600" dirty="0">
                <a:solidFill>
                  <a:schemeClr val="accent4">
                    <a:lumMod val="40000"/>
                    <a:lumOff val="60000"/>
                  </a:schemeClr>
                </a:solidFill>
                <a:latin typeface="Times New Roman" panose="02020603050405020304" pitchFamily="18" charset="0"/>
                <a:cs typeface="Times New Roman" panose="02020603050405020304" pitchFamily="18" charset="0"/>
              </a:rPr>
              <a:t>Messianic Prophecy</a:t>
            </a:r>
          </a:p>
          <a:p>
            <a:pPr algn="ctr"/>
            <a:r>
              <a:rPr lang="zh-CN" altLang="en-US" sz="6600" dirty="0">
                <a:solidFill>
                  <a:schemeClr val="accent4">
                    <a:lumMod val="40000"/>
                    <a:lumOff val="60000"/>
                  </a:schemeClr>
                </a:solidFill>
                <a:latin typeface="Times New Roman" panose="02020603050405020304" pitchFamily="18" charset="0"/>
                <a:cs typeface="Times New Roman" panose="02020603050405020304" pitchFamily="18" charset="0"/>
              </a:rPr>
              <a:t>弥赛亚预言</a:t>
            </a:r>
            <a:endParaRPr lang="en-US" sz="6600" dirty="0">
              <a:solidFill>
                <a:schemeClr val="accent4">
                  <a:lumMod val="40000"/>
                  <a:lumOff val="60000"/>
                </a:schemeClr>
              </a:solidFill>
              <a:latin typeface="Times New Roman" panose="02020603050405020304" pitchFamily="18" charset="0"/>
              <a:cs typeface="Times New Roman" panose="02020603050405020304" pitchFamily="18" charset="0"/>
            </a:endParaRP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r>
              <a:rPr lang="en-US" sz="4800" dirty="0">
                <a:solidFill>
                  <a:schemeClr val="bg1"/>
                </a:solidFill>
                <a:latin typeface="Times New Roman" panose="02020603050405020304" pitchFamily="18" charset="0"/>
                <a:cs typeface="Times New Roman" panose="02020603050405020304" pitchFamily="18" charset="0"/>
              </a:rPr>
              <a:t>Direct and Indirect</a:t>
            </a:r>
          </a:p>
          <a:p>
            <a:pPr algn="ctr"/>
            <a:r>
              <a:rPr lang="zh-CN" altLang="en-US" sz="5400" dirty="0">
                <a:solidFill>
                  <a:schemeClr val="bg1"/>
                </a:solidFill>
                <a:latin typeface="Times New Roman" panose="02020603050405020304" pitchFamily="18" charset="0"/>
                <a:cs typeface="Times New Roman" panose="02020603050405020304" pitchFamily="18" charset="0"/>
              </a:rPr>
              <a:t>直接的和间接的</a:t>
            </a:r>
            <a:endParaRPr lang="en-US" sz="5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1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83079" y="397401"/>
            <a:ext cx="11248845" cy="6063198"/>
          </a:xfrm>
          <a:prstGeom prst="rect">
            <a:avLst/>
          </a:prstGeom>
        </p:spPr>
        <p:txBody>
          <a:bodyPr wrap="square">
            <a:spAutoFit/>
          </a:bodyPr>
          <a:lstStyle/>
          <a:p>
            <a:r>
              <a:rPr lang="en-US" sz="3200" b="1" dirty="0">
                <a:latin typeface="Times New Roman" panose="02020603050405020304" pitchFamily="18" charset="0"/>
                <a:ea typeface="Times New Roman" panose="02020603050405020304" pitchFamily="18" charset="0"/>
              </a:rPr>
              <a:t>DIRECT MESSIANIC PROPHECY</a:t>
            </a:r>
          </a:p>
          <a:p>
            <a:r>
              <a:rPr lang="zh-CN" altLang="en-US" sz="4400" b="1" dirty="0">
                <a:latin typeface="Times New Roman" panose="02020603050405020304" pitchFamily="18" charset="0"/>
                <a:ea typeface="Times New Roman" panose="02020603050405020304" pitchFamily="18" charset="0"/>
              </a:rPr>
              <a:t>直接的弥赛亚预言</a:t>
            </a:r>
            <a:endParaRPr lang="en-US" sz="4400" b="1" dirty="0">
              <a:latin typeface="Times New Roman" panose="02020603050405020304" pitchFamily="18" charset="0"/>
              <a:ea typeface="Times New Roman" panose="02020603050405020304" pitchFamily="18" charset="0"/>
            </a:endParaRPr>
          </a:p>
          <a:p>
            <a:pPr algn="ctr"/>
            <a:r>
              <a:rPr lang="en-US" sz="2800" dirty="0">
                <a:latin typeface="Times New Roman" panose="02020603050405020304" pitchFamily="18" charset="0"/>
                <a:ea typeface="Times New Roman" panose="02020603050405020304" pitchFamily="18" charset="0"/>
              </a:rPr>
              <a:t>When the prophecy has only one possible fulfillment in Christ.</a:t>
            </a:r>
          </a:p>
          <a:p>
            <a:pPr algn="ctr"/>
            <a:r>
              <a:rPr lang="zh-CN" altLang="en-US" sz="4000" dirty="0">
                <a:latin typeface="Times New Roman" panose="02020603050405020304" pitchFamily="18" charset="0"/>
                <a:ea typeface="Times New Roman" panose="02020603050405020304" pitchFamily="18" charset="0"/>
              </a:rPr>
              <a:t>这类预言唯有基督才能应验</a:t>
            </a:r>
            <a:endParaRPr lang="en-US" altLang="zh-CN" sz="4000" dirty="0">
              <a:latin typeface="Times New Roman" panose="02020603050405020304" pitchFamily="18" charset="0"/>
              <a:ea typeface="Times New Roman" panose="02020603050405020304" pitchFamily="18" charset="0"/>
            </a:endParaRPr>
          </a:p>
          <a:p>
            <a:pPr algn="ctr"/>
            <a:r>
              <a:rPr lang="en-US" sz="3200" dirty="0">
                <a:latin typeface="Times New Roman" panose="02020603050405020304" pitchFamily="18" charset="0"/>
                <a:ea typeface="Times New Roman" panose="02020603050405020304" pitchFamily="18" charset="0"/>
              </a:rPr>
              <a:t> Prophecy ➙ Christ  </a:t>
            </a:r>
          </a:p>
          <a:p>
            <a:pPr algn="ctr"/>
            <a:r>
              <a:rPr lang="zh-CN" altLang="en-US" sz="4000" dirty="0">
                <a:latin typeface="Times New Roman" panose="02020603050405020304" pitchFamily="18" charset="0"/>
                <a:ea typeface="Times New Roman" panose="02020603050405020304" pitchFamily="18" charset="0"/>
              </a:rPr>
              <a:t>预言</a:t>
            </a:r>
            <a:r>
              <a:rPr lang="en-US" sz="4000" dirty="0">
                <a:latin typeface="Times New Roman" panose="02020603050405020304" pitchFamily="18" charset="0"/>
                <a:ea typeface="Times New Roman" panose="02020603050405020304" pitchFamily="18" charset="0"/>
              </a:rPr>
              <a:t> ➙ </a:t>
            </a:r>
            <a:r>
              <a:rPr lang="zh-CN" altLang="en-US" sz="4000" dirty="0">
                <a:latin typeface="Times New Roman" panose="02020603050405020304" pitchFamily="18" charset="0"/>
                <a:ea typeface="Times New Roman" panose="02020603050405020304" pitchFamily="18" charset="0"/>
              </a:rPr>
              <a:t>基督</a:t>
            </a:r>
            <a:endParaRPr lang="en-US" sz="4000" dirty="0">
              <a:latin typeface="Times New Roman" panose="02020603050405020304" pitchFamily="18" charset="0"/>
              <a:ea typeface="Times New Roman" panose="02020603050405020304" pitchFamily="18" charset="0"/>
            </a:endParaRPr>
          </a:p>
          <a:p>
            <a:r>
              <a:rPr lang="en-US" sz="2400" dirty="0">
                <a:latin typeface="Times New Roman" panose="02020603050405020304" pitchFamily="18" charset="0"/>
                <a:ea typeface="Times New Roman" panose="02020603050405020304" pitchFamily="18" charset="0"/>
              </a:rPr>
              <a:t>Example: the virgin birth in Isaiah 7:14 These prophecies can be referring to no one other than Jesus. </a:t>
            </a:r>
          </a:p>
          <a:p>
            <a:r>
              <a:rPr lang="zh-CN" altLang="en-US" sz="4000" dirty="0">
                <a:latin typeface="Times New Roman" panose="02020603050405020304" pitchFamily="18" charset="0"/>
                <a:ea typeface="Times New Roman" panose="02020603050405020304" pitchFamily="18" charset="0"/>
              </a:rPr>
              <a:t>例如：赛</a:t>
            </a:r>
            <a:r>
              <a:rPr lang="en-US" altLang="zh-CN" sz="4000" dirty="0">
                <a:latin typeface="Times New Roman" panose="02020603050405020304" pitchFamily="18" charset="0"/>
                <a:ea typeface="Times New Roman" panose="02020603050405020304" pitchFamily="18" charset="0"/>
              </a:rPr>
              <a:t>7:14</a:t>
            </a:r>
            <a:r>
              <a:rPr lang="zh-CN" altLang="en-US" sz="4000" dirty="0">
                <a:latin typeface="Times New Roman" panose="02020603050405020304" pitchFamily="18" charset="0"/>
                <a:ea typeface="Times New Roman" panose="02020603050405020304" pitchFamily="18" charset="0"/>
              </a:rPr>
              <a:t>当中的童女生子。这些预言所指的只能是耶稣。</a:t>
            </a:r>
            <a:endParaRPr lang="en-US" sz="4000" dirty="0">
              <a:latin typeface="Times New Roman" panose="02020603050405020304" pitchFamily="18" charset="0"/>
              <a:ea typeface="Times New Roman" panose="02020603050405020304" pitchFamily="18" charset="0"/>
            </a:endParaRPr>
          </a:p>
          <a:p>
            <a:endParaRPr lang="en-US" sz="3200"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5851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83079" y="397401"/>
            <a:ext cx="11248845" cy="6370975"/>
          </a:xfrm>
          <a:prstGeom prst="rect">
            <a:avLst/>
          </a:prstGeom>
        </p:spPr>
        <p:txBody>
          <a:bodyPr wrap="square">
            <a:spAutoFit/>
          </a:bodyPr>
          <a:lstStyle/>
          <a:p>
            <a:r>
              <a:rPr lang="en-US" sz="2800" b="1" dirty="0">
                <a:latin typeface="Times New Roman" panose="02020603050405020304" pitchFamily="18" charset="0"/>
                <a:ea typeface="Times New Roman" panose="02020603050405020304" pitchFamily="18" charset="0"/>
              </a:rPr>
              <a:t>INDIRECT MESSIANIC PROPHECY</a:t>
            </a:r>
          </a:p>
          <a:p>
            <a:r>
              <a:rPr lang="zh-CN" altLang="en-US" sz="4400" b="1" dirty="0">
                <a:latin typeface="Times New Roman" panose="02020603050405020304" pitchFamily="18" charset="0"/>
                <a:ea typeface="Times New Roman" panose="02020603050405020304" pitchFamily="18" charset="0"/>
              </a:rPr>
              <a:t>间接的弥赛亚预言</a:t>
            </a:r>
            <a:endParaRPr lang="en-US" sz="4400" b="1" dirty="0">
              <a:latin typeface="Times New Roman" panose="02020603050405020304" pitchFamily="18" charset="0"/>
              <a:ea typeface="Times New Roman" panose="02020603050405020304" pitchFamily="18" charset="0"/>
            </a:endParaRPr>
          </a:p>
          <a:p>
            <a:r>
              <a:rPr lang="en-US" sz="2000" dirty="0">
                <a:latin typeface="Times New Roman" panose="02020603050405020304" pitchFamily="18" charset="0"/>
                <a:ea typeface="Times New Roman" panose="02020603050405020304" pitchFamily="18" charset="0"/>
              </a:rPr>
              <a:t>When the passage may be about two future events – an early partial or incomplete fulfillment (an event or person) and the ultimate, final, greater fulfillment in Christ. </a:t>
            </a:r>
          </a:p>
          <a:p>
            <a:r>
              <a:rPr lang="zh-CN" altLang="en-US" sz="3600" dirty="0">
                <a:latin typeface="Times New Roman" panose="02020603050405020304" pitchFamily="18" charset="0"/>
              </a:rPr>
              <a:t>这是指经文所指可能有两次将来的事件</a:t>
            </a:r>
            <a:r>
              <a:rPr lang="en-US" altLang="zh-CN" sz="3600" dirty="0">
                <a:latin typeface="Times New Roman" panose="02020603050405020304" pitchFamily="18" charset="0"/>
              </a:rPr>
              <a:t>——</a:t>
            </a:r>
            <a:r>
              <a:rPr lang="zh-CN" altLang="en-US" sz="3600" dirty="0">
                <a:latin typeface="Times New Roman" panose="02020603050405020304" pitchFamily="18" charset="0"/>
              </a:rPr>
              <a:t>其中一次是（事件或人）部分的不完全的应验，然后是基督终极的、完全的、更伟大的应验。</a:t>
            </a:r>
            <a:endParaRPr lang="en-US" sz="3600" dirty="0">
              <a:latin typeface="Times New Roman" panose="02020603050405020304" pitchFamily="18" charset="0"/>
            </a:endParaRPr>
          </a:p>
          <a:p>
            <a:pPr algn="ctr"/>
            <a:r>
              <a:rPr lang="en-US" sz="2800" dirty="0">
                <a:latin typeface="Times New Roman" panose="02020603050405020304" pitchFamily="18" charset="0"/>
              </a:rPr>
              <a:t>Prophecy ➙ Type ➙ Christ</a:t>
            </a:r>
          </a:p>
          <a:p>
            <a:pPr algn="ctr"/>
            <a:r>
              <a:rPr lang="zh-CN" altLang="en-US" sz="4000" dirty="0">
                <a:latin typeface="Times New Roman" panose="02020603050405020304" pitchFamily="18" charset="0"/>
              </a:rPr>
              <a:t>预言</a:t>
            </a:r>
            <a:r>
              <a:rPr lang="en-US" sz="4000" dirty="0">
                <a:latin typeface="Times New Roman" panose="02020603050405020304" pitchFamily="18" charset="0"/>
              </a:rPr>
              <a:t>➙ </a:t>
            </a:r>
            <a:r>
              <a:rPr lang="zh-CN" altLang="en-US" sz="4000" dirty="0">
                <a:latin typeface="Times New Roman" panose="02020603050405020304" pitchFamily="18" charset="0"/>
              </a:rPr>
              <a:t>类型</a:t>
            </a:r>
            <a:r>
              <a:rPr lang="en-US" sz="4000" dirty="0">
                <a:latin typeface="Times New Roman" panose="02020603050405020304" pitchFamily="18" charset="0"/>
              </a:rPr>
              <a:t> ➙ </a:t>
            </a:r>
            <a:r>
              <a:rPr lang="zh-CN" altLang="en-US" sz="4000" dirty="0">
                <a:latin typeface="Times New Roman" panose="02020603050405020304" pitchFamily="18" charset="0"/>
              </a:rPr>
              <a:t>基督</a:t>
            </a:r>
            <a:r>
              <a:rPr lang="en-US" sz="4000" dirty="0">
                <a:latin typeface="Times New Roman" panose="02020603050405020304" pitchFamily="18" charset="0"/>
              </a:rPr>
              <a:t>  </a:t>
            </a:r>
          </a:p>
          <a:p>
            <a:r>
              <a:rPr lang="en-US" sz="2000" dirty="0">
                <a:latin typeface="Times New Roman" panose="02020603050405020304" pitchFamily="18" charset="0"/>
                <a:ea typeface="Times New Roman" panose="02020603050405020304" pitchFamily="18" charset="0"/>
              </a:rPr>
              <a:t>Example: David will have a son who will build God’s house (2 Samuel 7:1-16). Solomon is the intermediate fulfillment (Prophet ➙ Solomon ➙ Christ)</a:t>
            </a:r>
          </a:p>
          <a:p>
            <a:r>
              <a:rPr lang="zh-CN" altLang="en-US" sz="3600" dirty="0">
                <a:latin typeface="Times New Roman" panose="02020603050405020304" pitchFamily="18" charset="0"/>
                <a:ea typeface="Times New Roman" panose="02020603050405020304" pitchFamily="18" charset="0"/>
              </a:rPr>
              <a:t>例如：大卫将有一个儿子要建造神的殿（撒下</a:t>
            </a:r>
            <a:r>
              <a:rPr lang="en-US" altLang="zh-CN" sz="3600" dirty="0">
                <a:latin typeface="Times New Roman" panose="02020603050405020304" pitchFamily="18" charset="0"/>
                <a:ea typeface="Times New Roman" panose="02020603050405020304" pitchFamily="18" charset="0"/>
              </a:rPr>
              <a:t>7:1-16</a:t>
            </a:r>
            <a:r>
              <a:rPr lang="zh-CN" altLang="en-US" sz="3600" dirty="0">
                <a:latin typeface="Times New Roman" panose="02020603050405020304" pitchFamily="18" charset="0"/>
                <a:ea typeface="Times New Roman" panose="02020603050405020304" pitchFamily="18" charset="0"/>
              </a:rPr>
              <a:t>）。所罗门是中级应验</a:t>
            </a:r>
            <a:r>
              <a:rPr lang="en-US" sz="3600" dirty="0">
                <a:latin typeface="Times New Roman" panose="02020603050405020304" pitchFamily="18" charset="0"/>
                <a:ea typeface="Times New Roman" panose="02020603050405020304" pitchFamily="18" charset="0"/>
              </a:rPr>
              <a:t>(</a:t>
            </a:r>
            <a:r>
              <a:rPr lang="zh-CN" altLang="en-US" sz="3600" dirty="0">
                <a:latin typeface="Times New Roman" panose="02020603050405020304" pitchFamily="18" charset="0"/>
                <a:ea typeface="Times New Roman" panose="02020603050405020304" pitchFamily="18" charset="0"/>
              </a:rPr>
              <a:t>先知</a:t>
            </a:r>
            <a:r>
              <a:rPr lang="en-US" sz="3600" dirty="0">
                <a:latin typeface="Times New Roman" panose="02020603050405020304" pitchFamily="18" charset="0"/>
                <a:ea typeface="Times New Roman" panose="02020603050405020304" pitchFamily="18" charset="0"/>
              </a:rPr>
              <a:t> ➙ </a:t>
            </a:r>
            <a:r>
              <a:rPr lang="zh-CN" altLang="en-US" sz="3600" dirty="0">
                <a:latin typeface="Times New Roman" panose="02020603050405020304" pitchFamily="18" charset="0"/>
                <a:ea typeface="Times New Roman" panose="02020603050405020304" pitchFamily="18" charset="0"/>
              </a:rPr>
              <a:t>所罗门</a:t>
            </a:r>
            <a:r>
              <a:rPr lang="en-US" sz="3600" dirty="0">
                <a:latin typeface="Times New Roman" panose="02020603050405020304" pitchFamily="18" charset="0"/>
                <a:ea typeface="Times New Roman" panose="02020603050405020304" pitchFamily="18" charset="0"/>
              </a:rPr>
              <a:t> ➙ </a:t>
            </a:r>
            <a:r>
              <a:rPr lang="zh-CN" altLang="en-US" sz="3600" dirty="0">
                <a:latin typeface="Times New Roman" panose="02020603050405020304" pitchFamily="18" charset="0"/>
                <a:ea typeface="Times New Roman" panose="02020603050405020304" pitchFamily="18" charset="0"/>
              </a:rPr>
              <a:t>基督</a:t>
            </a:r>
            <a:r>
              <a:rPr lang="en-US" sz="3600" dirty="0">
                <a:latin typeface="Times New Roman" panose="02020603050405020304" pitchFamily="18" charset="0"/>
                <a:ea typeface="Times New Roman" panose="02020603050405020304" pitchFamily="18" charset="0"/>
              </a:rPr>
              <a:t>)</a:t>
            </a: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965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10769</TotalTime>
  <Words>5310</Words>
  <Application>Microsoft Macintosh PowerPoint</Application>
  <PresentationFormat>Widescreen</PresentationFormat>
  <Paragraphs>238</Paragraphs>
  <Slides>35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Balza</dc:creator>
  <cp:lastModifiedBy>Robert Balza</cp:lastModifiedBy>
  <cp:revision>199</cp:revision>
  <dcterms:created xsi:type="dcterms:W3CDTF">2020-04-13T16:13:00Z</dcterms:created>
  <dcterms:modified xsi:type="dcterms:W3CDTF">2021-05-20T12:15:19Z</dcterms:modified>
</cp:coreProperties>
</file>