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11/19/2018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11/19/2018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1721-E84B-464F-B039-4E3EE6D52AE4}"/>
              </a:ext>
            </a:extLst>
          </p:cNvPr>
          <p:cNvSpPr>
            <a:spLocks noGrp="1"/>
          </p:cNvSpPr>
          <p:nvPr>
            <p:ph type="ctrTitle"/>
          </p:nvPr>
        </p:nvSpPr>
        <p:spPr>
          <a:xfrm>
            <a:off x="115410" y="1298448"/>
            <a:ext cx="8913180" cy="3255264"/>
          </a:xfrm>
        </p:spPr>
        <p:txBody>
          <a:bodyPr/>
          <a:lstStyle/>
          <a:p>
            <a:pPr algn="ctr"/>
            <a:r>
              <a:rPr lang="en-US" dirty="0"/>
              <a:t>Predicting Video Game Sales</a:t>
            </a:r>
          </a:p>
        </p:txBody>
      </p:sp>
      <p:sp>
        <p:nvSpPr>
          <p:cNvPr id="3" name="Subtitle 2">
            <a:extLst>
              <a:ext uri="{FF2B5EF4-FFF2-40B4-BE49-F238E27FC236}">
                <a16:creationId xmlns:a16="http://schemas.microsoft.com/office/drawing/2014/main" id="{D819E1AC-73BA-4D81-8BD4-7EB94D4FAEC6}"/>
              </a:ext>
            </a:extLst>
          </p:cNvPr>
          <p:cNvSpPr>
            <a:spLocks noGrp="1"/>
          </p:cNvSpPr>
          <p:nvPr>
            <p:ph type="subTitle" idx="1"/>
          </p:nvPr>
        </p:nvSpPr>
        <p:spPr>
          <a:xfrm>
            <a:off x="914400" y="4645152"/>
            <a:ext cx="7315200" cy="914400"/>
          </a:xfrm>
        </p:spPr>
        <p:txBody>
          <a:bodyPr/>
          <a:lstStyle/>
          <a:p>
            <a:pPr algn="ctr"/>
            <a:r>
              <a:rPr lang="en-US" dirty="0"/>
              <a:t>Grace Campbell</a:t>
            </a:r>
          </a:p>
        </p:txBody>
      </p:sp>
    </p:spTree>
    <p:extLst>
      <p:ext uri="{BB962C8B-B14F-4D97-AF65-F5344CB8AC3E}">
        <p14:creationId xmlns:p14="http://schemas.microsoft.com/office/powerpoint/2010/main" val="340038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89CE-2D0F-4E95-81A3-C79455FD0B98}"/>
              </a:ext>
            </a:extLst>
          </p:cNvPr>
          <p:cNvSpPr>
            <a:spLocks noGrp="1"/>
          </p:cNvSpPr>
          <p:nvPr>
            <p:ph type="title"/>
          </p:nvPr>
        </p:nvSpPr>
        <p:spPr/>
        <p:txBody>
          <a:bodyPr/>
          <a:lstStyle/>
          <a:p>
            <a:pPr algn="ctr"/>
            <a:r>
              <a:rPr lang="en-US" dirty="0"/>
              <a:t>Goal and Approach</a:t>
            </a:r>
          </a:p>
        </p:txBody>
      </p:sp>
      <p:sp>
        <p:nvSpPr>
          <p:cNvPr id="3" name="Content Placeholder 2">
            <a:extLst>
              <a:ext uri="{FF2B5EF4-FFF2-40B4-BE49-F238E27FC236}">
                <a16:creationId xmlns:a16="http://schemas.microsoft.com/office/drawing/2014/main" id="{DEDD6C5F-53BA-4BC4-AD51-B9E0D7DCFE19}"/>
              </a:ext>
            </a:extLst>
          </p:cNvPr>
          <p:cNvSpPr>
            <a:spLocks noGrp="1"/>
          </p:cNvSpPr>
          <p:nvPr>
            <p:ph idx="1"/>
          </p:nvPr>
        </p:nvSpPr>
        <p:spPr/>
        <p:txBody>
          <a:bodyPr/>
          <a:lstStyle/>
          <a:p>
            <a:r>
              <a:rPr lang="en-US" b="1" dirty="0"/>
              <a:t>GOAL: </a:t>
            </a:r>
            <a:r>
              <a:rPr lang="en-US" dirty="0"/>
              <a:t> Inform video game creators on the video games--and on which platforms--they should invest their time and money.</a:t>
            </a:r>
          </a:p>
          <a:p>
            <a:r>
              <a:rPr lang="en-US" b="1" dirty="0"/>
              <a:t>HOW:  </a:t>
            </a:r>
            <a:r>
              <a:rPr lang="en-US" dirty="0"/>
              <a:t>Use video game sales data from 2000-2016 to predict North American sales of a game based on the platform on which the video game is released.</a:t>
            </a:r>
            <a:endParaRPr lang="en-US" b="1" dirty="0"/>
          </a:p>
        </p:txBody>
      </p:sp>
    </p:spTree>
    <p:extLst>
      <p:ext uri="{BB962C8B-B14F-4D97-AF65-F5344CB8AC3E}">
        <p14:creationId xmlns:p14="http://schemas.microsoft.com/office/powerpoint/2010/main" val="406085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F7E7-D88B-4D05-B2DB-59AE17439EE0}"/>
              </a:ext>
            </a:extLst>
          </p:cNvPr>
          <p:cNvSpPr>
            <a:spLocks noGrp="1"/>
          </p:cNvSpPr>
          <p:nvPr>
            <p:ph type="title"/>
          </p:nvPr>
        </p:nvSpPr>
        <p:spPr/>
        <p:txBody>
          <a:bodyPr/>
          <a:lstStyle/>
          <a:p>
            <a:pPr algn="ctr"/>
            <a:r>
              <a:rPr lang="en-US" dirty="0"/>
              <a:t>The Data</a:t>
            </a:r>
          </a:p>
        </p:txBody>
      </p:sp>
      <p:sp>
        <p:nvSpPr>
          <p:cNvPr id="3" name="Content Placeholder 2">
            <a:extLst>
              <a:ext uri="{FF2B5EF4-FFF2-40B4-BE49-F238E27FC236}">
                <a16:creationId xmlns:a16="http://schemas.microsoft.com/office/drawing/2014/main" id="{A7C6A3BD-829D-4719-97F5-C2FB095BA732}"/>
              </a:ext>
            </a:extLst>
          </p:cNvPr>
          <p:cNvSpPr>
            <a:spLocks noGrp="1"/>
          </p:cNvSpPr>
          <p:nvPr>
            <p:ph idx="1"/>
          </p:nvPr>
        </p:nvSpPr>
        <p:spPr/>
        <p:txBody>
          <a:bodyPr/>
          <a:lstStyle/>
          <a:p>
            <a:r>
              <a:rPr lang="en-US" dirty="0"/>
              <a:t>The dataset I have used contains information about the sales of video games from 1980 to 2016.</a:t>
            </a:r>
          </a:p>
          <a:p>
            <a:endParaRPr lang="en-US" dirty="0"/>
          </a:p>
          <a:p>
            <a:r>
              <a:rPr lang="en-US" dirty="0"/>
              <a:t>The data includes the name of each video game, the platform on which it was released, the year of release, the genre of video game, the publisher, and the number of sales in North America, Europe, Japan, other countries, and globally (all in millions).</a:t>
            </a:r>
          </a:p>
          <a:p>
            <a:endParaRPr lang="en-US" dirty="0"/>
          </a:p>
          <a:p>
            <a:r>
              <a:rPr lang="en-US" dirty="0"/>
              <a:t>I want to use this data to find out how the platform on which a video game is released will affect its sales in North America.</a:t>
            </a:r>
          </a:p>
        </p:txBody>
      </p:sp>
    </p:spTree>
    <p:extLst>
      <p:ext uri="{BB962C8B-B14F-4D97-AF65-F5344CB8AC3E}">
        <p14:creationId xmlns:p14="http://schemas.microsoft.com/office/powerpoint/2010/main" val="155118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1687-10AB-45CE-9B7C-83FC2135893B}"/>
              </a:ext>
            </a:extLst>
          </p:cNvPr>
          <p:cNvSpPr>
            <a:spLocks noGrp="1"/>
          </p:cNvSpPr>
          <p:nvPr>
            <p:ph type="title"/>
          </p:nvPr>
        </p:nvSpPr>
        <p:spPr/>
        <p:txBody>
          <a:bodyPr/>
          <a:lstStyle/>
          <a:p>
            <a:pPr algn="ctr"/>
            <a:r>
              <a:rPr lang="en-US" dirty="0"/>
              <a:t>Quick look at the dataset</a:t>
            </a:r>
          </a:p>
        </p:txBody>
      </p:sp>
      <p:pic>
        <p:nvPicPr>
          <p:cNvPr id="4" name="Content Placeholder 3">
            <a:extLst>
              <a:ext uri="{FF2B5EF4-FFF2-40B4-BE49-F238E27FC236}">
                <a16:creationId xmlns:a16="http://schemas.microsoft.com/office/drawing/2014/main" id="{C447AE9C-8078-48B3-897E-2F15AC90F87B}"/>
              </a:ext>
            </a:extLst>
          </p:cNvPr>
          <p:cNvPicPr>
            <a:picLocks noGrp="1" noChangeAspect="1"/>
          </p:cNvPicPr>
          <p:nvPr>
            <p:ph idx="1"/>
          </p:nvPr>
        </p:nvPicPr>
        <p:blipFill>
          <a:blip r:embed="rId2"/>
          <a:stretch>
            <a:fillRect/>
          </a:stretch>
        </p:blipFill>
        <p:spPr>
          <a:xfrm>
            <a:off x="3533313" y="2195862"/>
            <a:ext cx="8291135" cy="2784511"/>
          </a:xfrm>
          <a:prstGeom prst="rect">
            <a:avLst/>
          </a:prstGeom>
        </p:spPr>
      </p:pic>
    </p:spTree>
    <p:extLst>
      <p:ext uri="{BB962C8B-B14F-4D97-AF65-F5344CB8AC3E}">
        <p14:creationId xmlns:p14="http://schemas.microsoft.com/office/powerpoint/2010/main" val="146601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ABB2-FA6F-48FA-A68F-D4A4DA4A5BDE}"/>
              </a:ext>
            </a:extLst>
          </p:cNvPr>
          <p:cNvSpPr>
            <a:spLocks noGrp="1"/>
          </p:cNvSpPr>
          <p:nvPr>
            <p:ph type="title"/>
          </p:nvPr>
        </p:nvSpPr>
        <p:spPr/>
        <p:txBody>
          <a:bodyPr/>
          <a:lstStyle/>
          <a:p>
            <a:pPr algn="ctr"/>
            <a:r>
              <a:rPr lang="en-US" dirty="0"/>
              <a:t>Processing the data</a:t>
            </a:r>
          </a:p>
        </p:txBody>
      </p:sp>
      <p:sp>
        <p:nvSpPr>
          <p:cNvPr id="3" name="Content Placeholder 2">
            <a:extLst>
              <a:ext uri="{FF2B5EF4-FFF2-40B4-BE49-F238E27FC236}">
                <a16:creationId xmlns:a16="http://schemas.microsoft.com/office/drawing/2014/main" id="{026C60BF-ED3F-4938-8C56-2F84457D2A0A}"/>
              </a:ext>
            </a:extLst>
          </p:cNvPr>
          <p:cNvSpPr>
            <a:spLocks noGrp="1"/>
          </p:cNvSpPr>
          <p:nvPr>
            <p:ph idx="1"/>
          </p:nvPr>
        </p:nvSpPr>
        <p:spPr>
          <a:xfrm>
            <a:off x="4411092" y="864107"/>
            <a:ext cx="7315200" cy="5120640"/>
          </a:xfrm>
        </p:spPr>
        <p:txBody>
          <a:bodyPr>
            <a:normAutofit/>
          </a:bodyPr>
          <a:lstStyle/>
          <a:p>
            <a:r>
              <a:rPr lang="en-US" dirty="0"/>
              <a:t>To the left you can see all of the platforms which were included in this dataset.</a:t>
            </a:r>
          </a:p>
          <a:p>
            <a:r>
              <a:rPr lang="en-US" dirty="0"/>
              <a:t>I grouped similar platforms into one category in order to better capture relationships. For example, I grouped all handheld game platforms together because I wanted a broader look at the sales of games on handheld platforms, not just the sales of games on, for example, the Sony PSP or Nintendo DS specifically. </a:t>
            </a:r>
          </a:p>
          <a:p>
            <a:r>
              <a:rPr lang="en-US" dirty="0"/>
              <a:t>Here are the 6 categories I created and used for my model:</a:t>
            </a:r>
          </a:p>
          <a:p>
            <a:pPr lvl="1"/>
            <a:r>
              <a:rPr lang="en-US" dirty="0"/>
              <a:t>Handheld</a:t>
            </a:r>
          </a:p>
          <a:p>
            <a:pPr lvl="1"/>
            <a:r>
              <a:rPr lang="en-US" dirty="0"/>
              <a:t>PlayStation Console</a:t>
            </a:r>
          </a:p>
          <a:p>
            <a:pPr lvl="1"/>
            <a:r>
              <a:rPr lang="en-US" dirty="0"/>
              <a:t>Xbox Console</a:t>
            </a:r>
          </a:p>
          <a:p>
            <a:pPr lvl="1"/>
            <a:r>
              <a:rPr lang="en-US" dirty="0"/>
              <a:t>Wii</a:t>
            </a:r>
          </a:p>
          <a:p>
            <a:pPr lvl="1"/>
            <a:r>
              <a:rPr lang="en-US" dirty="0"/>
              <a:t>PC</a:t>
            </a:r>
          </a:p>
          <a:p>
            <a:pPr lvl="1"/>
            <a:r>
              <a:rPr lang="en-US" dirty="0"/>
              <a:t>Other (Extinct) Console</a:t>
            </a:r>
          </a:p>
        </p:txBody>
      </p:sp>
      <p:pic>
        <p:nvPicPr>
          <p:cNvPr id="4" name="Picture 3">
            <a:extLst>
              <a:ext uri="{FF2B5EF4-FFF2-40B4-BE49-F238E27FC236}">
                <a16:creationId xmlns:a16="http://schemas.microsoft.com/office/drawing/2014/main" id="{30DDC2B1-47CD-435F-8E13-BE892D15A4E7}"/>
              </a:ext>
            </a:extLst>
          </p:cNvPr>
          <p:cNvPicPr>
            <a:picLocks noChangeAspect="1"/>
          </p:cNvPicPr>
          <p:nvPr/>
        </p:nvPicPr>
        <p:blipFill>
          <a:blip r:embed="rId2"/>
          <a:stretch>
            <a:fillRect/>
          </a:stretch>
        </p:blipFill>
        <p:spPr>
          <a:xfrm>
            <a:off x="3572892" y="628840"/>
            <a:ext cx="838200" cy="5591175"/>
          </a:xfrm>
          <a:prstGeom prst="rect">
            <a:avLst/>
          </a:prstGeom>
        </p:spPr>
      </p:pic>
    </p:spTree>
    <p:extLst>
      <p:ext uri="{BB962C8B-B14F-4D97-AF65-F5344CB8AC3E}">
        <p14:creationId xmlns:p14="http://schemas.microsoft.com/office/powerpoint/2010/main" val="202803313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27</TotalTime>
  <Words>272</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Corbel</vt:lpstr>
      <vt:lpstr>Wingdings 2</vt:lpstr>
      <vt:lpstr>Frame</vt:lpstr>
      <vt:lpstr>Predicting Video Game Sales</vt:lpstr>
      <vt:lpstr>Goal and Approach</vt:lpstr>
      <vt:lpstr>The Data</vt:lpstr>
      <vt:lpstr>Quick look at the dataset</vt:lpstr>
      <vt:lpstr>Processing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Campbell</dc:creator>
  <cp:lastModifiedBy>Grace Campbell</cp:lastModifiedBy>
  <cp:revision>3</cp:revision>
  <dcterms:created xsi:type="dcterms:W3CDTF">2018-11-19T20:21:13Z</dcterms:created>
  <dcterms:modified xsi:type="dcterms:W3CDTF">2018-11-19T20:48:33Z</dcterms:modified>
</cp:coreProperties>
</file>