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E78A-87B4-0D72-C6A1-5967930D1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94BD0-4FD0-6B35-7EC6-F123FDBD8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B0CAB-EF52-8FE9-47A1-D82A3E37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59FF-1656-7542-AD4B-57312EFD5835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C63E2-9BB7-20E8-D0C6-914B9216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A15A2-66DA-5659-0746-FF98015A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409F-740F-5043-87C1-A9619C2D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2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82DA-4D62-C91F-4BDD-0EFF6840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FAF74-7DCA-562F-D395-8C73BA550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93A8A-DEBD-54D5-F063-100F8CBA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59FF-1656-7542-AD4B-57312EFD5835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BAC58-89CE-4ED1-A0CC-23943DBC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681A7-4204-8931-EE10-04E270B1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409F-740F-5043-87C1-A9619C2D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4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2F2DC-0ED3-F970-920F-7D88165FE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E1D16-3FE0-46FC-0CCF-424498E56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5EBB3-B55B-66C7-F876-1BA96E38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59FF-1656-7542-AD4B-57312EFD5835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6EC51-DE6C-786C-70B5-3B18F1A0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E84E9-B69B-F1D1-CBAE-08BE294C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409F-740F-5043-87C1-A9619C2D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3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112F-17A6-678A-DBC5-04103121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5D96-3A7C-0B33-7E9C-95AA24214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5B0D-891A-DD0C-C848-92B5AC48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59FF-1656-7542-AD4B-57312EFD5835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68AD9-AB62-6D91-A937-2D82CAFD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39E43-32D9-64A1-29CB-CC770611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409F-740F-5043-87C1-A9619C2D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6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736A-5D31-4CBC-2180-58976AA3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4D6A8-8194-1928-55F1-FAB17BEEB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19A1C-E870-5DED-EDE3-28A16A41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59FF-1656-7542-AD4B-57312EFD5835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F2811-C07E-72B0-152F-8150B920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7CDE-705C-113D-0BF8-5371867B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409F-740F-5043-87C1-A9619C2D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0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106C-4075-0CBF-3A38-882D6912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86FE-8D2D-055D-0B9F-BB71B1C9C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49989-8AAB-BE7F-1017-8829AB291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BE38D-117D-7839-30EA-4E4CCB46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59FF-1656-7542-AD4B-57312EFD5835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E96C4-79D8-21BD-87D2-CCF9964D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33547-FB05-636A-7AAF-22BC57F6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409F-740F-5043-87C1-A9619C2D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0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4481-93C7-8693-22BD-DE9B4F98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DF77E-B03B-82B2-8513-CDD183700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166CB-260D-65DC-B53F-17ADA9F76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EE1B3-F97B-0069-12E5-DA44B1469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D9792-50BA-38C6-8FF8-3FBA237C1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8AE8CB-9683-B3D2-2B00-E3B2172C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59FF-1656-7542-AD4B-57312EFD5835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5BC8F-6B92-2292-91FF-F1ACD748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51925-54B9-1BE7-C72B-66BD6C9A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409F-740F-5043-87C1-A9619C2D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8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5841-94A2-F363-D913-54072137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09712-956B-3836-FF24-2F0231DFB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59FF-1656-7542-AD4B-57312EFD5835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B9609-8056-F26B-B9CB-0DAC4E68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4BC95-5755-5F64-12D0-EF85F9E5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409F-740F-5043-87C1-A9619C2D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7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0C198-6404-47BA-9665-78ACECA4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59FF-1656-7542-AD4B-57312EFD5835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17E46-40DE-12F9-D88F-A8C4BA84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6B968-0AB1-26FF-3291-6642F7C0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409F-740F-5043-87C1-A9619C2D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6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AE2A-7CB3-DAD3-94D8-75EBA777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546E-BA4B-EF80-B6EA-CCBB2573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C7C02-42C1-7146-6845-A40F4F824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9A4FD-D42B-4065-565A-90CD0DC5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59FF-1656-7542-AD4B-57312EFD5835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32DB2-4482-24DA-3BB1-4128568E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EF89E-4247-E01E-A2EE-6F34633D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409F-740F-5043-87C1-A9619C2D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5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A695-8BDF-BF3D-DE91-B85700AFC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A23A3-B752-DE83-B91A-80A6D621C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31FD5-7EDF-3D36-3FDA-6CCDB1F42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CAE8C-FE98-362D-272F-BB2451FD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59FF-1656-7542-AD4B-57312EFD5835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6AD71-08C4-11C4-CDAD-50609B4E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0D18C-C065-4AD1-03BB-5EFEE57E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409F-740F-5043-87C1-A9619C2D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3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D9A06-F387-FA11-9D1B-640C8541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32AE4-53DF-29D9-4313-AA4EE3E29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55330-8121-ED10-9013-B7830FEF2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959FF-1656-7542-AD4B-57312EFD5835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E3EC4-C09A-1999-285A-85B6957C8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75B2-68AA-3204-A1BF-282CB86EB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A409F-740F-5043-87C1-A9619C2D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4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6BD4-5F85-BF47-D2BB-D71F8E796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 on alignment and ID of abundant sequences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BBF28-ED16-9BFA-6B0C-1EAE9198B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Grace Coppinger</a:t>
            </a:r>
          </a:p>
        </p:txBody>
      </p:sp>
    </p:spTree>
    <p:extLst>
      <p:ext uri="{BB962C8B-B14F-4D97-AF65-F5344CB8AC3E}">
        <p14:creationId xmlns:p14="http://schemas.microsoft.com/office/powerpoint/2010/main" val="395292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333C-10EC-9FB4-ABE9-146FC5F2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report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1DEDB23-3810-4624-FE73-AD7DAE9BD3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38" t="13544" r="3774" b="12746"/>
          <a:stretch/>
        </p:blipFill>
        <p:spPr>
          <a:xfrm>
            <a:off x="0" y="1414733"/>
            <a:ext cx="12192000" cy="545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333C-10EC-9FB4-ABE9-146FC5F2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HiSat2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2EFCC-822D-BC11-C20C-EC58D3C22657}"/>
              </a:ext>
            </a:extLst>
          </p:cNvPr>
          <p:cNvSpPr txBox="1"/>
          <p:nvPr/>
        </p:nvSpPr>
        <p:spPr>
          <a:xfrm>
            <a:off x="3048000" y="1859339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Tick pool 1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98.14% overall alignment rate</a:t>
            </a:r>
          </a:p>
          <a:p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Tick pool 2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92.97% overall alignment rate</a:t>
            </a:r>
          </a:p>
          <a:p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Tick pool 3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93.48% overall alignment rate</a:t>
            </a:r>
          </a:p>
          <a:p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Tick pool 4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93.73% overall alignment rate</a:t>
            </a:r>
          </a:p>
        </p:txBody>
      </p:sp>
    </p:spTree>
    <p:extLst>
      <p:ext uri="{BB962C8B-B14F-4D97-AF65-F5344CB8AC3E}">
        <p14:creationId xmlns:p14="http://schemas.microsoft.com/office/powerpoint/2010/main" val="408925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333C-10EC-9FB4-ABE9-146FC5F2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problem…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30AA0A-E5A6-F783-A153-6BBF9728A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999359"/>
              </p:ext>
            </p:extLst>
          </p:nvPr>
        </p:nvGraphicFramePr>
        <p:xfrm>
          <a:off x="3858063" y="1690688"/>
          <a:ext cx="4475873" cy="3535328"/>
        </p:xfrm>
        <a:graphic>
          <a:graphicData uri="http://schemas.openxmlformats.org/drawingml/2006/table">
            <a:tbl>
              <a:tblPr/>
              <a:tblGrid>
                <a:gridCol w="2538555">
                  <a:extLst>
                    <a:ext uri="{9D8B030D-6E8A-4147-A177-3AD203B41FA5}">
                      <a16:colId xmlns:a16="http://schemas.microsoft.com/office/drawing/2014/main" val="2460333039"/>
                    </a:ext>
                  </a:extLst>
                </a:gridCol>
                <a:gridCol w="968659">
                  <a:extLst>
                    <a:ext uri="{9D8B030D-6E8A-4147-A177-3AD203B41FA5}">
                      <a16:colId xmlns:a16="http://schemas.microsoft.com/office/drawing/2014/main" val="90501002"/>
                    </a:ext>
                  </a:extLst>
                </a:gridCol>
                <a:gridCol w="968659">
                  <a:extLst>
                    <a:ext uri="{9D8B030D-6E8A-4147-A177-3AD203B41FA5}">
                      <a16:colId xmlns:a16="http://schemas.microsoft.com/office/drawing/2014/main" val="3935911129"/>
                    </a:ext>
                  </a:extLst>
                </a:gridCol>
              </a:tblGrid>
              <a:tr h="220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Arcadia-gff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rRNA-gff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318006"/>
                  </a:ext>
                </a:extLst>
              </a:tr>
              <a:tr h="220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7283082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720468"/>
                  </a:ext>
                </a:extLst>
              </a:tr>
              <a:tr h="220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Unassigned_Unmapped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132899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132899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095963"/>
                  </a:ext>
                </a:extLst>
              </a:tr>
              <a:tr h="220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Unassigned_Read_Type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991359"/>
                  </a:ext>
                </a:extLst>
              </a:tr>
              <a:tr h="220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Unassigned_Singleton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08111"/>
                  </a:ext>
                </a:extLst>
              </a:tr>
              <a:tr h="220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Unassigned_MappingQuality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254880"/>
                  </a:ext>
                </a:extLst>
              </a:tr>
              <a:tr h="220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Unassigned_Chimera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59418"/>
                  </a:ext>
                </a:extLst>
              </a:tr>
              <a:tr h="220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Unassigned_FragmentLength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433459"/>
                  </a:ext>
                </a:extLst>
              </a:tr>
              <a:tr h="220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Unassigned_Duplicate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30957"/>
                  </a:ext>
                </a:extLst>
              </a:tr>
              <a:tr h="220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Unassigned_MultiMapping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095235"/>
                  </a:ext>
                </a:extLst>
              </a:tr>
              <a:tr h="220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Unassigned_Secondary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631951"/>
                  </a:ext>
                </a:extLst>
              </a:tr>
              <a:tr h="220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Unassigned_NonSplit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772674"/>
                  </a:ext>
                </a:extLst>
              </a:tr>
              <a:tr h="220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Unassigned_NoFeatures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7857622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899685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287081"/>
                  </a:ext>
                </a:extLst>
              </a:tr>
              <a:tr h="220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Unassigned_Overlapping_Length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730832"/>
                  </a:ext>
                </a:extLst>
              </a:tr>
              <a:tr h="220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Unassigned_Ambiguity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723562"/>
                  </a:ext>
                </a:extLst>
              </a:tr>
              <a:tr h="22095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138501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D4ED54C5-FBE6-5FC6-7457-5B5A99BCC2E8}"/>
              </a:ext>
            </a:extLst>
          </p:cNvPr>
          <p:cNvSpPr txBox="1">
            <a:spLocks/>
          </p:cNvSpPr>
          <p:nvPr/>
        </p:nvSpPr>
        <p:spPr>
          <a:xfrm>
            <a:off x="948558" y="50685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Example from tick pool 3</a:t>
            </a:r>
          </a:p>
        </p:txBody>
      </p:sp>
    </p:spTree>
    <p:extLst>
      <p:ext uri="{BB962C8B-B14F-4D97-AF65-F5344CB8AC3E}">
        <p14:creationId xmlns:p14="http://schemas.microsoft.com/office/powerpoint/2010/main" val="209768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C49EDC-4F4E-A08C-51C7-348F1D2D4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275"/>
          <a:stretch/>
        </p:blipFill>
        <p:spPr>
          <a:xfrm>
            <a:off x="1144061" y="1139332"/>
            <a:ext cx="9903877" cy="5718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00333C-10EC-9FB4-ABE9-146FC5F2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these transcriptomes?</a:t>
            </a:r>
          </a:p>
        </p:txBody>
      </p:sp>
    </p:spTree>
    <p:extLst>
      <p:ext uri="{BB962C8B-B14F-4D97-AF65-F5344CB8AC3E}">
        <p14:creationId xmlns:p14="http://schemas.microsoft.com/office/powerpoint/2010/main" val="405442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333C-10EC-9FB4-ABE9-146FC5F2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500"/>
            <a:ext cx="10515600" cy="1325563"/>
          </a:xfrm>
        </p:spPr>
        <p:txBody>
          <a:bodyPr/>
          <a:lstStyle/>
          <a:p>
            <a:r>
              <a:rPr lang="en-US" dirty="0"/>
              <a:t>What type </a:t>
            </a:r>
            <a:br>
              <a:rPr lang="en-US" dirty="0"/>
            </a:br>
            <a:r>
              <a:rPr lang="en-US" dirty="0"/>
              <a:t>of rRNA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A3942-3C6F-CCFB-64E5-1F7AC6214696}"/>
              </a:ext>
            </a:extLst>
          </p:cNvPr>
          <p:cNvSpPr txBox="1"/>
          <p:nvPr/>
        </p:nvSpPr>
        <p:spPr>
          <a:xfrm>
            <a:off x="1397876" y="21756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50758-31EE-02E8-1785-CE1D17030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966" y="704193"/>
            <a:ext cx="7772400" cy="600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3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9894DB-8FEE-5C4F-4EB9-3B0E549FA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555" y="722476"/>
            <a:ext cx="7772400" cy="60059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00333C-10EC-9FB4-ABE9-146FC5F2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760"/>
            <a:ext cx="10515600" cy="1325563"/>
          </a:xfrm>
        </p:spPr>
        <p:txBody>
          <a:bodyPr/>
          <a:lstStyle/>
          <a:p>
            <a:r>
              <a:rPr lang="en-US" dirty="0"/>
              <a:t>Top 10 scaffolds </a:t>
            </a:r>
            <a:br>
              <a:rPr lang="en-US" dirty="0"/>
            </a:br>
            <a:r>
              <a:rPr lang="en-US" dirty="0"/>
              <a:t>for rRNA</a:t>
            </a:r>
          </a:p>
        </p:txBody>
      </p:sp>
    </p:spTree>
    <p:extLst>
      <p:ext uri="{BB962C8B-B14F-4D97-AF65-F5344CB8AC3E}">
        <p14:creationId xmlns:p14="http://schemas.microsoft.com/office/powerpoint/2010/main" val="303215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426868-198A-FC3D-2B2C-1DA89BEF2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78613"/>
            <a:ext cx="7772400" cy="485775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4FB5202-5381-DB42-DCF6-0664760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read coverage of scaffold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JARKHS020015531.1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333C-10EC-9FB4-ABE9-146FC5F2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759"/>
            <a:ext cx="10071538" cy="5310461"/>
          </a:xfrm>
        </p:spPr>
        <p:txBody>
          <a:bodyPr>
            <a:normAutofit fontScale="90000"/>
          </a:bodyPr>
          <a:lstStyle/>
          <a:p>
            <a:r>
              <a:rPr lang="en-US" dirty="0"/>
              <a:t>Pointers for the future</a:t>
            </a:r>
            <a:br>
              <a:rPr lang="en-US" dirty="0"/>
            </a:br>
            <a:br>
              <a:rPr lang="en-US" dirty="0"/>
            </a:br>
            <a:r>
              <a:rPr lang="en-US" sz="3000" dirty="0"/>
              <a:t>- rRNA comprises the majority of the transcriptome (89%).</a:t>
            </a:r>
            <a:br>
              <a:rPr lang="en-US" sz="3000" dirty="0"/>
            </a:br>
            <a:r>
              <a:rPr lang="en-US" sz="3000" dirty="0"/>
              <a:t>- Assembly means there are complete/incomplete rRNA genes.</a:t>
            </a:r>
            <a:br>
              <a:rPr lang="en-US" sz="3000" dirty="0"/>
            </a:br>
            <a:r>
              <a:rPr lang="en-US" sz="3000" dirty="0"/>
              <a:t>- Need a complete genome annotation.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Can access all my scripts/ work at</a:t>
            </a:r>
            <a:br>
              <a:rPr lang="en-US" sz="3000" dirty="0"/>
            </a:br>
            <a:r>
              <a:rPr lang="en-US" sz="3000" dirty="0"/>
              <a:t> https://</a:t>
            </a:r>
            <a:r>
              <a:rPr lang="en-US" sz="3000" dirty="0" err="1"/>
              <a:t>github.com</a:t>
            </a:r>
            <a:r>
              <a:rPr lang="en-US" sz="3000" dirty="0"/>
              <a:t>/</a:t>
            </a:r>
            <a:r>
              <a:rPr lang="en-US" sz="3000" dirty="0" err="1"/>
              <a:t>GraceCoppinger</a:t>
            </a:r>
            <a:r>
              <a:rPr lang="en-US" sz="3000" dirty="0"/>
              <a:t>/</a:t>
            </a:r>
            <a:r>
              <a:rPr lang="en-US" sz="3000" dirty="0" err="1"/>
              <a:t>Lonestar_Metatranscriptome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8098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220</Words>
  <Application>Microsoft Macintosh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Menlo</vt:lpstr>
      <vt:lpstr>Office Theme</vt:lpstr>
      <vt:lpstr>Report on alignment and ID of abundant sequences</vt:lpstr>
      <vt:lpstr>Trimming report</vt:lpstr>
      <vt:lpstr>HiSat2 report</vt:lpstr>
      <vt:lpstr>The problem…</vt:lpstr>
      <vt:lpstr>What is in these transcriptomes?</vt:lpstr>
      <vt:lpstr>What type  of rRNA</vt:lpstr>
      <vt:lpstr>Top 10 scaffolds  for rRNA</vt:lpstr>
      <vt:lpstr>What is the read coverage of scaffold JARKHS020015531.1</vt:lpstr>
      <vt:lpstr>Pointers for the future  - rRNA comprises the majority of the transcriptome (89%). - Assembly means there are complete/incomplete rRNA genes. - Need a complete genome annotation.  Can access all my scripts/ work at  https://github.com/GraceCoppinger/Lonestar_Metatranscriptome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on alignment and ID of high sequences</dc:title>
  <dc:creator>Grace Coppinger</dc:creator>
  <cp:lastModifiedBy>Grace Coppinger</cp:lastModifiedBy>
  <cp:revision>6</cp:revision>
  <dcterms:created xsi:type="dcterms:W3CDTF">2024-11-12T21:18:16Z</dcterms:created>
  <dcterms:modified xsi:type="dcterms:W3CDTF">2024-11-25T16:18:58Z</dcterms:modified>
</cp:coreProperties>
</file>