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99399-AD9A-43DD-8453-82022568767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0BB4BD-AB57-4115-B49E-9BF0FB9E7E0C}">
      <dgm:prSet/>
      <dgm:spPr/>
      <dgm:t>
        <a:bodyPr/>
        <a:lstStyle/>
        <a:p>
          <a:pPr>
            <a:defRPr b="1"/>
          </a:pPr>
          <a:r>
            <a:rPr lang="en-US"/>
            <a:t>A first time build of this scale with new knowledge</a:t>
          </a:r>
        </a:p>
      </dgm:t>
    </dgm:pt>
    <dgm:pt modelId="{0574B4F2-88F6-4C72-A8C4-36CB2BC026B0}" type="parTrans" cxnId="{ABA4546B-D788-460D-81CD-CCEFFD1391D0}">
      <dgm:prSet/>
      <dgm:spPr/>
      <dgm:t>
        <a:bodyPr/>
        <a:lstStyle/>
        <a:p>
          <a:endParaRPr lang="en-US"/>
        </a:p>
      </dgm:t>
    </dgm:pt>
    <dgm:pt modelId="{AAAC1C79-BB4B-483D-9707-48633B963A5A}" type="sibTrans" cxnId="{ABA4546B-D788-460D-81CD-CCEFFD1391D0}">
      <dgm:prSet/>
      <dgm:spPr/>
      <dgm:t>
        <a:bodyPr/>
        <a:lstStyle/>
        <a:p>
          <a:endParaRPr lang="en-US"/>
        </a:p>
      </dgm:t>
    </dgm:pt>
    <dgm:pt modelId="{25065EAE-A6C6-4DE6-9066-72F3A2A5B1F6}">
      <dgm:prSet/>
      <dgm:spPr/>
      <dgm:t>
        <a:bodyPr/>
        <a:lstStyle/>
        <a:p>
          <a:pPr>
            <a:defRPr b="1"/>
          </a:pPr>
          <a:r>
            <a:rPr lang="en-US"/>
            <a:t>A lot of data to work with</a:t>
          </a:r>
        </a:p>
      </dgm:t>
    </dgm:pt>
    <dgm:pt modelId="{B3843878-F497-473E-B7B0-78897522986C}" type="parTrans" cxnId="{CD51F265-8139-451A-9BC7-A2813D037E8D}">
      <dgm:prSet/>
      <dgm:spPr/>
      <dgm:t>
        <a:bodyPr/>
        <a:lstStyle/>
        <a:p>
          <a:endParaRPr lang="en-US"/>
        </a:p>
      </dgm:t>
    </dgm:pt>
    <dgm:pt modelId="{91C79D18-F7BF-4D59-8441-3E228099D134}" type="sibTrans" cxnId="{CD51F265-8139-451A-9BC7-A2813D037E8D}">
      <dgm:prSet/>
      <dgm:spPr/>
      <dgm:t>
        <a:bodyPr/>
        <a:lstStyle/>
        <a:p>
          <a:endParaRPr lang="en-US"/>
        </a:p>
      </dgm:t>
    </dgm:pt>
    <dgm:pt modelId="{F7BC9272-6BBA-4118-8B8D-A8C792D37FB6}">
      <dgm:prSet/>
      <dgm:spPr/>
      <dgm:t>
        <a:bodyPr/>
        <a:lstStyle/>
        <a:p>
          <a:r>
            <a:rPr lang="en-US" dirty="0"/>
            <a:t>This brought on new challenges not only with planning and testing, but time management as well.</a:t>
          </a:r>
        </a:p>
        <a:p>
          <a:endParaRPr lang="en-US" dirty="0"/>
        </a:p>
      </dgm:t>
    </dgm:pt>
    <dgm:pt modelId="{2268D912-623A-4E2E-AB97-79170DD86A16}" type="parTrans" cxnId="{EC8AAB64-58AF-471C-A77E-B14EF99B57A6}">
      <dgm:prSet/>
      <dgm:spPr/>
      <dgm:t>
        <a:bodyPr/>
        <a:lstStyle/>
        <a:p>
          <a:endParaRPr lang="en-US"/>
        </a:p>
      </dgm:t>
    </dgm:pt>
    <dgm:pt modelId="{A6AC7114-9D91-4562-A1C2-026902B62BCF}" type="sibTrans" cxnId="{EC8AAB64-58AF-471C-A77E-B14EF99B57A6}">
      <dgm:prSet/>
      <dgm:spPr/>
      <dgm:t>
        <a:bodyPr/>
        <a:lstStyle/>
        <a:p>
          <a:endParaRPr lang="en-US"/>
        </a:p>
      </dgm:t>
    </dgm:pt>
    <dgm:pt modelId="{7F91FACF-2607-4929-9C38-C48ABD4E0380}" type="pres">
      <dgm:prSet presAssocID="{9E699399-AD9A-43DD-8453-82022568767E}" presName="root" presStyleCnt="0">
        <dgm:presLayoutVars>
          <dgm:dir/>
          <dgm:resizeHandles val="exact"/>
        </dgm:presLayoutVars>
      </dgm:prSet>
      <dgm:spPr/>
    </dgm:pt>
    <dgm:pt modelId="{2FF99BEF-AB21-4A80-AAFC-FA4105C60EC1}" type="pres">
      <dgm:prSet presAssocID="{470BB4BD-AB57-4115-B49E-9BF0FB9E7E0C}" presName="compNode" presStyleCnt="0"/>
      <dgm:spPr/>
    </dgm:pt>
    <dgm:pt modelId="{E9A19694-0467-485D-813E-027065563356}" type="pres">
      <dgm:prSet presAssocID="{470BB4BD-AB57-4115-B49E-9BF0FB9E7E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7E7702-014C-4D73-9F42-4575ED387AAA}" type="pres">
      <dgm:prSet presAssocID="{470BB4BD-AB57-4115-B49E-9BF0FB9E7E0C}" presName="iconSpace" presStyleCnt="0"/>
      <dgm:spPr/>
    </dgm:pt>
    <dgm:pt modelId="{063A435D-AC7F-4362-8EB4-88AF08E8E350}" type="pres">
      <dgm:prSet presAssocID="{470BB4BD-AB57-4115-B49E-9BF0FB9E7E0C}" presName="parTx" presStyleLbl="revTx" presStyleIdx="0" presStyleCnt="4">
        <dgm:presLayoutVars>
          <dgm:chMax val="0"/>
          <dgm:chPref val="0"/>
        </dgm:presLayoutVars>
      </dgm:prSet>
      <dgm:spPr/>
    </dgm:pt>
    <dgm:pt modelId="{E05C880C-134D-4C9F-A381-439DEC458F87}" type="pres">
      <dgm:prSet presAssocID="{470BB4BD-AB57-4115-B49E-9BF0FB9E7E0C}" presName="txSpace" presStyleCnt="0"/>
      <dgm:spPr/>
    </dgm:pt>
    <dgm:pt modelId="{2A91CD84-2641-44F2-B1F3-8527E9D37D20}" type="pres">
      <dgm:prSet presAssocID="{470BB4BD-AB57-4115-B49E-9BF0FB9E7E0C}" presName="desTx" presStyleLbl="revTx" presStyleIdx="1" presStyleCnt="4">
        <dgm:presLayoutVars/>
      </dgm:prSet>
      <dgm:spPr/>
    </dgm:pt>
    <dgm:pt modelId="{8C2AA8AB-1343-4E69-B477-1245D5E48D8A}" type="pres">
      <dgm:prSet presAssocID="{AAAC1C79-BB4B-483D-9707-48633B963A5A}" presName="sibTrans" presStyleCnt="0"/>
      <dgm:spPr/>
    </dgm:pt>
    <dgm:pt modelId="{7BC84CD3-36F1-4C6B-9F53-60C3DA6FDC7B}" type="pres">
      <dgm:prSet presAssocID="{25065EAE-A6C6-4DE6-9066-72F3A2A5B1F6}" presName="compNode" presStyleCnt="0"/>
      <dgm:spPr/>
    </dgm:pt>
    <dgm:pt modelId="{22AEF6EA-7890-4BA8-9E70-8FAF1F8F909F}" type="pres">
      <dgm:prSet presAssocID="{25065EAE-A6C6-4DE6-9066-72F3A2A5B1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9280994-B3A5-41FB-A5B5-2169CDA14935}" type="pres">
      <dgm:prSet presAssocID="{25065EAE-A6C6-4DE6-9066-72F3A2A5B1F6}" presName="iconSpace" presStyleCnt="0"/>
      <dgm:spPr/>
    </dgm:pt>
    <dgm:pt modelId="{E0F3F585-10A1-4BEE-94B0-C296C5B4C6CD}" type="pres">
      <dgm:prSet presAssocID="{25065EAE-A6C6-4DE6-9066-72F3A2A5B1F6}" presName="parTx" presStyleLbl="revTx" presStyleIdx="2" presStyleCnt="4">
        <dgm:presLayoutVars>
          <dgm:chMax val="0"/>
          <dgm:chPref val="0"/>
        </dgm:presLayoutVars>
      </dgm:prSet>
      <dgm:spPr/>
    </dgm:pt>
    <dgm:pt modelId="{27538C51-5959-4971-897A-2A05B72D57F1}" type="pres">
      <dgm:prSet presAssocID="{25065EAE-A6C6-4DE6-9066-72F3A2A5B1F6}" presName="txSpace" presStyleCnt="0"/>
      <dgm:spPr/>
    </dgm:pt>
    <dgm:pt modelId="{52541DA8-4CF3-47FB-B00C-E8272A55BE1B}" type="pres">
      <dgm:prSet presAssocID="{25065EAE-A6C6-4DE6-9066-72F3A2A5B1F6}" presName="desTx" presStyleLbl="revTx" presStyleIdx="3" presStyleCnt="4">
        <dgm:presLayoutVars/>
      </dgm:prSet>
      <dgm:spPr/>
    </dgm:pt>
  </dgm:ptLst>
  <dgm:cxnLst>
    <dgm:cxn modelId="{125EA05B-D824-40DC-BAC1-F44599E34DF5}" type="presOf" srcId="{25065EAE-A6C6-4DE6-9066-72F3A2A5B1F6}" destId="{E0F3F585-10A1-4BEE-94B0-C296C5B4C6CD}" srcOrd="0" destOrd="0" presId="urn:microsoft.com/office/officeart/2018/2/layout/IconLabelDescriptionList"/>
    <dgm:cxn modelId="{EC8AAB64-58AF-471C-A77E-B14EF99B57A6}" srcId="{25065EAE-A6C6-4DE6-9066-72F3A2A5B1F6}" destId="{F7BC9272-6BBA-4118-8B8D-A8C792D37FB6}" srcOrd="0" destOrd="0" parTransId="{2268D912-623A-4E2E-AB97-79170DD86A16}" sibTransId="{A6AC7114-9D91-4562-A1C2-026902B62BCF}"/>
    <dgm:cxn modelId="{CD51F265-8139-451A-9BC7-A2813D037E8D}" srcId="{9E699399-AD9A-43DD-8453-82022568767E}" destId="{25065EAE-A6C6-4DE6-9066-72F3A2A5B1F6}" srcOrd="1" destOrd="0" parTransId="{B3843878-F497-473E-B7B0-78897522986C}" sibTransId="{91C79D18-F7BF-4D59-8441-3E228099D134}"/>
    <dgm:cxn modelId="{EAB35A4A-98D9-497B-9351-9083171DE7E8}" type="presOf" srcId="{F7BC9272-6BBA-4118-8B8D-A8C792D37FB6}" destId="{52541DA8-4CF3-47FB-B00C-E8272A55BE1B}" srcOrd="0" destOrd="0" presId="urn:microsoft.com/office/officeart/2018/2/layout/IconLabelDescriptionList"/>
    <dgm:cxn modelId="{ABA4546B-D788-460D-81CD-CCEFFD1391D0}" srcId="{9E699399-AD9A-43DD-8453-82022568767E}" destId="{470BB4BD-AB57-4115-B49E-9BF0FB9E7E0C}" srcOrd="0" destOrd="0" parTransId="{0574B4F2-88F6-4C72-A8C4-36CB2BC026B0}" sibTransId="{AAAC1C79-BB4B-483D-9707-48633B963A5A}"/>
    <dgm:cxn modelId="{6A300CB6-4C28-4F40-A53D-CAF7AEF187E0}" type="presOf" srcId="{9E699399-AD9A-43DD-8453-82022568767E}" destId="{7F91FACF-2607-4929-9C38-C48ABD4E0380}" srcOrd="0" destOrd="0" presId="urn:microsoft.com/office/officeart/2018/2/layout/IconLabelDescriptionList"/>
    <dgm:cxn modelId="{88438ED5-B636-46DB-A3E0-686DAA87034A}" type="presOf" srcId="{470BB4BD-AB57-4115-B49E-9BF0FB9E7E0C}" destId="{063A435D-AC7F-4362-8EB4-88AF08E8E350}" srcOrd="0" destOrd="0" presId="urn:microsoft.com/office/officeart/2018/2/layout/IconLabelDescriptionList"/>
    <dgm:cxn modelId="{7D514652-2269-4734-BE19-269A342443D0}" type="presParOf" srcId="{7F91FACF-2607-4929-9C38-C48ABD4E0380}" destId="{2FF99BEF-AB21-4A80-AAFC-FA4105C60EC1}" srcOrd="0" destOrd="0" presId="urn:microsoft.com/office/officeart/2018/2/layout/IconLabelDescriptionList"/>
    <dgm:cxn modelId="{22D6933F-09CC-402B-A792-19FEAF06E0C1}" type="presParOf" srcId="{2FF99BEF-AB21-4A80-AAFC-FA4105C60EC1}" destId="{E9A19694-0467-485D-813E-027065563356}" srcOrd="0" destOrd="0" presId="urn:microsoft.com/office/officeart/2018/2/layout/IconLabelDescriptionList"/>
    <dgm:cxn modelId="{BBF97E53-D7D0-49EA-A464-F2EC0F17C9EE}" type="presParOf" srcId="{2FF99BEF-AB21-4A80-AAFC-FA4105C60EC1}" destId="{427E7702-014C-4D73-9F42-4575ED387AAA}" srcOrd="1" destOrd="0" presId="urn:microsoft.com/office/officeart/2018/2/layout/IconLabelDescriptionList"/>
    <dgm:cxn modelId="{6D1232CE-FD90-46BA-9BB5-302C47E431A1}" type="presParOf" srcId="{2FF99BEF-AB21-4A80-AAFC-FA4105C60EC1}" destId="{063A435D-AC7F-4362-8EB4-88AF08E8E350}" srcOrd="2" destOrd="0" presId="urn:microsoft.com/office/officeart/2018/2/layout/IconLabelDescriptionList"/>
    <dgm:cxn modelId="{B9F75E42-1A2C-421A-B8D1-0EE10BC5E029}" type="presParOf" srcId="{2FF99BEF-AB21-4A80-AAFC-FA4105C60EC1}" destId="{E05C880C-134D-4C9F-A381-439DEC458F87}" srcOrd="3" destOrd="0" presId="urn:microsoft.com/office/officeart/2018/2/layout/IconLabelDescriptionList"/>
    <dgm:cxn modelId="{89F3C5A4-BD01-4D0C-A80C-93092FDC5AE3}" type="presParOf" srcId="{2FF99BEF-AB21-4A80-AAFC-FA4105C60EC1}" destId="{2A91CD84-2641-44F2-B1F3-8527E9D37D20}" srcOrd="4" destOrd="0" presId="urn:microsoft.com/office/officeart/2018/2/layout/IconLabelDescriptionList"/>
    <dgm:cxn modelId="{548354D6-2EAD-4F13-85F8-E52D025F2153}" type="presParOf" srcId="{7F91FACF-2607-4929-9C38-C48ABD4E0380}" destId="{8C2AA8AB-1343-4E69-B477-1245D5E48D8A}" srcOrd="1" destOrd="0" presId="urn:microsoft.com/office/officeart/2018/2/layout/IconLabelDescriptionList"/>
    <dgm:cxn modelId="{68AC5A4B-7647-4D76-9C37-E9F39185EF34}" type="presParOf" srcId="{7F91FACF-2607-4929-9C38-C48ABD4E0380}" destId="{7BC84CD3-36F1-4C6B-9F53-60C3DA6FDC7B}" srcOrd="2" destOrd="0" presId="urn:microsoft.com/office/officeart/2018/2/layout/IconLabelDescriptionList"/>
    <dgm:cxn modelId="{A1FF09E8-55F6-4D1E-BEF1-60E94BC3D61F}" type="presParOf" srcId="{7BC84CD3-36F1-4C6B-9F53-60C3DA6FDC7B}" destId="{22AEF6EA-7890-4BA8-9E70-8FAF1F8F909F}" srcOrd="0" destOrd="0" presId="urn:microsoft.com/office/officeart/2018/2/layout/IconLabelDescriptionList"/>
    <dgm:cxn modelId="{9B57E0F9-E2DB-45D4-8E6E-A08BF1AFBA43}" type="presParOf" srcId="{7BC84CD3-36F1-4C6B-9F53-60C3DA6FDC7B}" destId="{E9280994-B3A5-41FB-A5B5-2169CDA14935}" srcOrd="1" destOrd="0" presId="urn:microsoft.com/office/officeart/2018/2/layout/IconLabelDescriptionList"/>
    <dgm:cxn modelId="{798ED622-1B3D-49BC-93D6-C5C7C08278F6}" type="presParOf" srcId="{7BC84CD3-36F1-4C6B-9F53-60C3DA6FDC7B}" destId="{E0F3F585-10A1-4BEE-94B0-C296C5B4C6CD}" srcOrd="2" destOrd="0" presId="urn:microsoft.com/office/officeart/2018/2/layout/IconLabelDescriptionList"/>
    <dgm:cxn modelId="{4F8C1CB1-BCAE-4D1E-8C19-5FB658759226}" type="presParOf" srcId="{7BC84CD3-36F1-4C6B-9F53-60C3DA6FDC7B}" destId="{27538C51-5959-4971-897A-2A05B72D57F1}" srcOrd="3" destOrd="0" presId="urn:microsoft.com/office/officeart/2018/2/layout/IconLabelDescriptionList"/>
    <dgm:cxn modelId="{AAA81F69-5CA8-47BB-B7E3-A3431AD2075F}" type="presParOf" srcId="{7BC84CD3-36F1-4C6B-9F53-60C3DA6FDC7B}" destId="{52541DA8-4CF3-47FB-B00C-E8272A55BE1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19694-0467-485D-813E-027065563356}">
      <dsp:nvSpPr>
        <dsp:cNvPr id="0" name=""/>
        <dsp:cNvSpPr/>
      </dsp:nvSpPr>
      <dsp:spPr>
        <a:xfrm>
          <a:off x="331199" y="12702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A435D-AC7F-4362-8EB4-88AF08E8E350}">
      <dsp:nvSpPr>
        <dsp:cNvPr id="0" name=""/>
        <dsp:cNvSpPr/>
      </dsp:nvSpPr>
      <dsp:spPr>
        <a:xfrm>
          <a:off x="331199" y="1783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 first time build of this scale with new knowledge</a:t>
          </a:r>
        </a:p>
      </dsp:txBody>
      <dsp:txXfrm>
        <a:off x="331199" y="1783669"/>
        <a:ext cx="4320000" cy="648000"/>
      </dsp:txXfrm>
    </dsp:sp>
    <dsp:sp modelId="{2A91CD84-2641-44F2-B1F3-8527E9D37D20}">
      <dsp:nvSpPr>
        <dsp:cNvPr id="0" name=""/>
        <dsp:cNvSpPr/>
      </dsp:nvSpPr>
      <dsp:spPr>
        <a:xfrm>
          <a:off x="331199" y="2498944"/>
          <a:ext cx="4320000" cy="991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EF6EA-7890-4BA8-9E70-8FAF1F8F909F}">
      <dsp:nvSpPr>
        <dsp:cNvPr id="0" name=""/>
        <dsp:cNvSpPr/>
      </dsp:nvSpPr>
      <dsp:spPr>
        <a:xfrm>
          <a:off x="5407199" y="12702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3F585-10A1-4BEE-94B0-C296C5B4C6CD}">
      <dsp:nvSpPr>
        <dsp:cNvPr id="0" name=""/>
        <dsp:cNvSpPr/>
      </dsp:nvSpPr>
      <dsp:spPr>
        <a:xfrm>
          <a:off x="5407199" y="1783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 lot of data to work with</a:t>
          </a:r>
        </a:p>
      </dsp:txBody>
      <dsp:txXfrm>
        <a:off x="5407199" y="1783669"/>
        <a:ext cx="4320000" cy="648000"/>
      </dsp:txXfrm>
    </dsp:sp>
    <dsp:sp modelId="{52541DA8-4CF3-47FB-B00C-E8272A55BE1B}">
      <dsp:nvSpPr>
        <dsp:cNvPr id="0" name=""/>
        <dsp:cNvSpPr/>
      </dsp:nvSpPr>
      <dsp:spPr>
        <a:xfrm>
          <a:off x="5407199" y="2498944"/>
          <a:ext cx="4320000" cy="991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brought on new challenges not only with planning and testing, but time management as well.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407199" y="2498944"/>
        <a:ext cx="4320000" cy="991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owl of fruit&#10;&#10;Description automatically generated">
            <a:extLst>
              <a:ext uri="{FF2B5EF4-FFF2-40B4-BE49-F238E27FC236}">
                <a16:creationId xmlns:a16="http://schemas.microsoft.com/office/drawing/2014/main" id="{2587589C-AA54-41A5-BDD0-7D5D251A4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9" b="1109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DE59-FD51-4DBF-8F9C-9484E3C9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MarketPlace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A911E-79B9-4DCA-A25A-345692FC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Grace Eskew</a:t>
            </a:r>
          </a:p>
        </p:txBody>
      </p:sp>
    </p:spTree>
    <p:extLst>
      <p:ext uri="{BB962C8B-B14F-4D97-AF65-F5344CB8AC3E}">
        <p14:creationId xmlns:p14="http://schemas.microsoft.com/office/powerpoint/2010/main" val="2290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D053B-CA23-49D9-B37D-2356CD7B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MarketPlace: What is it?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4C35F0D-6BCE-42BF-9123-AD91D4361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9" r="21170" b="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1C1-385A-4C51-B081-89790352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1891431"/>
            <a:ext cx="3816774" cy="4766258"/>
          </a:xfrm>
        </p:spPr>
        <p:txBody>
          <a:bodyPr>
            <a:normAutofit/>
          </a:bodyPr>
          <a:lstStyle/>
          <a:p>
            <a:r>
              <a:rPr lang="en-US" sz="1200" dirty="0"/>
              <a:t>Our Goal was to create an inventory management application for our client,  Ah! Le Cart’s warehouse. </a:t>
            </a:r>
          </a:p>
          <a:p>
            <a:r>
              <a:rPr lang="en-US" sz="1200" dirty="0"/>
              <a:t>ALC’s inventory spans multiple product categories, including, but not limited to, household goods, décor, beauty supplies, apparel, garden supplies, and more.</a:t>
            </a:r>
          </a:p>
          <a:p>
            <a:r>
              <a:rPr lang="en-US" sz="1200" dirty="0"/>
              <a:t>The application must review</a:t>
            </a:r>
          </a:p>
          <a:p>
            <a:pPr lvl="1"/>
            <a:r>
              <a:rPr lang="en-US" sz="1200" dirty="0"/>
              <a:t>Product Information</a:t>
            </a:r>
          </a:p>
          <a:p>
            <a:pPr lvl="1"/>
            <a:r>
              <a:rPr lang="en-US" sz="1200" dirty="0"/>
              <a:t>Current &amp; previous invoices</a:t>
            </a:r>
          </a:p>
          <a:p>
            <a:r>
              <a:rPr lang="en-US" sz="1200" dirty="0"/>
              <a:t>The application must create</a:t>
            </a:r>
          </a:p>
          <a:p>
            <a:pPr lvl="1"/>
            <a:r>
              <a:rPr lang="en-US" sz="1200" dirty="0"/>
              <a:t>New Product categories</a:t>
            </a:r>
          </a:p>
          <a:p>
            <a:pPr lvl="1"/>
            <a:r>
              <a:rPr lang="en-US" sz="1200" dirty="0"/>
              <a:t>New Products</a:t>
            </a:r>
          </a:p>
          <a:p>
            <a:r>
              <a:rPr lang="en-US" sz="1200" dirty="0"/>
              <a:t>The application must update</a:t>
            </a:r>
          </a:p>
          <a:p>
            <a:pPr lvl="1"/>
            <a:r>
              <a:rPr lang="en-US" sz="1200" dirty="0"/>
              <a:t>Product Ratings</a:t>
            </a:r>
          </a:p>
          <a:p>
            <a:pPr lvl="1"/>
            <a:r>
              <a:rPr lang="en-US" sz="1200" dirty="0"/>
              <a:t>Product Quantity based on supply</a:t>
            </a:r>
          </a:p>
          <a:p>
            <a:pPr lvl="1"/>
            <a:r>
              <a:rPr lang="en-US" sz="1200" dirty="0"/>
              <a:t>Invoices</a:t>
            </a:r>
          </a:p>
          <a:p>
            <a:r>
              <a:rPr lang="en-US" sz="1200" dirty="0"/>
              <a:t>The application </a:t>
            </a:r>
            <a:r>
              <a:rPr lang="en-US" sz="1200" b="1" dirty="0"/>
              <a:t>must</a:t>
            </a:r>
            <a:r>
              <a:rPr lang="en-US" sz="1200" dirty="0"/>
              <a:t> be user friendly.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58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FD6-0E9F-4795-96F4-4309CE33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682C9-6395-4161-96AC-B40403637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22995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306336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5235-3264-4C99-96B7-715B03F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120C8-C3EF-4B27-80F6-E18E44C61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9" r="13719" b="2"/>
          <a:stretch/>
        </p:blipFill>
        <p:spPr>
          <a:xfrm>
            <a:off x="1063942" y="2193036"/>
            <a:ext cx="4773168" cy="398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54AC-E154-4367-A5D9-0AEBBE99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90" y="2980943"/>
            <a:ext cx="4773168" cy="2404873"/>
          </a:xfrm>
        </p:spPr>
        <p:txBody>
          <a:bodyPr>
            <a:normAutofit/>
          </a:bodyPr>
          <a:lstStyle/>
          <a:p>
            <a:r>
              <a:rPr lang="en-US" dirty="0"/>
              <a:t>Application is still under construction</a:t>
            </a:r>
          </a:p>
          <a:p>
            <a:r>
              <a:rPr lang="en-US" dirty="0"/>
              <a:t>Error in bean creation through unsatisfied dependencies was discovered late in development</a:t>
            </a:r>
          </a:p>
          <a:p>
            <a:pPr lvl="1"/>
            <a:r>
              <a:rPr lang="en-US" dirty="0"/>
              <a:t>Error resolved 08/06/2019</a:t>
            </a:r>
          </a:p>
          <a:p>
            <a:pPr lvl="1"/>
            <a:r>
              <a:rPr lang="en-US" dirty="0"/>
              <a:t>Testing has resumed</a:t>
            </a:r>
          </a:p>
        </p:txBody>
      </p:sp>
    </p:spTree>
    <p:extLst>
      <p:ext uri="{BB962C8B-B14F-4D97-AF65-F5344CB8AC3E}">
        <p14:creationId xmlns:p14="http://schemas.microsoft.com/office/powerpoint/2010/main" val="396657473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9" name="Rectangle 22">
            <a:extLst>
              <a:ext uri="{FF2B5EF4-FFF2-40B4-BE49-F238E27FC236}">
                <a16:creationId xmlns:a16="http://schemas.microsoft.com/office/drawing/2014/main" id="{5AAA0D94-BFF0-44AF-9E04-13800A61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4E0242FF-80FA-4D90-877A-E17E4224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3A4916F6-02C3-423B-84B6-19CDFB367E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2244"/>
          <a:stretch/>
        </p:blipFill>
        <p:spPr>
          <a:xfrm>
            <a:off x="918124" y="1111504"/>
            <a:ext cx="3723212" cy="457809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Rectangle 26">
            <a:extLst>
              <a:ext uri="{FF2B5EF4-FFF2-40B4-BE49-F238E27FC236}">
                <a16:creationId xmlns:a16="http://schemas.microsoft.com/office/drawing/2014/main" id="{1B92E287-CC3E-48F7-B435-D232FB900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A6F7-EB17-42DA-8F2F-24E6DC49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Product Demo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354BB7A-6D45-494D-90A8-2F497C01F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30">
            <a:extLst>
              <a:ext uri="{FF2B5EF4-FFF2-40B4-BE49-F238E27FC236}">
                <a16:creationId xmlns:a16="http://schemas.microsoft.com/office/drawing/2014/main" id="{A12E4495-24BE-4FFE-91E5-5BA7727E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1644A3-12B1-4F51-BB08-FDD391EF5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A6658C1-CF92-4E90-A775-D0D64A3D3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0091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721D-423E-4E39-AD7A-402F63DB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CAC2-C87C-4969-9CCD-E005AE8F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150311"/>
            <a:ext cx="6074467" cy="6536569"/>
          </a:xfrm>
        </p:spPr>
        <p:txBody>
          <a:bodyPr anchor="ctr">
            <a:normAutofit/>
          </a:bodyPr>
          <a:lstStyle/>
          <a:p>
            <a:r>
              <a:rPr lang="en-US" i="1" dirty="0"/>
              <a:t>Immediate goal: resolve the java bean creation error.</a:t>
            </a:r>
          </a:p>
          <a:p>
            <a:pPr lvl="1"/>
            <a:r>
              <a:rPr lang="en-US" i="1" dirty="0"/>
              <a:t>This will allow the app to launch &amp; for the user to interact with the application – Resolved Aug 6 2019</a:t>
            </a:r>
          </a:p>
          <a:p>
            <a:pPr lvl="1"/>
            <a:r>
              <a:rPr lang="en-US" i="1" dirty="0"/>
              <a:t>Currently testing &amp; reviewing Controller Mappings</a:t>
            </a:r>
          </a:p>
          <a:p>
            <a:r>
              <a:rPr lang="en-US" dirty="0"/>
              <a:t>Secondary goal: fully implement both the manufacturer and invoice classes</a:t>
            </a:r>
          </a:p>
          <a:p>
            <a:pPr lvl="1"/>
            <a:r>
              <a:rPr lang="en-US" dirty="0"/>
              <a:t>Manufacturer data linked with products will allow client to see production contact information immediately, as opposed to moving to a different screen. This can improve restock times.</a:t>
            </a:r>
          </a:p>
          <a:p>
            <a:r>
              <a:rPr lang="en-US" dirty="0"/>
              <a:t>Future goal: refine the ratings system from whole numbers to decimals to allow for more specific data pulls</a:t>
            </a:r>
          </a:p>
          <a:p>
            <a:pPr lvl="1"/>
            <a:r>
              <a:rPr lang="en-US" dirty="0"/>
              <a:t>Currently, the app is set to show products rated 4 or above. This only shows products rated 5.</a:t>
            </a:r>
          </a:p>
          <a:p>
            <a:pPr lvl="1"/>
            <a:r>
              <a:rPr lang="en-US" dirty="0"/>
              <a:t>Refining the system would allow client to pull products rated 4.1 to 5.0, allowing them to have access to more data for future planning.</a:t>
            </a: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741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2652A-C2A8-47FE-8E97-6E2D435C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629" y="490034"/>
            <a:ext cx="6157878" cy="2202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b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Comments?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67686C3-7933-45A1-ACB7-9110BF976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87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442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MarketPlace </vt:lpstr>
      <vt:lpstr>MarketPlace: What is it?</vt:lpstr>
      <vt:lpstr>Challenges</vt:lpstr>
      <vt:lpstr>Current Status</vt:lpstr>
      <vt:lpstr>Product Demo</vt:lpstr>
      <vt:lpstr>What’s next?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</dc:title>
  <dc:creator>Grace Eskew</dc:creator>
  <cp:lastModifiedBy>Grace Eskew</cp:lastModifiedBy>
  <cp:revision>6</cp:revision>
  <dcterms:created xsi:type="dcterms:W3CDTF">2019-08-06T03:30:29Z</dcterms:created>
  <dcterms:modified xsi:type="dcterms:W3CDTF">2019-08-06T19:48:56Z</dcterms:modified>
</cp:coreProperties>
</file>