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B6F5-34B8-F54C-BFA0-980ED2B7B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Air Pollution Gases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38278-778D-3F4D-94A4-B9AE35194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By: Grace, Loveleen, </a:t>
            </a:r>
            <a:r>
              <a:rPr lang="en-US" dirty="0" err="1"/>
              <a:t>Fatema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indoor, table&#10;&#10;Description automatically generated">
            <a:extLst>
              <a:ext uri="{FF2B5EF4-FFF2-40B4-BE49-F238E27FC236}">
                <a16:creationId xmlns:a16="http://schemas.microsoft.com/office/drawing/2014/main" id="{EEA126D1-25C9-0C41-BEC8-4AE60133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10" y="458119"/>
            <a:ext cx="8090910" cy="5941762"/>
          </a:xfrm>
        </p:spPr>
      </p:pic>
    </p:spTree>
    <p:extLst>
      <p:ext uri="{BB962C8B-B14F-4D97-AF65-F5344CB8AC3E}">
        <p14:creationId xmlns:p14="http://schemas.microsoft.com/office/powerpoint/2010/main" val="16293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643-A400-F94E-8CA1-74C0DB3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A12C-BF56-6B47-8385-790D3A28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Analyze how different gases effecting different countries</a:t>
            </a:r>
          </a:p>
          <a:p>
            <a:r>
              <a:rPr lang="en-US" dirty="0"/>
              <a:t>Analyze different gases effect on each state in US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gases: </a:t>
            </a:r>
          </a:p>
          <a:p>
            <a:pPr lvl="1"/>
            <a:r>
              <a:rPr lang="en-US" dirty="0"/>
              <a:t>Ozone (O3)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B08251-A300-4C7E-AA23-30AF2A8A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Bulk of data points from limited regions: United States, Europe, India, and China</a:t>
            </a:r>
          </a:p>
          <a:p>
            <a:r>
              <a:rPr lang="en-US" dirty="0"/>
              <a:t>Not every location measured every gas parameter</a:t>
            </a:r>
          </a:p>
          <a:p>
            <a:r>
              <a:rPr lang="en-US" dirty="0"/>
              <a:t>API was only able to grab the most recent date’s collected gas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Air Quality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2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PM2.5 and PM10</a:t>
            </a:r>
          </a:p>
          <a:p>
            <a:pPr lvl="1"/>
            <a:r>
              <a:rPr lang="en-US" dirty="0"/>
              <a:t>Concentration of microscopic particles less than 2.5/10 microns in diameter</a:t>
            </a:r>
          </a:p>
          <a:p>
            <a:pPr lvl="2"/>
            <a:r>
              <a:rPr lang="en-US" dirty="0"/>
              <a:t>Ex. particulates from burning wood, oil, motor exhausts, dust particles,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Ozone (O</a:t>
            </a:r>
            <a:r>
              <a:rPr lang="en-US" b="1" baseline="-25000" dirty="0"/>
              <a:t>3</a:t>
            </a:r>
            <a:r>
              <a:rPr lang="en-US" b="1" dirty="0"/>
              <a:t>) in Earth’s lower atmosphere</a:t>
            </a:r>
          </a:p>
          <a:p>
            <a:pPr lvl="1"/>
            <a:r>
              <a:rPr lang="en-US" dirty="0"/>
              <a:t>Formed from pollutants emitted by cars, power plants,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Nitric Oxide (NO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Produced during air combustion at high temperatures (</a:t>
            </a:r>
            <a:r>
              <a:rPr lang="en-US" dirty="0" err="1"/>
              <a:t>ie</a:t>
            </a:r>
            <a:r>
              <a:rPr lang="en-US" dirty="0"/>
              <a:t>. Motor vehicles)</a:t>
            </a:r>
          </a:p>
          <a:p>
            <a:r>
              <a:rPr lang="en-US" b="1" dirty="0"/>
              <a:t>Sulfur Dioxide (SO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An irritant produced from industrial processing of sulfur-containing materials</a:t>
            </a:r>
          </a:p>
          <a:p>
            <a:r>
              <a:rPr lang="en-US" b="1" dirty="0"/>
              <a:t>Carbon Monoxide (CO)</a:t>
            </a:r>
          </a:p>
          <a:p>
            <a:pPr lvl="1"/>
            <a:r>
              <a:rPr lang="en-US" dirty="0"/>
              <a:t>Produced by incomplete combustion of carbon-containing fuels</a:t>
            </a:r>
          </a:p>
          <a:p>
            <a:pPr lvl="1"/>
            <a:r>
              <a:rPr lang="en-US" dirty="0"/>
              <a:t>Affects the amount of oxygen carried around in the body</a:t>
            </a:r>
          </a:p>
          <a:p>
            <a:r>
              <a:rPr lang="en-US" b="1" dirty="0"/>
              <a:t>Black Carbon (BC)</a:t>
            </a:r>
          </a:p>
          <a:p>
            <a:pPr lvl="1"/>
            <a:r>
              <a:rPr lang="en-US" dirty="0"/>
              <a:t>Formed from incomplete combustion of biomass and fossil fuels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Visualization of Multiple Air Gas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D96FF-46CA-48CB-A129-BC0FEEA8E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8" b="15210"/>
          <a:stretch/>
        </p:blipFill>
        <p:spPr>
          <a:xfrm>
            <a:off x="104273" y="1962816"/>
            <a:ext cx="11983453" cy="48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Visualization of Multiple Air Gas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F1E41-15CC-4CCB-BC9B-C7F9080C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2" b="17381"/>
          <a:stretch/>
        </p:blipFill>
        <p:spPr>
          <a:xfrm>
            <a:off x="44390" y="2011248"/>
            <a:ext cx="12109142" cy="48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2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from previous years to track over time how the air quality measurements have changed.</a:t>
            </a:r>
          </a:p>
        </p:txBody>
      </p:sp>
    </p:spTree>
    <p:extLst>
      <p:ext uri="{BB962C8B-B14F-4D97-AF65-F5344CB8AC3E}">
        <p14:creationId xmlns:p14="http://schemas.microsoft.com/office/powerpoint/2010/main" val="3276110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231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Air Pollution Gases Analysis</vt:lpstr>
      <vt:lpstr>PowerPoint Presentation</vt:lpstr>
      <vt:lpstr>Project Objectives:</vt:lpstr>
      <vt:lpstr>PowerPoint Presentation</vt:lpstr>
      <vt:lpstr>Data Limitations</vt:lpstr>
      <vt:lpstr>Types of Air Quality Measurements</vt:lpstr>
      <vt:lpstr>Leaflet Visualization of Multiple Air Gas Parameters</vt:lpstr>
      <vt:lpstr>Leaflet Visualization of Multiple Air Gas Parameters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Gases Analysis</dc:title>
  <dc:creator>loveleen ss</dc:creator>
  <cp:lastModifiedBy>grace liu</cp:lastModifiedBy>
  <cp:revision>23</cp:revision>
  <dcterms:created xsi:type="dcterms:W3CDTF">2019-04-10T01:55:16Z</dcterms:created>
  <dcterms:modified xsi:type="dcterms:W3CDTF">2019-04-10T05:21:24Z</dcterms:modified>
</cp:coreProperties>
</file>