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9" r:id="rId5"/>
    <p:sldId id="265" r:id="rId6"/>
    <p:sldId id="268" r:id="rId7"/>
    <p:sldId id="270" r:id="rId8"/>
    <p:sldId id="273" r:id="rId9"/>
    <p:sldId id="261" r:id="rId10"/>
    <p:sldId id="262" r:id="rId11"/>
    <p:sldId id="271" r:id="rId12"/>
    <p:sldId id="272" r:id="rId13"/>
    <p:sldId id="27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B6F5-34B8-F54C-BFA0-980ED2B7B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Air Pollution Gases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38278-778D-3F4D-94A4-B9AE35194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By: Grace Hsu, </a:t>
            </a:r>
            <a:r>
              <a:rPr lang="en-US" dirty="0" err="1"/>
              <a:t>Loveleen</a:t>
            </a:r>
            <a:r>
              <a:rPr lang="en-US" dirty="0"/>
              <a:t> </a:t>
            </a:r>
            <a:r>
              <a:rPr lang="en-US" dirty="0" err="1"/>
              <a:t>Bangar</a:t>
            </a:r>
            <a:r>
              <a:rPr lang="en-US" dirty="0"/>
              <a:t>, </a:t>
            </a:r>
            <a:r>
              <a:rPr lang="en-US" dirty="0" err="1"/>
              <a:t>Fatema</a:t>
            </a:r>
            <a:r>
              <a:rPr lang="en-US" dirty="0"/>
              <a:t> </a:t>
            </a:r>
            <a:r>
              <a:rPr lang="en-US" dirty="0" err="1"/>
              <a:t>Nourzaie</a:t>
            </a:r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0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EB93-A51E-754D-826C-6A245870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5" y="808868"/>
            <a:ext cx="9818387" cy="5383210"/>
          </a:xfrm>
        </p:spPr>
        <p:txBody>
          <a:bodyPr>
            <a:normAutofit/>
          </a:bodyPr>
          <a:lstStyle/>
          <a:p>
            <a:r>
              <a:rPr lang="en-US" sz="2400" dirty="0"/>
              <a:t>Carbon Monoxide(CO) analysis</a:t>
            </a:r>
          </a:p>
          <a:p>
            <a:pPr lvl="1"/>
            <a:r>
              <a:rPr lang="en-US" sz="2400" dirty="0"/>
              <a:t>Most effected state Virginia, Washington</a:t>
            </a:r>
          </a:p>
          <a:p>
            <a:pPr lvl="1"/>
            <a:r>
              <a:rPr lang="en-US" sz="2400" dirty="0"/>
              <a:t>East coast shows high value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Black Carbon (BC) analysis</a:t>
            </a:r>
          </a:p>
          <a:p>
            <a:pPr lvl="1"/>
            <a:r>
              <a:rPr lang="en-US" sz="2400" dirty="0"/>
              <a:t>Most effected states is Indiana, CA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Overall in year 2019 records, gases values are increasing more as compare on years 2018, 2017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2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0D92-A845-324E-B3B7-B8BF0ED6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13" y="788989"/>
            <a:ext cx="9917778" cy="5601872"/>
          </a:xfrm>
        </p:spPr>
        <p:txBody>
          <a:bodyPr/>
          <a:lstStyle/>
          <a:p>
            <a:r>
              <a:rPr lang="en-US" sz="3600" dirty="0"/>
              <a:t>Data contribution </a:t>
            </a:r>
          </a:p>
          <a:p>
            <a:pPr lvl="1"/>
            <a:r>
              <a:rPr lang="en-US" sz="2800" dirty="0"/>
              <a:t>Top 5 countries where most of the data recorded:</a:t>
            </a:r>
          </a:p>
          <a:p>
            <a:pPr lvl="2"/>
            <a:r>
              <a:rPr lang="en-US" sz="2600" dirty="0"/>
              <a:t>US</a:t>
            </a:r>
          </a:p>
          <a:p>
            <a:pPr lvl="2"/>
            <a:r>
              <a:rPr lang="en-US" sz="2600" dirty="0"/>
              <a:t>China</a:t>
            </a:r>
          </a:p>
          <a:p>
            <a:pPr lvl="2"/>
            <a:r>
              <a:rPr lang="en-US" sz="2600" dirty="0"/>
              <a:t>India</a:t>
            </a:r>
          </a:p>
          <a:p>
            <a:pPr lvl="2"/>
            <a:r>
              <a:rPr lang="en-US" sz="2600" dirty="0"/>
              <a:t>France</a:t>
            </a:r>
          </a:p>
          <a:p>
            <a:pPr lvl="2"/>
            <a:r>
              <a:rPr lang="en-US" sz="2600" dirty="0"/>
              <a:t>Spain</a:t>
            </a:r>
          </a:p>
          <a:p>
            <a:pPr lvl="2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32A594-73F0-4A9D-AF35-830B41368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57" r="1408" b="4595"/>
          <a:stretch/>
        </p:blipFill>
        <p:spPr>
          <a:xfrm>
            <a:off x="122714" y="752382"/>
            <a:ext cx="11686989" cy="55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3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8D2-6361-664F-B34E-7C7890C3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9338-5860-C942-8D80-9F3BC4C6E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obtained from </a:t>
            </a:r>
            <a:r>
              <a:rPr lang="en-US" dirty="0" err="1"/>
              <a:t>openaq.org</a:t>
            </a:r>
            <a:endParaRPr lang="en-US" dirty="0"/>
          </a:p>
          <a:p>
            <a:r>
              <a:rPr lang="en-US" dirty="0"/>
              <a:t>JS graphing library used: </a:t>
            </a:r>
            <a:r>
              <a:rPr lang="en-US" dirty="0" err="1"/>
              <a:t>chart.js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json</a:t>
            </a:r>
            <a:r>
              <a:rPr lang="en-US" dirty="0"/>
              <a:t> data with </a:t>
            </a:r>
            <a:r>
              <a:rPr lang="en-US" dirty="0" err="1"/>
              <a:t>mongodb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7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D76C-F195-2E41-99FE-94A9333D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1F48-88AF-B94A-B1C9-348A806B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data from previous years to track over time how the air quality measurements have changed.</a:t>
            </a:r>
          </a:p>
          <a:p>
            <a:r>
              <a:rPr lang="en-US" dirty="0"/>
              <a:t>Map with real time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1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ky, indoor, table&#10;&#10;Description automatically generated">
            <a:extLst>
              <a:ext uri="{FF2B5EF4-FFF2-40B4-BE49-F238E27FC236}">
                <a16:creationId xmlns:a16="http://schemas.microsoft.com/office/drawing/2014/main" id="{EEA126D1-25C9-0C41-BEC8-4AE601334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310" y="458119"/>
            <a:ext cx="8090910" cy="5941762"/>
          </a:xfrm>
        </p:spPr>
      </p:pic>
    </p:spTree>
    <p:extLst>
      <p:ext uri="{BB962C8B-B14F-4D97-AF65-F5344CB8AC3E}">
        <p14:creationId xmlns:p14="http://schemas.microsoft.com/office/powerpoint/2010/main" val="162936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D76C-F195-2E41-99FE-94A9333D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Air Quality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1F48-88AF-B94A-B1C9-348A806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5473"/>
            <a:ext cx="8596668" cy="45129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PM2.5 and PM10</a:t>
            </a:r>
          </a:p>
          <a:p>
            <a:pPr lvl="1"/>
            <a:r>
              <a:rPr lang="en-US" dirty="0"/>
              <a:t>Concentration of microscopic particles less than 2.5/10 microns in diameter</a:t>
            </a:r>
          </a:p>
          <a:p>
            <a:pPr lvl="2"/>
            <a:r>
              <a:rPr lang="en-US" dirty="0"/>
              <a:t>Ex. particulates from burning wood, oil, motor exhausts, dust particles,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Ozone (O</a:t>
            </a:r>
            <a:r>
              <a:rPr lang="en-US" b="1" baseline="-25000" dirty="0"/>
              <a:t>3</a:t>
            </a:r>
            <a:r>
              <a:rPr lang="en-US" b="1" dirty="0"/>
              <a:t>) in Earth’s lower atmosphere</a:t>
            </a:r>
          </a:p>
          <a:p>
            <a:pPr lvl="1"/>
            <a:r>
              <a:rPr lang="en-US" dirty="0"/>
              <a:t>Formed from pollutants emitted by cars, power plants,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Nitric Oxide (NO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Produced during air combustion at high temperatures (</a:t>
            </a:r>
            <a:r>
              <a:rPr lang="en-US" dirty="0" err="1"/>
              <a:t>ie</a:t>
            </a:r>
            <a:r>
              <a:rPr lang="en-US" dirty="0"/>
              <a:t>. Motor vehicles)</a:t>
            </a:r>
          </a:p>
          <a:p>
            <a:r>
              <a:rPr lang="en-US" b="1" dirty="0"/>
              <a:t>Sulfur Dioxide (SO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An irritant produced from industrial processing of sulfur-containing materials</a:t>
            </a:r>
          </a:p>
          <a:p>
            <a:r>
              <a:rPr lang="en-US" b="1" dirty="0"/>
              <a:t>Carbon Monoxide (CO)</a:t>
            </a:r>
          </a:p>
          <a:p>
            <a:pPr lvl="1"/>
            <a:r>
              <a:rPr lang="en-US" dirty="0"/>
              <a:t>Produced by incomplete combustion of carbon-containing fuels</a:t>
            </a:r>
          </a:p>
          <a:p>
            <a:pPr lvl="1"/>
            <a:r>
              <a:rPr lang="en-US" dirty="0"/>
              <a:t>Affects the amount of oxygen carried around in the body</a:t>
            </a:r>
          </a:p>
          <a:p>
            <a:r>
              <a:rPr lang="en-US" b="1" dirty="0"/>
              <a:t>Black Carbon (BC)</a:t>
            </a:r>
          </a:p>
          <a:p>
            <a:pPr lvl="1"/>
            <a:r>
              <a:rPr lang="en-US" dirty="0"/>
              <a:t>Formed from incomplete combustion of biomass and fossil fuels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1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D643-A400-F94E-8CA1-74C0DB3C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A12C-BF56-6B47-8385-790D3A285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3200" dirty="0"/>
              <a:t>Analyze how different gases surround the various countries</a:t>
            </a:r>
          </a:p>
          <a:p>
            <a:r>
              <a:rPr lang="en-US" sz="3200" dirty="0"/>
              <a:t>Analyze different gases effect on each state in US</a:t>
            </a:r>
          </a:p>
          <a:p>
            <a:r>
              <a:rPr lang="en-US" sz="3200" dirty="0"/>
              <a:t>Worldwide data contribution for air pollution analysis</a:t>
            </a:r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9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B7BD-0F26-401F-9B7E-7A2CE17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B08251-A300-4C7E-AA23-30AF2A8A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sz="2400" dirty="0"/>
              <a:t>Bulk of data points from limited regions: United States, Europe, India, and China</a:t>
            </a:r>
          </a:p>
          <a:p>
            <a:r>
              <a:rPr lang="en-US" sz="2400" dirty="0"/>
              <a:t>Not every location measured every gas parameter</a:t>
            </a:r>
          </a:p>
          <a:p>
            <a:r>
              <a:rPr lang="en-US" sz="2400" dirty="0"/>
              <a:t>API was only able to grab the most recent date’s collected gas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0B61-331A-4E7B-B6A0-8246A6A0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0390-4844-403C-91B3-0FC54774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4135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A3A6-72B1-9747-8490-36EBB3F6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Analysis in 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F9FC-5DCC-5141-9520-33EE7598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59226"/>
            <a:ext cx="10186137" cy="4929809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Ozone(O3)</a:t>
            </a:r>
          </a:p>
          <a:p>
            <a:pPr lvl="1"/>
            <a:r>
              <a:rPr lang="en-US" sz="2900" dirty="0"/>
              <a:t>States near coasts show high ozone value</a:t>
            </a:r>
          </a:p>
          <a:p>
            <a:pPr lvl="2"/>
            <a:r>
              <a:rPr lang="en-US" sz="2900" dirty="0"/>
              <a:t>As per analysis, top three states showing high value are: CA, NY, TX</a:t>
            </a:r>
          </a:p>
          <a:p>
            <a:pPr lvl="2"/>
            <a:r>
              <a:rPr lang="en-US" sz="2900" dirty="0"/>
              <a:t>In 2019 average ozone level is 53 µg/m³, while in 2018 it was 46 µg/m³		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Particulate matter (PM2.5) analysis</a:t>
            </a:r>
          </a:p>
          <a:p>
            <a:pPr lvl="1"/>
            <a:r>
              <a:rPr lang="en-US" sz="2900" dirty="0"/>
              <a:t>Most effected states are CA, Montana, Washington</a:t>
            </a:r>
          </a:p>
          <a:p>
            <a:pPr lvl="1"/>
            <a:r>
              <a:rPr lang="en-US" sz="2900" dirty="0"/>
              <a:t>Highest value recorded in CA</a:t>
            </a:r>
          </a:p>
          <a:p>
            <a:pPr lvl="1"/>
            <a:r>
              <a:rPr lang="en-US" sz="2900" dirty="0"/>
              <a:t>West cost is more effected by this gas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						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1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C5FC-E1A2-9645-B080-346F59FE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8411"/>
            <a:ext cx="8596668" cy="5472951"/>
          </a:xfrm>
        </p:spPr>
        <p:txBody>
          <a:bodyPr/>
          <a:lstStyle/>
          <a:p>
            <a:r>
              <a:rPr lang="en-US" sz="2400" dirty="0"/>
              <a:t>Ozone (O3) on US map: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EC74B4D-D952-CD4C-AC73-95647310D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9309"/>
            <a:ext cx="8663835" cy="46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7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D039-FA9D-514E-BD0C-39717310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24" y="967894"/>
            <a:ext cx="8923867" cy="485643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Particulate matter (PM10) analysis</a:t>
            </a:r>
          </a:p>
          <a:p>
            <a:pPr lvl="1"/>
            <a:r>
              <a:rPr lang="en-US" sz="2400" dirty="0"/>
              <a:t>Most effected state CA 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Sulfur dioxide (SO2) analysis</a:t>
            </a:r>
          </a:p>
          <a:p>
            <a:pPr lvl="1"/>
            <a:r>
              <a:rPr lang="en-US" sz="2400" dirty="0"/>
              <a:t>Most effected states are Ohio, Indiana</a:t>
            </a:r>
            <a:r>
              <a:rPr lang="en-US" sz="2400"/>
              <a:t>, Alabama</a:t>
            </a:r>
            <a:endParaRPr lang="en-US" sz="2400" dirty="0"/>
          </a:p>
          <a:p>
            <a:pPr lvl="1"/>
            <a:r>
              <a:rPr lang="en-US" sz="2400" dirty="0"/>
              <a:t>East is most effected by this gas</a:t>
            </a:r>
          </a:p>
          <a:p>
            <a:pPr lvl="1"/>
            <a:endParaRPr lang="en-US" sz="2400" dirty="0"/>
          </a:p>
          <a:p>
            <a:r>
              <a:rPr lang="en-US" sz="2400" dirty="0"/>
              <a:t>Nitrogen Oxide(NO2) analysis</a:t>
            </a:r>
          </a:p>
          <a:p>
            <a:pPr lvl="1"/>
            <a:r>
              <a:rPr lang="en-US" sz="2400" dirty="0"/>
              <a:t>Most effected city is Wisconsin, Colorado</a:t>
            </a:r>
          </a:p>
          <a:p>
            <a:pPr lvl="1"/>
            <a:r>
              <a:rPr lang="en-US" sz="2400" dirty="0"/>
              <a:t>Central part of US is most effected by this gas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55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432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Air Pollution Gases Analysis</vt:lpstr>
      <vt:lpstr>PowerPoint Presentation</vt:lpstr>
      <vt:lpstr>Types of Air Quality Measurements</vt:lpstr>
      <vt:lpstr>Project Objectives:</vt:lpstr>
      <vt:lpstr>Data Limitations</vt:lpstr>
      <vt:lpstr>Website Design</vt:lpstr>
      <vt:lpstr>Gas Analysis in US: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Gases Analysis</dc:title>
  <dc:creator>loveleen ss</dc:creator>
  <cp:lastModifiedBy>grace liu</cp:lastModifiedBy>
  <cp:revision>39</cp:revision>
  <dcterms:created xsi:type="dcterms:W3CDTF">2019-04-10T01:55:16Z</dcterms:created>
  <dcterms:modified xsi:type="dcterms:W3CDTF">2019-04-11T02:29:19Z</dcterms:modified>
</cp:coreProperties>
</file>