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8" r:id="rId8"/>
    <p:sldId id="260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B6F5-34B8-F54C-BFA0-980ED2B7B2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Air Pollution Gases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38278-778D-3F4D-94A4-B9AE351940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By: Grace, Loveleen, </a:t>
            </a:r>
            <a:r>
              <a:rPr lang="en-US" dirty="0" err="1"/>
              <a:t>Fatema</a:t>
            </a:r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905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D76C-F195-2E41-99FE-94A9333D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51F48-88AF-B94A-B1C9-348A806B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 data from previous years to track over time how the air quality measurements have changed.</a:t>
            </a:r>
          </a:p>
        </p:txBody>
      </p:sp>
    </p:spTree>
    <p:extLst>
      <p:ext uri="{BB962C8B-B14F-4D97-AF65-F5344CB8AC3E}">
        <p14:creationId xmlns:p14="http://schemas.microsoft.com/office/powerpoint/2010/main" val="327611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ky, indoor, table&#10;&#10;Description automatically generated">
            <a:extLst>
              <a:ext uri="{FF2B5EF4-FFF2-40B4-BE49-F238E27FC236}">
                <a16:creationId xmlns:a16="http://schemas.microsoft.com/office/drawing/2014/main" id="{EEA126D1-25C9-0C41-BEC8-4AE601334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310" y="458119"/>
            <a:ext cx="8090910" cy="5941762"/>
          </a:xfrm>
        </p:spPr>
      </p:pic>
    </p:spTree>
    <p:extLst>
      <p:ext uri="{BB962C8B-B14F-4D97-AF65-F5344CB8AC3E}">
        <p14:creationId xmlns:p14="http://schemas.microsoft.com/office/powerpoint/2010/main" val="162936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4D643-A400-F94E-8CA1-74C0DB3C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4A12C-BF56-6B47-8385-790D3A285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Analyze how different gases effecting different countries</a:t>
            </a:r>
          </a:p>
          <a:p>
            <a:r>
              <a:rPr lang="en-US" dirty="0"/>
              <a:t>Analyze different gases effect on each state in US</a:t>
            </a:r>
          </a:p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5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D76C-F195-2E41-99FE-94A9333D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51F48-88AF-B94A-B1C9-348A806B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gases: </a:t>
            </a:r>
          </a:p>
          <a:p>
            <a:pPr lvl="1"/>
            <a:r>
              <a:rPr lang="en-US" dirty="0"/>
              <a:t>Ozone (O3)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2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B7BD-0F26-401F-9B7E-7A2CE17F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Limitations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B08251-A300-4C7E-AA23-30AF2A8AC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Bulk of data points from limited regions: United States, Europe, India, and China</a:t>
            </a:r>
          </a:p>
          <a:p>
            <a:r>
              <a:rPr lang="en-US" dirty="0"/>
              <a:t>Not every location measured every gas parameter</a:t>
            </a:r>
          </a:p>
          <a:p>
            <a:r>
              <a:rPr lang="en-US" dirty="0"/>
              <a:t>API was only able to grab the most recent date’s collected gas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2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D76C-F195-2E41-99FE-94A9333DD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Types of Air Quality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51F48-88AF-B94A-B1C9-348A806B9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5473"/>
            <a:ext cx="8596668" cy="451292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PM2.5 and PM10</a:t>
            </a:r>
          </a:p>
          <a:p>
            <a:pPr lvl="1"/>
            <a:r>
              <a:rPr lang="en-US" dirty="0"/>
              <a:t>Concentration of microscopic particles less than 2.5/10 microns in diameter</a:t>
            </a:r>
          </a:p>
          <a:p>
            <a:pPr lvl="2"/>
            <a:r>
              <a:rPr lang="en-US" dirty="0"/>
              <a:t>Ex. particulates from burning wood, oil, motor exhausts, dust particles,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b="1" dirty="0"/>
              <a:t>Ozone (O</a:t>
            </a:r>
            <a:r>
              <a:rPr lang="en-US" b="1" baseline="-25000" dirty="0"/>
              <a:t>3</a:t>
            </a:r>
            <a:r>
              <a:rPr lang="en-US" b="1" dirty="0"/>
              <a:t>) in Earth’s lower atmosphere</a:t>
            </a:r>
          </a:p>
          <a:p>
            <a:pPr lvl="1"/>
            <a:r>
              <a:rPr lang="en-US" dirty="0"/>
              <a:t>Formed from pollutants emitted by cars, power plants,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b="1" dirty="0"/>
              <a:t>Nitric Oxide (NO</a:t>
            </a:r>
            <a:r>
              <a:rPr lang="en-US" b="1" baseline="-25000" dirty="0"/>
              <a:t>2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Produced during air combustion at high temperatures (</a:t>
            </a:r>
            <a:r>
              <a:rPr lang="en-US" dirty="0" err="1"/>
              <a:t>ie</a:t>
            </a:r>
            <a:r>
              <a:rPr lang="en-US" dirty="0"/>
              <a:t>. Motor vehicles)</a:t>
            </a:r>
          </a:p>
          <a:p>
            <a:r>
              <a:rPr lang="en-US" b="1" dirty="0"/>
              <a:t>Sulfur Dioxide (SO</a:t>
            </a:r>
            <a:r>
              <a:rPr lang="en-US" b="1" baseline="-25000" dirty="0"/>
              <a:t>2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An irritant produced from industrial processing of sulfur-containing materials</a:t>
            </a:r>
          </a:p>
          <a:p>
            <a:r>
              <a:rPr lang="en-US" b="1" dirty="0"/>
              <a:t>Carbon Monoxide (CO)</a:t>
            </a:r>
          </a:p>
          <a:p>
            <a:pPr lvl="1"/>
            <a:r>
              <a:rPr lang="en-US" dirty="0"/>
              <a:t>Produced by incomplete combustion of carbon-containing fuels</a:t>
            </a:r>
          </a:p>
          <a:p>
            <a:pPr lvl="1"/>
            <a:r>
              <a:rPr lang="en-US" dirty="0"/>
              <a:t>Affects the amount of oxygen carried around in the body</a:t>
            </a:r>
          </a:p>
          <a:p>
            <a:r>
              <a:rPr lang="en-US" b="1" dirty="0"/>
              <a:t>Black Carbon (BC)</a:t>
            </a:r>
          </a:p>
          <a:p>
            <a:pPr lvl="1"/>
            <a:r>
              <a:rPr lang="en-US" dirty="0"/>
              <a:t>Formed from incomplete combustion of biomass and fossil fuels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1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0B61-331A-4E7B-B6A0-8246A6A0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60390-4844-403C-91B3-0FC547747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4135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B7BD-0F26-401F-9B7E-7A2CE17F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Leaflet Visualization of Multiple Air Gas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5D96FF-46CA-48CB-A129-BC0FEEA8EA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68" b="15210"/>
          <a:stretch/>
        </p:blipFill>
        <p:spPr>
          <a:xfrm>
            <a:off x="104273" y="1962816"/>
            <a:ext cx="11983453" cy="489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71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B7BD-0F26-401F-9B7E-7A2CE17F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Leaflet Visualization of Multiple Air Gas Parameters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EF1E41-15CC-4CCB-BC9B-C7F9080C7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62" b="17381"/>
          <a:stretch/>
        </p:blipFill>
        <p:spPr>
          <a:xfrm>
            <a:off x="44390" y="2011248"/>
            <a:ext cx="12109142" cy="484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257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205</TotalTime>
  <Words>234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Air Pollution Gases Analysis</vt:lpstr>
      <vt:lpstr>PowerPoint Presentation</vt:lpstr>
      <vt:lpstr>Project Objectives:</vt:lpstr>
      <vt:lpstr>PowerPoint Presentation</vt:lpstr>
      <vt:lpstr>Data Limitations</vt:lpstr>
      <vt:lpstr>Types of Air Quality Measurements</vt:lpstr>
      <vt:lpstr>Website Design</vt:lpstr>
      <vt:lpstr>Leaflet Visualization of Multiple Air Gas Parameters</vt:lpstr>
      <vt:lpstr>Leaflet Visualization of Multiple Air Gas Parameters</vt:lpstr>
      <vt:lpstr>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Pollution Gases Analysis</dc:title>
  <dc:creator>loveleen ss</dc:creator>
  <cp:lastModifiedBy>grace liu</cp:lastModifiedBy>
  <cp:revision>25</cp:revision>
  <dcterms:created xsi:type="dcterms:W3CDTF">2019-04-10T01:55:16Z</dcterms:created>
  <dcterms:modified xsi:type="dcterms:W3CDTF">2019-04-11T01:24:47Z</dcterms:modified>
</cp:coreProperties>
</file>