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0" d="100"/>
          <a:sy n="40" d="100"/>
        </p:scale>
        <p:origin x="48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Housing data vs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Casey Hill</a:t>
            </a:r>
          </a:p>
          <a:p>
            <a:r>
              <a:rPr lang="en-US" dirty="0"/>
              <a:t>Sean Lane</a:t>
            </a:r>
          </a:p>
          <a:p>
            <a:r>
              <a:rPr lang="en-US" dirty="0"/>
              <a:t>Grace Hsu</a:t>
            </a:r>
          </a:p>
          <a:p>
            <a:r>
              <a:rPr lang="en-US" dirty="0"/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680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company’s stock value influence their headquarters housing market?</a:t>
            </a:r>
          </a:p>
        </p:txBody>
      </p:sp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company’s stock price and their headquarters housing market correlated during years 2005 to 2015?</a:t>
            </a:r>
          </a:p>
          <a:p>
            <a:r>
              <a:rPr lang="en-US" dirty="0"/>
              <a:t>What correlation can we find between our hypothesis and the sub-categories of the companies? (Industrial/Tech, Finance, Retail, Other)</a:t>
            </a:r>
          </a:p>
          <a:p>
            <a:r>
              <a:rPr lang="en-US" dirty="0"/>
              <a:t>If there is a correlation between stock and housing prices, what level of change can be expected from this single variable?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991E-6A0E-407C-8CC5-25A6A744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7" y="2021953"/>
            <a:ext cx="4048812" cy="4048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9A2B8-8FA9-48AA-B495-1F4DE8EE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953"/>
            <a:ext cx="6765282" cy="3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   1 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275</TotalTime>
  <Words>192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 Cond</vt:lpstr>
      <vt:lpstr>Century Schoolbook</vt:lpstr>
      <vt:lpstr>Wingdings 2</vt:lpstr>
      <vt:lpstr>View</vt:lpstr>
      <vt:lpstr>Housing data vs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casey24hill@gmail.com</cp:lastModifiedBy>
  <cp:revision>15</cp:revision>
  <dcterms:created xsi:type="dcterms:W3CDTF">2019-01-12T18:04:45Z</dcterms:created>
  <dcterms:modified xsi:type="dcterms:W3CDTF">2019-01-13T20:45:55Z</dcterms:modified>
</cp:coreProperties>
</file>