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11067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Housing data vs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Casey Hill</a:t>
            </a:r>
          </a:p>
          <a:p>
            <a:r>
              <a:rPr lang="en-US" dirty="0"/>
              <a:t>Sean Lane</a:t>
            </a:r>
          </a:p>
          <a:p>
            <a:r>
              <a:rPr lang="en-US" dirty="0"/>
              <a:t>Grace Hsu</a:t>
            </a:r>
          </a:p>
          <a:p>
            <a:r>
              <a:rPr lang="en-US" dirty="0"/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company’s stock value influence their headquarters housing market?</a:t>
            </a:r>
          </a:p>
        </p:txBody>
      </p:sp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company’s stock price and their headquarters housing market correlated during years 2005 to 2015?</a:t>
            </a:r>
          </a:p>
          <a:p>
            <a:r>
              <a:rPr lang="en-US" dirty="0"/>
              <a:t>What correlation can we find between our hypothesis and the sub-categories of the companies? (Industrial/Tech, Finance, Retail, Other)</a:t>
            </a:r>
          </a:p>
          <a:p>
            <a:r>
              <a:rPr lang="en-US" dirty="0"/>
              <a:t>If there is a correlation between stock and housing prices, what level of change can be expected from this single variable?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056D-61CD-4634-8A39-281814B4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2D29-93BF-4779-AC26-650FD574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ECB8-B958-4CA6-9F5A-467B7905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AD1C-53EF-4018-BFFF-227A2B79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F352-35AC-4F23-8586-582CBFBC5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9646-C9A6-4780-BA74-BF19F3F7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E7F-C322-4FE1-97C3-0F284797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15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</TotalTime>
  <Words>112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Housing data vs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grace liu</cp:lastModifiedBy>
  <cp:revision>5</cp:revision>
  <dcterms:created xsi:type="dcterms:W3CDTF">2019-01-12T18:04:45Z</dcterms:created>
  <dcterms:modified xsi:type="dcterms:W3CDTF">2019-01-12T20:43:31Z</dcterms:modified>
</cp:coreProperties>
</file>