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sey24hill@gmail.com" initials="c" lastIdx="1" clrIdx="0">
    <p:extLst>
      <p:ext uri="{19B8F6BF-5375-455C-9EA6-DF929625EA0E}">
        <p15:presenceInfo xmlns:p15="http://schemas.microsoft.com/office/powerpoint/2012/main" userId="ea777c9b0ac38f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2087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4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7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6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933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8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3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1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1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5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5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737F289-89E6-45C0-A309-55574EBBAED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2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3B730-7037-497F-B09A-70B7F0FFE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-11067"/>
            <a:ext cx="10277458" cy="3499702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Century Schoolbook" panose="02040604050505020304" pitchFamily="18" charset="0"/>
              </a:rPr>
              <a:t>Stocks and Housing: How Local Can We Get?</a:t>
            </a:r>
            <a:br>
              <a:rPr lang="en-US" sz="6000" dirty="0"/>
            </a:br>
            <a:br>
              <a:rPr lang="en-US" sz="6000" dirty="0"/>
            </a:b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A9AA8-2389-4947-9A2A-A04E8687A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315" y="5029200"/>
            <a:ext cx="9418320" cy="169164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Casey Hill</a:t>
            </a:r>
          </a:p>
          <a:p>
            <a:r>
              <a:rPr lang="en-US" dirty="0">
                <a:solidFill>
                  <a:schemeClr val="bg1"/>
                </a:solidFill>
              </a:rPr>
              <a:t>Sean Lane</a:t>
            </a:r>
          </a:p>
          <a:p>
            <a:r>
              <a:rPr lang="en-US" dirty="0">
                <a:solidFill>
                  <a:schemeClr val="bg1"/>
                </a:solidFill>
              </a:rPr>
              <a:t>Grace Hsu</a:t>
            </a:r>
          </a:p>
          <a:p>
            <a:r>
              <a:rPr lang="en-US" dirty="0">
                <a:solidFill>
                  <a:schemeClr val="bg1"/>
                </a:solidFill>
              </a:rPr>
              <a:t>UCB Extensions: Data Analytics Bootcamp Project 1 (Jan 14, 2019)</a:t>
            </a:r>
          </a:p>
        </p:txBody>
      </p:sp>
    </p:spTree>
    <p:extLst>
      <p:ext uri="{BB962C8B-B14F-4D97-AF65-F5344CB8AC3E}">
        <p14:creationId xmlns:p14="http://schemas.microsoft.com/office/powerpoint/2010/main" val="3679250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C189A54F-F958-4DBA-BFAB-D9C7FD13B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86" y="0"/>
            <a:ext cx="8988619" cy="68117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3BF7C90-5346-454B-BF96-9A141B369BB5}"/>
              </a:ext>
            </a:extLst>
          </p:cNvPr>
          <p:cNvSpPr/>
          <p:nvPr/>
        </p:nvSpPr>
        <p:spPr>
          <a:xfrm>
            <a:off x="8749086" y="56230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>
                <a:latin typeface="Arial Nova Cond" panose="020B0506020202020204" pitchFamily="34" charset="0"/>
              </a:rPr>
              <a:t>Pearson r : 0.723121846 </a:t>
            </a:r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 </a:t>
            </a:r>
          </a:p>
          <a:p>
            <a:r>
              <a:rPr lang="en-US" dirty="0">
                <a:latin typeface="Arial Nova Cond" panose="020B0506020202020204" pitchFamily="34" charset="0"/>
              </a:rPr>
              <a:t>P Value : 1.23E-22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549C03-3865-415D-8E2A-F8AA0686C63C}"/>
              </a:ext>
            </a:extLst>
          </p:cNvPr>
          <p:cNvSpPr txBox="1"/>
          <p:nvPr/>
        </p:nvSpPr>
        <p:spPr>
          <a:xfrm>
            <a:off x="8749086" y="3164619"/>
            <a:ext cx="2638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ova Cond" panose="020B0506020202020204" pitchFamily="34" charset="0"/>
              </a:rPr>
              <a:t>Exxon Mobile is the 9</a:t>
            </a:r>
            <a:r>
              <a:rPr lang="en-US" baseline="30000" dirty="0">
                <a:latin typeface="Arial Nova Cond" panose="020B0506020202020204" pitchFamily="34" charset="0"/>
              </a:rPr>
              <a:t>th</a:t>
            </a:r>
            <a:r>
              <a:rPr lang="en-US" dirty="0">
                <a:latin typeface="Arial Nova Cond" panose="020B0506020202020204" pitchFamily="34" charset="0"/>
              </a:rPr>
              <a:t> largest company by revenue</a:t>
            </a:r>
          </a:p>
        </p:txBody>
      </p:sp>
    </p:spTree>
    <p:extLst>
      <p:ext uri="{BB962C8B-B14F-4D97-AF65-F5344CB8AC3E}">
        <p14:creationId xmlns:p14="http://schemas.microsoft.com/office/powerpoint/2010/main" val="1680070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17CB-9F37-4C44-AB66-2DAC3DBF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C72B8-F0D9-4EDC-B99E-32A38F03D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D46C-86A2-47BF-9E8D-E7DDA9D4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F4FE1-7348-45B3-AFCE-5E58F81A9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92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10BF-8E45-463C-A43A-65C146C9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732B0-A81A-45CB-8C0B-38D27C03F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 company’s stock value influence their headquarters housing market?</a:t>
            </a:r>
          </a:p>
        </p:txBody>
      </p:sp>
    </p:spTree>
    <p:extLst>
      <p:ext uri="{BB962C8B-B14F-4D97-AF65-F5344CB8AC3E}">
        <p14:creationId xmlns:p14="http://schemas.microsoft.com/office/powerpoint/2010/main" val="398249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CC70-C6EE-4406-9A7D-F5CB501F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30A17-1492-4039-855B-F7097DA97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company’s stock price and their headquarters housing market correlated during years 2005 to 2015?</a:t>
            </a:r>
          </a:p>
          <a:p>
            <a:r>
              <a:rPr lang="en-US" dirty="0"/>
              <a:t>What correlation can we find between our hypothesis and the sub-categories of the companies? (Industrial/Tech, Finance, Retail, Other)</a:t>
            </a:r>
          </a:p>
          <a:p>
            <a:r>
              <a:rPr lang="en-US" dirty="0"/>
              <a:t>If there is a correlation between stock and housing prices, what level of change can be expected from this single variable?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86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C5A1-5DA4-4939-9D67-3E694766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91167-F714-47D5-A37B-FB93C6F14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8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3DA8-FF0B-4A56-B181-56AC1B10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728C8-4DE5-4D66-975B-09391E2CF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6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B7F2A-220F-457B-BD53-2FC369392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Analysis</a:t>
            </a:r>
            <a:endParaRPr lang="en-US" sz="13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E3991E-6A0E-407C-8CC5-25A6A7446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647" y="2021953"/>
            <a:ext cx="4048812" cy="40488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F9A2B8-8FA9-48AA-B495-1F4DE8EE5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1953"/>
            <a:ext cx="6765282" cy="386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0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29C57B-927C-4BFC-BC7E-DA8D60D1C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30" y="26373"/>
            <a:ext cx="8794142" cy="676890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24D14D8-B82B-4CBB-B07D-1D154616C868}"/>
              </a:ext>
            </a:extLst>
          </p:cNvPr>
          <p:cNvSpPr/>
          <p:nvPr/>
        </p:nvSpPr>
        <p:spPr>
          <a:xfrm>
            <a:off x="3790950" y="5222875"/>
            <a:ext cx="609600" cy="527050"/>
          </a:xfrm>
          <a:prstGeom prst="ellipse">
            <a:avLst/>
          </a:prstGeom>
          <a:solidFill>
            <a:srgbClr val="FFFF00">
              <a:alpha val="44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2E6536-0373-4A0E-8417-169ABFA30F05}"/>
              </a:ext>
            </a:extLst>
          </p:cNvPr>
          <p:cNvSpPr/>
          <p:nvPr/>
        </p:nvSpPr>
        <p:spPr>
          <a:xfrm>
            <a:off x="8528803" y="3229851"/>
            <a:ext cx="196850" cy="180975"/>
          </a:xfrm>
          <a:prstGeom prst="ellipse">
            <a:avLst/>
          </a:prstGeom>
          <a:solidFill>
            <a:srgbClr val="FFFF00">
              <a:alpha val="44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DDA6F8-7EDE-43E2-B5AA-415D2641A6F0}"/>
              </a:ext>
            </a:extLst>
          </p:cNvPr>
          <p:cNvSpPr txBox="1"/>
          <p:nvPr/>
        </p:nvSpPr>
        <p:spPr>
          <a:xfrm>
            <a:off x="8572500" y="3129865"/>
            <a:ext cx="2393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Nova Cond" panose="020B0604020202020204" pitchFamily="34" charset="0"/>
              </a:rPr>
              <a:t>The Financial Crash of 2008-2009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125474-4896-427D-91A8-5D778A081D7F}"/>
              </a:ext>
            </a:extLst>
          </p:cNvPr>
          <p:cNvSpPr/>
          <p:nvPr/>
        </p:nvSpPr>
        <p:spPr>
          <a:xfrm>
            <a:off x="8627228" y="5845341"/>
            <a:ext cx="25450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Pearson r :</a:t>
            </a:r>
            <a:r>
              <a:rPr lang="en-US" dirty="0">
                <a:latin typeface="Arial Nova Cond" panose="020B0506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-0.465546108</a:t>
            </a:r>
          </a:p>
          <a:p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P Value :   </a:t>
            </a:r>
            <a:r>
              <a:rPr lang="en-US" dirty="0">
                <a:latin typeface="Arial Nova Cond" panose="020B0506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1.86E-08</a:t>
            </a:r>
            <a:r>
              <a:rPr lang="en-US" dirty="0">
                <a:latin typeface="Arial Nova Cond" panose="020B0506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3913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C2FCEF-92D6-493C-AB66-66529B499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51" y="95250"/>
            <a:ext cx="8642350" cy="6667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BFC674-039B-4EF1-BCB8-ECD29BCA7808}"/>
              </a:ext>
            </a:extLst>
          </p:cNvPr>
          <p:cNvSpPr txBox="1"/>
          <p:nvPr/>
        </p:nvSpPr>
        <p:spPr>
          <a:xfrm>
            <a:off x="8296081" y="3105835"/>
            <a:ext cx="3058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Nova Cond" panose="020B0506020202020204" pitchFamily="34" charset="0"/>
              </a:rPr>
              <a:t>The median household income in North Bethesda, MD is nearly 2x the US average. ($103,000)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500E2A-0039-4AA0-B966-50A1C217241D}"/>
              </a:ext>
            </a:extLst>
          </p:cNvPr>
          <p:cNvSpPr/>
          <p:nvPr/>
        </p:nvSpPr>
        <p:spPr>
          <a:xfrm>
            <a:off x="8296081" y="58410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 Nova Cond" panose="020B0506020202020204" pitchFamily="34" charset="0"/>
              </a:rPr>
              <a:t>Pearson r : 0</a:t>
            </a:r>
          </a:p>
          <a:p>
            <a:r>
              <a:rPr lang="en-US" dirty="0">
                <a:latin typeface="Arial Nova Cond" panose="020B0506020202020204" pitchFamily="34" charset="0"/>
              </a:rPr>
              <a:t>P Value :    1 </a:t>
            </a:r>
          </a:p>
        </p:txBody>
      </p:sp>
    </p:spTree>
    <p:extLst>
      <p:ext uri="{BB962C8B-B14F-4D97-AF65-F5344CB8AC3E}">
        <p14:creationId xmlns:p14="http://schemas.microsoft.com/office/powerpoint/2010/main" val="3323950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528629-1DCE-4A3B-A590-14D834D1D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83" y="0"/>
            <a:ext cx="8814630" cy="68602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9FA9FC-F7A7-4200-ACDA-015DA238B64D}"/>
              </a:ext>
            </a:extLst>
          </p:cNvPr>
          <p:cNvSpPr/>
          <p:nvPr/>
        </p:nvSpPr>
        <p:spPr>
          <a:xfrm>
            <a:off x="8390393" y="5657671"/>
            <a:ext cx="241681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>
                <a:latin typeface="Arial Nova Cond" panose="020B0506020202020204" pitchFamily="34" charset="0"/>
              </a:rPr>
              <a:t>Pearson r : </a:t>
            </a:r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0.78985244 </a:t>
            </a:r>
          </a:p>
          <a:p>
            <a:r>
              <a:rPr lang="en-US" dirty="0">
                <a:latin typeface="Arial Nova Cond" panose="020B0506020202020204" pitchFamily="34" charset="0"/>
              </a:rPr>
              <a:t>P Value : </a:t>
            </a:r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2.20E-29</a:t>
            </a:r>
            <a:r>
              <a:rPr lang="en-US" dirty="0">
                <a:latin typeface="Arial Nova Cond" panose="020B0506020202020204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AC7A75-5B10-4760-9104-251B4578E985}"/>
              </a:ext>
            </a:extLst>
          </p:cNvPr>
          <p:cNvSpPr/>
          <p:nvPr/>
        </p:nvSpPr>
        <p:spPr>
          <a:xfrm>
            <a:off x="8390393" y="3101009"/>
            <a:ext cx="28766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 Nova Cond" panose="020B0506020202020204" pitchFamily="34" charset="0"/>
              </a:rPr>
              <a:t>Humana is the 2</a:t>
            </a:r>
            <a:r>
              <a:rPr lang="en-US" baseline="30000" dirty="0">
                <a:latin typeface="Arial Nova Cond" panose="020B0506020202020204" pitchFamily="34" charset="0"/>
              </a:rPr>
              <a:t>nd</a:t>
            </a:r>
            <a:r>
              <a:rPr lang="en-US" dirty="0">
                <a:latin typeface="Arial Nova Cond" panose="020B0506020202020204" pitchFamily="34" charset="0"/>
              </a:rPr>
              <a:t> largest employer in Louisville, KY. (9,854)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6153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291</TotalTime>
  <Words>199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Nova Cond</vt:lpstr>
      <vt:lpstr>Century Schoolbook</vt:lpstr>
      <vt:lpstr>Wingdings 2</vt:lpstr>
      <vt:lpstr>View</vt:lpstr>
      <vt:lpstr>Stocks and Housing: How Local Can We Get?  </vt:lpstr>
      <vt:lpstr>Hypothesis</vt:lpstr>
      <vt:lpstr>Questions</vt:lpstr>
      <vt:lpstr>Data Mining Summary</vt:lpstr>
      <vt:lpstr>Data Exploration and Cleanup</vt:lpstr>
      <vt:lpstr>Analysis</vt:lpstr>
      <vt:lpstr>PowerPoint Presentation</vt:lpstr>
      <vt:lpstr>PowerPoint Presentation</vt:lpstr>
      <vt:lpstr>PowerPoint Presentation</vt:lpstr>
      <vt:lpstr>PowerPoint Presentation</vt:lpstr>
      <vt:lpstr>Conclusions</vt:lpstr>
      <vt:lpstr>Implications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 liu</dc:creator>
  <cp:lastModifiedBy>casey24hill@gmail.com</cp:lastModifiedBy>
  <cp:revision>16</cp:revision>
  <dcterms:created xsi:type="dcterms:W3CDTF">2019-01-12T18:04:45Z</dcterms:created>
  <dcterms:modified xsi:type="dcterms:W3CDTF">2019-01-13T21:09:32Z</dcterms:modified>
</cp:coreProperties>
</file>