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2541"/>
  </p:normalViewPr>
  <p:slideViewPr>
    <p:cSldViewPr snapToGrid="0">
      <p:cViewPr varScale="1">
        <p:scale>
          <a:sx n="54" d="100"/>
          <a:sy n="54" d="100"/>
        </p:scale>
        <p:origin x="2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1F144-6710-3D86-00D6-7BEC892E0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94641A-D8E4-5CBF-EDC4-A6A3CCAD02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B4EC3-A4C7-211A-5A15-5D9D965B2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D521-6871-4D4E-846D-3E3FC291F96C}" type="datetimeFigureOut">
              <a:rPr lang="en-US" smtClean="0"/>
              <a:t>3/19/23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C74A8-2B02-7120-C5A6-54344CB18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788E9-752E-5723-A6B6-BFC5E7F93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EF346-4372-9E4E-B026-2310DA50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4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AD97D-D928-C664-4232-47C8CE09C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B933B1-4932-4E57-27DD-97B6AD837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1CCAF-6CEC-F2D1-EB80-244EF0051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D521-6871-4D4E-846D-3E3FC291F96C}" type="datetimeFigureOut">
              <a:rPr lang="en-US" smtClean="0"/>
              <a:t>3/19/23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A6AEE-E444-27FD-5F50-8DE5DE50B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C26EC-A740-C38C-B076-591ADFDB7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EF346-4372-9E4E-B026-2310DA50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9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0BD380-FD38-37AD-83D3-8AA152CB28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C20D29-872B-C7B4-5969-3150219F0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20481-905C-0E06-ACA4-AEE54625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D521-6871-4D4E-846D-3E3FC291F96C}" type="datetimeFigureOut">
              <a:rPr lang="en-US" smtClean="0"/>
              <a:t>3/19/23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517EE-0145-B222-3CF1-F038F6917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D2C9F-27EA-228A-B284-BC6F55866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EF346-4372-9E4E-B026-2310DA50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203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C34A2-A318-B1F5-A14E-2DE7AE077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2BD25-F20D-FB97-69D3-68A28746F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397A4-3A92-CA15-2FB1-8052C8CDD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D521-6871-4D4E-846D-3E3FC291F96C}" type="datetimeFigureOut">
              <a:rPr lang="en-US" smtClean="0"/>
              <a:t>3/19/23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3C7BB-29E2-D195-F3E8-B03DD6E86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EE1D3-1A2D-3596-DF0E-3D80DD18B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EF346-4372-9E4E-B026-2310DA50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79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D17A3-3829-4682-EEA4-1151C8C14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9D905-FDA3-A525-C009-3FC68AF14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505FC-17EB-CB1F-52DC-CB909C669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D521-6871-4D4E-846D-3E3FC291F96C}" type="datetimeFigureOut">
              <a:rPr lang="en-US" smtClean="0"/>
              <a:t>3/19/23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3E4F0-7B5A-FAF8-B69A-115F0907D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EC23A-CFC9-65B7-025F-8A72870AB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EF346-4372-9E4E-B026-2310DA50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01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A2F55-9017-AE37-B01A-9A2EB63D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38D2E-DF8A-CD1F-3EB2-DD79B238ED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033475-515D-48CA-9170-D0F8EA62F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878042-A850-C66C-54E4-3002E3C9B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D521-6871-4D4E-846D-3E3FC291F96C}" type="datetimeFigureOut">
              <a:rPr lang="en-US" smtClean="0"/>
              <a:t>3/19/23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9032C-BD1C-B672-C1BA-B3103B765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9B014-264F-0501-59BB-E17CD2113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EF346-4372-9E4E-B026-2310DA50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60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2C3DA-C746-AC45-546F-3D1C0705D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C0C0C-B4B0-F0C8-2785-45D3B6A51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D1090D-6313-BAE5-025B-0A9509A8F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7F41D0-DADC-CEDB-9BF3-1F3330E612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D4B4CB-DF23-FCD5-E426-55930D1941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6A63A2-DA3B-1A87-FFA6-386C67A9C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D521-6871-4D4E-846D-3E3FC291F96C}" type="datetimeFigureOut">
              <a:rPr lang="en-US" smtClean="0"/>
              <a:t>3/19/23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64DFB5-28D8-D6AD-83E8-D25C98C45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48CAD8-028E-E8E3-6A15-66154DA74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EF346-4372-9E4E-B026-2310DA50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22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8521A-4174-7F78-450D-2C5E1DA9E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FF8ED4-4E00-63AB-2251-1AE2E40A1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D521-6871-4D4E-846D-3E3FC291F96C}" type="datetimeFigureOut">
              <a:rPr lang="en-US" smtClean="0"/>
              <a:t>3/19/23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2D6CCB-55A7-BE94-31B0-71D1582AD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D7EF3-515B-085F-AF82-76F3CF185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EF346-4372-9E4E-B026-2310DA50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5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5BB605-A33A-6F87-D1DA-ACCC97425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D521-6871-4D4E-846D-3E3FC291F96C}" type="datetimeFigureOut">
              <a:rPr lang="en-US" smtClean="0"/>
              <a:t>3/19/23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5DB083-86D4-AAF8-7D00-2F6C2C8BF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9DF99F-0C2A-5147-6C2D-502634D6C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EF346-4372-9E4E-B026-2310DA50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894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FD168-5B84-6E41-B2D4-745FC1EAE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DE143-8DE4-C741-ED92-AF5B012BD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755EF6-9D4A-74CB-A702-680D41BBA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01CBF-08B4-A324-A1F4-31B62B3DF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D521-6871-4D4E-846D-3E3FC291F96C}" type="datetimeFigureOut">
              <a:rPr lang="en-US" smtClean="0"/>
              <a:t>3/19/23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178C9-4BC5-A0CC-4210-946F7D9E2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0989C9-2970-E105-C497-4F5557EA7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EF346-4372-9E4E-B026-2310DA50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17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6DC5C-6751-44C7-564C-A099724B6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0C70EA-E278-2543-EBA8-E6EE1B0EA2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ECFDFC-20BB-23D0-46A1-00C779755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D7DA03-ED71-0738-BF7A-2544D71A3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D521-6871-4D4E-846D-3E3FC291F96C}" type="datetimeFigureOut">
              <a:rPr lang="en-US" smtClean="0"/>
              <a:t>3/19/23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65192-D56C-513D-0E52-D8B5FD13F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D4DE2-7B8A-6A51-96C5-BB6D7E340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EF346-4372-9E4E-B026-2310DA50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52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AE122D-07F6-5F9D-9917-715205930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3FFDA-0639-7EFE-A666-201EA48F8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EB686-9951-0758-5B5E-1AD2705095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4D521-6871-4D4E-846D-3E3FC291F96C}" type="datetimeFigureOut">
              <a:rPr lang="en-US" smtClean="0"/>
              <a:t>3/19/23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3A496-4AC3-0EA6-8EB6-F514031B5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852FA-2894-AC2F-9DB2-18E35BF4F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EF346-4372-9E4E-B026-2310DA50B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13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921782-169A-1A37-8DA0-95B7A00722D9}"/>
              </a:ext>
            </a:extLst>
          </p:cNvPr>
          <p:cNvSpPr/>
          <p:nvPr/>
        </p:nvSpPr>
        <p:spPr>
          <a:xfrm>
            <a:off x="0" y="0"/>
            <a:ext cx="12192000" cy="1064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4E521B-EBFE-7E4C-A071-A00034982CA3}"/>
              </a:ext>
            </a:extLst>
          </p:cNvPr>
          <p:cNvSpPr txBox="1"/>
          <p:nvPr/>
        </p:nvSpPr>
        <p:spPr>
          <a:xfrm>
            <a:off x="3945699" y="488515"/>
            <a:ext cx="3206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Camping animation / pic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9B359C-A329-C68E-FC14-AEC0578CDB87}"/>
              </a:ext>
            </a:extLst>
          </p:cNvPr>
          <p:cNvSpPr txBox="1"/>
          <p:nvPr/>
        </p:nvSpPr>
        <p:spPr>
          <a:xfrm>
            <a:off x="588723" y="1528175"/>
            <a:ext cx="48851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covering aim of app: like minded adventurers sharing their experience at campsites. Split into 5 categories: brief explanation per </a:t>
            </a:r>
            <a:r>
              <a:rPr lang="en-US" dirty="0" err="1"/>
              <a:t>catergory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BDEE70-EE27-A73F-C598-337C3D782270}"/>
              </a:ext>
            </a:extLst>
          </p:cNvPr>
          <p:cNvSpPr/>
          <p:nvPr/>
        </p:nvSpPr>
        <p:spPr>
          <a:xfrm>
            <a:off x="7152362" y="1716066"/>
            <a:ext cx="4647156" cy="4258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 map – create from my maps? Update from submissions?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25FB42-F276-3EA9-20C5-064F0CC42B42}"/>
              </a:ext>
            </a:extLst>
          </p:cNvPr>
          <p:cNvSpPr txBox="1"/>
          <p:nvPr/>
        </p:nvSpPr>
        <p:spPr>
          <a:xfrm>
            <a:off x="764088" y="3006247"/>
            <a:ext cx="56742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Campsite Name:</a:t>
            </a:r>
          </a:p>
          <a:p>
            <a:r>
              <a:rPr lang="en-US" dirty="0"/>
              <a:t>Address auto complete</a:t>
            </a:r>
          </a:p>
          <a:p>
            <a:r>
              <a:rPr lang="en-US" dirty="0"/>
              <a:t>Town:</a:t>
            </a:r>
          </a:p>
          <a:p>
            <a:r>
              <a:rPr lang="en-US" dirty="0"/>
              <a:t>State/Province/County:</a:t>
            </a:r>
          </a:p>
          <a:p>
            <a:r>
              <a:rPr lang="en-US" dirty="0"/>
              <a:t>Country:</a:t>
            </a:r>
          </a:p>
          <a:p>
            <a:r>
              <a:rPr lang="en-US" dirty="0"/>
              <a:t>Post Code/ZIP:</a:t>
            </a:r>
          </a:p>
          <a:p>
            <a:endParaRPr lang="en-US" dirty="0"/>
          </a:p>
          <a:p>
            <a:r>
              <a:rPr lang="en-US" dirty="0"/>
              <a:t>Vibe: Amenities: Location: Views: Value:</a:t>
            </a:r>
          </a:p>
          <a:p>
            <a:endParaRPr lang="en-US" dirty="0"/>
          </a:p>
          <a:p>
            <a:r>
              <a:rPr lang="en-US" dirty="0"/>
              <a:t>SUBMIT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527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11918</TotalTime>
  <Words>72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Grace Johnson</dc:creator>
  <cp:lastModifiedBy>Grace Johnson</cp:lastModifiedBy>
  <cp:revision>1</cp:revision>
  <dcterms:created xsi:type="dcterms:W3CDTF">2023-03-19T12:24:49Z</dcterms:created>
  <dcterms:modified xsi:type="dcterms:W3CDTF">2023-03-27T19:03:23Z</dcterms:modified>
</cp:coreProperties>
</file>