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Titillium Web SemiBold"/>
      <p:regular r:id="rId14"/>
      <p:bold r:id="rId15"/>
      <p:italic r:id="rId16"/>
      <p:boldItalic r:id="rId17"/>
    </p:embeddedFont>
    <p:embeddedFont>
      <p:font typeface="Montserrat"/>
      <p:regular r:id="rId18"/>
      <p:bold r:id="rId19"/>
      <p:italic r:id="rId20"/>
      <p:boldItalic r:id="rId21"/>
    </p:embeddedFont>
    <p:embeddedFont>
      <p:font typeface="Titillium Web"/>
      <p:regular r:id="rId22"/>
      <p:bold r:id="rId23"/>
      <p:italic r:id="rId24"/>
      <p:boldItalic r:id="rId25"/>
    </p:embeddedFont>
    <p:embeddedFont>
      <p:font typeface="Montserrat Light"/>
      <p:regular r:id="rId26"/>
      <p:bold r:id="rId27"/>
      <p:italic r:id="rId28"/>
      <p:boldItalic r:id="rId29"/>
    </p:embeddedFont>
    <p:embeddedFont>
      <p:font typeface="Passion One"/>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TitilliumWeb-regular.fntdata"/><Relationship Id="rId21" Type="http://schemas.openxmlformats.org/officeDocument/2006/relationships/font" Target="fonts/Montserrat-boldItalic.fntdata"/><Relationship Id="rId24" Type="http://schemas.openxmlformats.org/officeDocument/2006/relationships/font" Target="fonts/TitilliumWeb-italic.fntdata"/><Relationship Id="rId23" Type="http://schemas.openxmlformats.org/officeDocument/2006/relationships/font" Target="fonts/TitilliumWe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regular.fntdata"/><Relationship Id="rId25" Type="http://schemas.openxmlformats.org/officeDocument/2006/relationships/font" Target="fonts/TitilliumWeb-boldItalic.fntdata"/><Relationship Id="rId28" Type="http://schemas.openxmlformats.org/officeDocument/2006/relationships/font" Target="fonts/MontserratLight-italic.fntdata"/><Relationship Id="rId27" Type="http://schemas.openxmlformats.org/officeDocument/2006/relationships/font" Target="fonts/Montserrat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ssionOne-bold.fntdata"/><Relationship Id="rId30" Type="http://schemas.openxmlformats.org/officeDocument/2006/relationships/font" Target="fonts/Passion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TitilliumWebSemiBold-bold.fntdata"/><Relationship Id="rId14" Type="http://schemas.openxmlformats.org/officeDocument/2006/relationships/font" Target="fonts/TitilliumWebSemiBold-regular.fntdata"/><Relationship Id="rId17" Type="http://schemas.openxmlformats.org/officeDocument/2006/relationships/font" Target="fonts/TitilliumWebSemiBold-boldItalic.fntdata"/><Relationship Id="rId16" Type="http://schemas.openxmlformats.org/officeDocument/2006/relationships/font" Target="fonts/TitilliumWebSemiBold-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Group 8B, and I’m Grace Kim, here with Jessica, Fabian, Ivy, and Chieh-Yi.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only been in the U.S. for about a month, so I haven’t had the chance to try real American pizza yet—aside from Trader Joe’s frozen pizza. </a:t>
            </a:r>
            <a:endParaRPr/>
          </a:p>
          <a:p>
            <a:pPr indent="0" lvl="0" marL="0" rtl="0" algn="l">
              <a:spcBef>
                <a:spcPts val="0"/>
              </a:spcBef>
              <a:spcAft>
                <a:spcPts val="0"/>
              </a:spcAft>
              <a:buNone/>
            </a:pPr>
            <a:r>
              <a:rPr lang="en"/>
              <a:t>But I’ve heard that pizza is a favorite here, and even one of my American friends says pizza is his go-to hangover cure! Since pizza is such a big part of American culture,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Page] </a:t>
            </a:r>
            <a:r>
              <a:rPr lang="en">
                <a:solidFill>
                  <a:schemeClr val="dk1"/>
                </a:solidFill>
              </a:rPr>
              <a:t>our group thought it would be fun to explore whether your pizza topping choice says something about your housing status, age, or maybe even your political views.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fb60b1060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fb60b1060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481F10"/>
                </a:solidFill>
              </a:rPr>
              <a:t>Our group thought it would be fun to explore whether your pizza topping choice says something about your housing status, age, region or maybe even your political views. And if there’s any correlation, next time you're on a blind date at a pizza place, you might be able to figure out your date’s personality just by the toppings she or he orders!"</a:t>
            </a:r>
            <a:endParaRPr>
              <a:solidFill>
                <a:srgbClr val="481F10"/>
              </a:solidFill>
            </a:endParaRPr>
          </a:p>
          <a:p>
            <a:pPr indent="0" lvl="0" marL="0" rtl="0" algn="l">
              <a:spcBef>
                <a:spcPts val="1200"/>
              </a:spcBef>
              <a:spcAft>
                <a:spcPts val="0"/>
              </a:spcAft>
              <a:buNone/>
            </a:pPr>
            <a:r>
              <a:t/>
            </a:r>
            <a:endParaRPr>
              <a:solidFill>
                <a:srgbClr val="481F1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Ask the class to engage them : (Dont) Raise your hand if </a:t>
            </a:r>
            <a:r>
              <a:rPr lang="en"/>
              <a:t>you think this true?</a:t>
            </a:r>
            <a:endParaRPr/>
          </a:p>
          <a:p>
            <a:pPr indent="0" lvl="0" marL="0" rtl="0" algn="l">
              <a:spcBef>
                <a:spcPts val="0"/>
              </a:spcBef>
              <a:spcAft>
                <a:spcPts val="0"/>
              </a:spcAft>
              <a:buNone/>
            </a:pPr>
            <a:r>
              <a:rPr lang="en"/>
              <a:t>Blind date </a:t>
            </a:r>
            <a:endParaRPr/>
          </a:p>
          <a:p>
            <a:pPr indent="0" lvl="0" marL="0" rtl="0" algn="l">
              <a:spcBef>
                <a:spcPts val="0"/>
              </a:spcBef>
              <a:spcAft>
                <a:spcPts val="0"/>
              </a:spcAft>
              <a:buNone/>
            </a:pPr>
            <a:r>
              <a:rPr lang="en"/>
              <a:t>Data collection resources: </a:t>
            </a:r>
            <a:r>
              <a:rPr lang="en">
                <a:solidFill>
                  <a:srgbClr val="481F10"/>
                </a:solidFill>
              </a:rPr>
              <a:t>their age, income, marital status, education, employment status, educational background, political affiliation, and region?</a:t>
            </a:r>
            <a:endParaRPr>
              <a:solidFill>
                <a:srgbClr val="481F10"/>
              </a:solidFill>
            </a:endParaRPr>
          </a:p>
          <a:p>
            <a:pPr indent="0" lvl="0" marL="0" rtl="0" algn="l">
              <a:spcBef>
                <a:spcPts val="0"/>
              </a:spcBef>
              <a:spcAft>
                <a:spcPts val="0"/>
              </a:spcAft>
              <a:buNone/>
            </a:pPr>
            <a:r>
              <a:t/>
            </a:r>
            <a:endParaRPr>
              <a:solidFill>
                <a:srgbClr val="481F10"/>
              </a:solidFill>
            </a:endParaRPr>
          </a:p>
          <a:p>
            <a:pPr indent="0" lvl="0" marL="0" rtl="0" algn="l">
              <a:spcBef>
                <a:spcPts val="0"/>
              </a:spcBef>
              <a:spcAft>
                <a:spcPts val="0"/>
              </a:spcAft>
              <a:buNone/>
            </a:pPr>
            <a:r>
              <a:t/>
            </a:r>
            <a:endParaRPr>
              <a:solidFill>
                <a:srgbClr val="481F1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fb70a787c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fb70a787c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Here’s how we handled the data. First, we gathered it from the Roper iPoll Center, which surveyed over a thousand people by telephone in January 2015. Next, we applied several statistical methods we learned, including the Chi-Square Test, Z-Test, and Regression Analysis. Finally, we analyzed variables such as region, housing status, age, gender, education, and more to dig deeper into the pizza-loving population. Although we explored various variables, we found only a few significant findings related to marriage status, employment status, region, gender, and education. Fabian will share more insights on the next page with interesting graphs.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9fe3a2f5c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9fe3a2f5c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9fe3a2f5c5_0_1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9fe3a2f5c5_0_1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9fe828fb2f_0_3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9fe828fb2f_0_3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9fe828fb2f_0_3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9fe828fb2f_0_3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9fe828fb2f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9fe828fb2f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Based on our analysis, here are some interesting conclusions: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Divorced people tend to prefer pepperoni more than widowed individuals while Widowed people prefer sausage compared to those who are separated.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Students seem to go for onions more than homemakers do.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Northeast region prefers mushrooms over other toppings, while the North Central region leans toward sausage.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interestingly, females tend to prefer mushrooms more than males."</a:t>
            </a:r>
            <a:endParaRPr>
              <a:solidFill>
                <a:schemeClr val="dk1"/>
              </a:solidFill>
            </a:endParaRPr>
          </a:p>
          <a:p>
            <a:pPr indent="0" lvl="0" marL="0" rtl="0" algn="l">
              <a:lnSpc>
                <a:spcPct val="115000"/>
              </a:lnSpc>
              <a:spcBef>
                <a:spcPts val="1200"/>
              </a:spcBef>
              <a:spcAft>
                <a:spcPts val="0"/>
              </a:spcAft>
              <a:buNone/>
            </a:pPr>
            <a:br>
              <a:rPr b="1" lang="en">
                <a:solidFill>
                  <a:schemeClr val="dk1"/>
                </a:solidFill>
              </a:rPr>
            </a:br>
            <a:r>
              <a:rPr lang="en">
                <a:solidFill>
                  <a:schemeClr val="dk1"/>
                </a:solidFill>
              </a:rPr>
              <a:t>But of course, our study has its limitations. First, we’re working with data from 2015, and pizza preferences might have evolved since then. There could be more variety in topping choices now. Also, the data relies solely on individuals who answered their phones, which may not fully represent everyone’s preferences."</a:t>
            </a:r>
            <a:endParaRPr>
              <a:solidFill>
                <a:schemeClr val="dk1"/>
              </a:solidFill>
            </a:endParaRPr>
          </a:p>
          <a:p>
            <a:pPr indent="0" lvl="0" marL="0" rtl="0" algn="l">
              <a:lnSpc>
                <a:spcPct val="115000"/>
              </a:lnSpc>
              <a:spcBef>
                <a:spcPts val="1200"/>
              </a:spcBef>
              <a:spcAft>
                <a:spcPts val="0"/>
              </a:spcAft>
              <a:buNone/>
            </a:pPr>
            <a:r>
              <a:rPr lang="en"/>
              <a:t>Nonetheless, this project was very meaningful for us, as it gave us a glimpse of how we can approach marketing strategies using the statistical tools we've learned in class</a:t>
            </a:r>
            <a:endParaRPr/>
          </a:p>
          <a:p>
            <a:pPr indent="0" lvl="0" marL="0" rtl="0" algn="l">
              <a:lnSpc>
                <a:spcPct val="115000"/>
              </a:lnSpc>
              <a:spcBef>
                <a:spcPts val="1200"/>
              </a:spcBef>
              <a:spcAft>
                <a:spcPts val="0"/>
              </a:spcAft>
              <a:buNone/>
            </a:pPr>
            <a:r>
              <a:rPr lang="en"/>
              <a:t>These days, with so many choices available, people often experience decision fatigue, especially when faced with an overwhelming number of menu options. As we worked on this project, we started thinking: if I were a franchise pizza owner, how could we simplify choices for customers by offering pre-made topping combinations that appeal to the majority? If we were Product Managers or Data Managers, we would use data-driven insights to determine the optimal menu.</a:t>
            </a:r>
            <a:endParaRPr/>
          </a:p>
          <a:p>
            <a:pPr indent="0" lvl="0" marL="0" rtl="0" algn="l">
              <a:lnSpc>
                <a:spcPct val="115000"/>
              </a:lnSpc>
              <a:spcBef>
                <a:spcPts val="1200"/>
              </a:spcBef>
              <a:spcAft>
                <a:spcPts val="0"/>
              </a:spcAft>
              <a:buNone/>
            </a:pPr>
            <a:r>
              <a:rPr lang="en"/>
              <a:t>As</a:t>
            </a:r>
            <a:r>
              <a:rPr lang="en">
                <a:solidFill>
                  <a:schemeClr val="dk1"/>
                </a:solidFill>
              </a:rPr>
              <a:t> customization is a growing trend, identifying the most popular and optimal topping combinations could give businesses a competitive edge, </a:t>
            </a:r>
            <a:r>
              <a:rPr lang="en"/>
              <a:t>t</a:t>
            </a:r>
            <a:r>
              <a:rPr lang="en"/>
              <a:t>his type of analysis can be applied broadly in food industries </a:t>
            </a:r>
            <a:r>
              <a:rPr lang="en">
                <a:solidFill>
                  <a:schemeClr val="dk1"/>
                </a:solidFill>
              </a:rPr>
              <a:t>for</a:t>
            </a:r>
            <a:r>
              <a:rPr lang="en">
                <a:solidFill>
                  <a:schemeClr val="dk1"/>
                </a:solidFill>
              </a:rPr>
              <a:t> marketing, and advertising strategies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t>I</a:t>
            </a:r>
            <a:r>
              <a:rPr lang="en"/>
              <a:t> hope you found our topping analysis interesting and useful too. Thank you for listening</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9fe828fb2f_0_4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9fe828fb2f_0_4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3A%2F%2Fwww.freepik.com%2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720003" y="1255200"/>
            <a:ext cx="5656500" cy="2052600"/>
          </a:xfrm>
          <a:prstGeom prst="rect">
            <a:avLst/>
          </a:prstGeom>
        </p:spPr>
        <p:txBody>
          <a:bodyPr anchorCtr="0" anchor="b" bIns="0" lIns="0" spcFirstLastPara="1" rIns="0" wrap="square" tIns="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3307800"/>
            <a:ext cx="5656500" cy="580500"/>
          </a:xfrm>
          <a:prstGeom prst="rect">
            <a:avLst/>
          </a:prstGeom>
        </p:spPr>
        <p:txBody>
          <a:bodyPr anchorCtr="0" anchor="ctr" bIns="0" lIns="0" spcFirstLastPara="1" rIns="0" wrap="square" tIns="0">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flipH="1">
            <a:off x="28173" y="-297369"/>
            <a:ext cx="1177294" cy="1674755"/>
            <a:chOff x="6501775" y="678225"/>
            <a:chExt cx="872975" cy="1232525"/>
          </a:xfrm>
        </p:grpSpPr>
        <p:sp>
          <p:nvSpPr>
            <p:cNvPr id="13" name="Google Shape;13;p2"/>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7" name="Shape 277"/>
        <p:cNvGrpSpPr/>
        <p:nvPr/>
      </p:nvGrpSpPr>
      <p:grpSpPr>
        <a:xfrm>
          <a:off x="0" y="0"/>
          <a:ext cx="0" cy="0"/>
          <a:chOff x="0" y="0"/>
          <a:chExt cx="0" cy="0"/>
        </a:xfrm>
      </p:grpSpPr>
      <p:pic>
        <p:nvPicPr>
          <p:cNvPr id="278" name="Google Shape;278;p11"/>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79" name="Google Shape;279;p11"/>
          <p:cNvGrpSpPr/>
          <p:nvPr/>
        </p:nvGrpSpPr>
        <p:grpSpPr>
          <a:xfrm>
            <a:off x="7694186" y="3400632"/>
            <a:ext cx="993313" cy="1029123"/>
            <a:chOff x="8200735" y="3826351"/>
            <a:chExt cx="1271359" cy="1317024"/>
          </a:xfrm>
        </p:grpSpPr>
        <p:sp>
          <p:nvSpPr>
            <p:cNvPr id="280" name="Google Shape;280;p11"/>
            <p:cNvSpPr/>
            <p:nvPr/>
          </p:nvSpPr>
          <p:spPr>
            <a:xfrm rot="1784349">
              <a:off x="8392914" y="3979798"/>
              <a:ext cx="886999" cy="1010129"/>
            </a:xfrm>
            <a:custGeom>
              <a:rect b="b" l="l" r="r" t="t"/>
              <a:pathLst>
                <a:path extrusionOk="0" h="36252" w="31832">
                  <a:moveTo>
                    <a:pt x="14257" y="2618"/>
                  </a:moveTo>
                  <a:lnTo>
                    <a:pt x="14257" y="2618"/>
                  </a:lnTo>
                  <a:cubicBezTo>
                    <a:pt x="14560" y="2886"/>
                    <a:pt x="14863" y="3207"/>
                    <a:pt x="15078" y="3600"/>
                  </a:cubicBezTo>
                  <a:cubicBezTo>
                    <a:pt x="15247" y="3905"/>
                    <a:pt x="15545" y="4065"/>
                    <a:pt x="15865" y="4065"/>
                  </a:cubicBezTo>
                  <a:cubicBezTo>
                    <a:pt x="15882" y="4065"/>
                    <a:pt x="15899" y="4064"/>
                    <a:pt x="15916" y="4063"/>
                  </a:cubicBezTo>
                  <a:cubicBezTo>
                    <a:pt x="15932" y="4064"/>
                    <a:pt x="15948" y="4065"/>
                    <a:pt x="15965" y="4065"/>
                  </a:cubicBezTo>
                  <a:cubicBezTo>
                    <a:pt x="16271" y="4065"/>
                    <a:pt x="16584" y="3905"/>
                    <a:pt x="16737" y="3600"/>
                  </a:cubicBezTo>
                  <a:cubicBezTo>
                    <a:pt x="16969" y="3207"/>
                    <a:pt x="17272" y="2886"/>
                    <a:pt x="17576" y="2618"/>
                  </a:cubicBezTo>
                  <a:lnTo>
                    <a:pt x="17576" y="2618"/>
                  </a:lnTo>
                  <a:cubicBezTo>
                    <a:pt x="17308" y="4438"/>
                    <a:pt x="17736" y="5812"/>
                    <a:pt x="18254" y="6758"/>
                  </a:cubicBezTo>
                  <a:cubicBezTo>
                    <a:pt x="17486" y="6668"/>
                    <a:pt x="16719" y="6615"/>
                    <a:pt x="15934" y="6615"/>
                  </a:cubicBezTo>
                  <a:lnTo>
                    <a:pt x="15898" y="6615"/>
                  </a:lnTo>
                  <a:cubicBezTo>
                    <a:pt x="15113" y="6615"/>
                    <a:pt x="14346" y="6668"/>
                    <a:pt x="13579" y="6758"/>
                  </a:cubicBezTo>
                  <a:cubicBezTo>
                    <a:pt x="14096" y="5812"/>
                    <a:pt x="14524" y="4438"/>
                    <a:pt x="14257" y="2618"/>
                  </a:cubicBezTo>
                  <a:close/>
                  <a:moveTo>
                    <a:pt x="10867" y="9220"/>
                  </a:moveTo>
                  <a:lnTo>
                    <a:pt x="10867" y="9220"/>
                  </a:lnTo>
                  <a:cubicBezTo>
                    <a:pt x="9457" y="10183"/>
                    <a:pt x="8208" y="11272"/>
                    <a:pt x="7155" y="12467"/>
                  </a:cubicBezTo>
                  <a:cubicBezTo>
                    <a:pt x="4961" y="14947"/>
                    <a:pt x="3801" y="17606"/>
                    <a:pt x="3801" y="20175"/>
                  </a:cubicBezTo>
                  <a:cubicBezTo>
                    <a:pt x="3801" y="23351"/>
                    <a:pt x="5228" y="26099"/>
                    <a:pt x="7940" y="28258"/>
                  </a:cubicBezTo>
                  <a:cubicBezTo>
                    <a:pt x="4229" y="26402"/>
                    <a:pt x="1785" y="23280"/>
                    <a:pt x="1785" y="19747"/>
                  </a:cubicBezTo>
                  <a:cubicBezTo>
                    <a:pt x="1785" y="16999"/>
                    <a:pt x="3266" y="14162"/>
                    <a:pt x="5871" y="11986"/>
                  </a:cubicBezTo>
                  <a:cubicBezTo>
                    <a:pt x="7334" y="10754"/>
                    <a:pt x="9029" y="9827"/>
                    <a:pt x="10867" y="9220"/>
                  </a:cubicBezTo>
                  <a:close/>
                  <a:moveTo>
                    <a:pt x="20966" y="9220"/>
                  </a:moveTo>
                  <a:lnTo>
                    <a:pt x="20966" y="9220"/>
                  </a:lnTo>
                  <a:cubicBezTo>
                    <a:pt x="22803" y="9827"/>
                    <a:pt x="24498" y="10754"/>
                    <a:pt x="25962" y="11986"/>
                  </a:cubicBezTo>
                  <a:cubicBezTo>
                    <a:pt x="28567" y="14162"/>
                    <a:pt x="30048" y="16999"/>
                    <a:pt x="30048" y="19747"/>
                  </a:cubicBezTo>
                  <a:cubicBezTo>
                    <a:pt x="30048" y="23280"/>
                    <a:pt x="27603" y="26402"/>
                    <a:pt x="23892" y="28258"/>
                  </a:cubicBezTo>
                  <a:cubicBezTo>
                    <a:pt x="26604" y="26099"/>
                    <a:pt x="28031" y="23351"/>
                    <a:pt x="28031" y="20175"/>
                  </a:cubicBezTo>
                  <a:cubicBezTo>
                    <a:pt x="28031" y="17606"/>
                    <a:pt x="26872" y="14947"/>
                    <a:pt x="24677" y="12467"/>
                  </a:cubicBezTo>
                  <a:cubicBezTo>
                    <a:pt x="23624" y="11272"/>
                    <a:pt x="22375" y="10183"/>
                    <a:pt x="20966" y="9220"/>
                  </a:cubicBezTo>
                  <a:close/>
                  <a:moveTo>
                    <a:pt x="12901" y="10023"/>
                  </a:moveTo>
                  <a:cubicBezTo>
                    <a:pt x="10867" y="13092"/>
                    <a:pt x="8387" y="18016"/>
                    <a:pt x="9100" y="22923"/>
                  </a:cubicBezTo>
                  <a:cubicBezTo>
                    <a:pt x="9404" y="24975"/>
                    <a:pt x="10224" y="26813"/>
                    <a:pt x="11580" y="28436"/>
                  </a:cubicBezTo>
                  <a:cubicBezTo>
                    <a:pt x="8726" y="26991"/>
                    <a:pt x="5585" y="24440"/>
                    <a:pt x="5585" y="20175"/>
                  </a:cubicBezTo>
                  <a:cubicBezTo>
                    <a:pt x="5585" y="16607"/>
                    <a:pt x="8476" y="12735"/>
                    <a:pt x="12901" y="10023"/>
                  </a:cubicBezTo>
                  <a:close/>
                  <a:moveTo>
                    <a:pt x="18932" y="10023"/>
                  </a:moveTo>
                  <a:lnTo>
                    <a:pt x="18932" y="10023"/>
                  </a:lnTo>
                  <a:cubicBezTo>
                    <a:pt x="23357" y="12735"/>
                    <a:pt x="26247" y="16607"/>
                    <a:pt x="26247" y="20175"/>
                  </a:cubicBezTo>
                  <a:cubicBezTo>
                    <a:pt x="26247" y="23369"/>
                    <a:pt x="24516" y="26010"/>
                    <a:pt x="21108" y="27990"/>
                  </a:cubicBezTo>
                  <a:cubicBezTo>
                    <a:pt x="20823" y="28151"/>
                    <a:pt x="20537" y="28312"/>
                    <a:pt x="20252" y="28454"/>
                  </a:cubicBezTo>
                  <a:cubicBezTo>
                    <a:pt x="21608" y="26831"/>
                    <a:pt x="22429" y="24975"/>
                    <a:pt x="22732" y="22923"/>
                  </a:cubicBezTo>
                  <a:cubicBezTo>
                    <a:pt x="23446" y="18016"/>
                    <a:pt x="20966" y="13092"/>
                    <a:pt x="18932" y="10023"/>
                  </a:cubicBezTo>
                  <a:close/>
                  <a:moveTo>
                    <a:pt x="15024" y="10112"/>
                  </a:moveTo>
                  <a:lnTo>
                    <a:pt x="15024" y="29257"/>
                  </a:lnTo>
                  <a:cubicBezTo>
                    <a:pt x="12633" y="27455"/>
                    <a:pt x="11241" y="25243"/>
                    <a:pt x="10867" y="22673"/>
                  </a:cubicBezTo>
                  <a:cubicBezTo>
                    <a:pt x="10171" y="17874"/>
                    <a:pt x="13097" y="12824"/>
                    <a:pt x="15024" y="10112"/>
                  </a:cubicBezTo>
                  <a:close/>
                  <a:moveTo>
                    <a:pt x="16808" y="10112"/>
                  </a:moveTo>
                  <a:cubicBezTo>
                    <a:pt x="18735" y="12824"/>
                    <a:pt x="21661" y="17856"/>
                    <a:pt x="20966" y="22655"/>
                  </a:cubicBezTo>
                  <a:cubicBezTo>
                    <a:pt x="20591" y="25225"/>
                    <a:pt x="19199" y="27455"/>
                    <a:pt x="16808" y="29257"/>
                  </a:cubicBezTo>
                  <a:lnTo>
                    <a:pt x="16808" y="10112"/>
                  </a:lnTo>
                  <a:close/>
                  <a:moveTo>
                    <a:pt x="12827" y="0"/>
                  </a:moveTo>
                  <a:cubicBezTo>
                    <a:pt x="12572" y="0"/>
                    <a:pt x="12334" y="111"/>
                    <a:pt x="12169" y="317"/>
                  </a:cubicBezTo>
                  <a:cubicBezTo>
                    <a:pt x="11955" y="566"/>
                    <a:pt x="11884" y="923"/>
                    <a:pt x="12009" y="1226"/>
                  </a:cubicBezTo>
                  <a:cubicBezTo>
                    <a:pt x="13543" y="5009"/>
                    <a:pt x="11348" y="6954"/>
                    <a:pt x="10760" y="7364"/>
                  </a:cubicBezTo>
                  <a:cubicBezTo>
                    <a:pt x="8547" y="8042"/>
                    <a:pt x="6477" y="9131"/>
                    <a:pt x="4711" y="10630"/>
                  </a:cubicBezTo>
                  <a:cubicBezTo>
                    <a:pt x="1713" y="13145"/>
                    <a:pt x="1" y="16464"/>
                    <a:pt x="1" y="19747"/>
                  </a:cubicBezTo>
                  <a:cubicBezTo>
                    <a:pt x="1" y="23030"/>
                    <a:pt x="1678" y="26099"/>
                    <a:pt x="4747" y="28383"/>
                  </a:cubicBezTo>
                  <a:cubicBezTo>
                    <a:pt x="7191" y="30203"/>
                    <a:pt x="10260" y="31363"/>
                    <a:pt x="13579" y="31720"/>
                  </a:cubicBezTo>
                  <a:cubicBezTo>
                    <a:pt x="13026" y="32487"/>
                    <a:pt x="12134" y="33058"/>
                    <a:pt x="11741" y="33254"/>
                  </a:cubicBezTo>
                  <a:cubicBezTo>
                    <a:pt x="11313" y="33486"/>
                    <a:pt x="11134" y="34021"/>
                    <a:pt x="11366" y="34467"/>
                  </a:cubicBezTo>
                  <a:cubicBezTo>
                    <a:pt x="11527" y="34771"/>
                    <a:pt x="11830" y="34949"/>
                    <a:pt x="12151" y="34949"/>
                  </a:cubicBezTo>
                  <a:cubicBezTo>
                    <a:pt x="12294" y="34949"/>
                    <a:pt x="12437" y="34913"/>
                    <a:pt x="12562" y="34842"/>
                  </a:cubicBezTo>
                  <a:cubicBezTo>
                    <a:pt x="12651" y="34806"/>
                    <a:pt x="14061" y="34075"/>
                    <a:pt x="15024" y="32790"/>
                  </a:cubicBezTo>
                  <a:lnTo>
                    <a:pt x="15024" y="35359"/>
                  </a:lnTo>
                  <a:cubicBezTo>
                    <a:pt x="15024" y="35859"/>
                    <a:pt x="15417" y="36252"/>
                    <a:pt x="15916" y="36252"/>
                  </a:cubicBezTo>
                  <a:cubicBezTo>
                    <a:pt x="16416" y="36252"/>
                    <a:pt x="16808" y="35859"/>
                    <a:pt x="16808" y="35359"/>
                  </a:cubicBezTo>
                  <a:lnTo>
                    <a:pt x="16808" y="32790"/>
                  </a:lnTo>
                  <a:cubicBezTo>
                    <a:pt x="17772" y="34075"/>
                    <a:pt x="19181" y="34806"/>
                    <a:pt x="19271" y="34842"/>
                  </a:cubicBezTo>
                  <a:cubicBezTo>
                    <a:pt x="19395" y="34913"/>
                    <a:pt x="19538" y="34949"/>
                    <a:pt x="19681" y="34949"/>
                  </a:cubicBezTo>
                  <a:cubicBezTo>
                    <a:pt x="20002" y="34949"/>
                    <a:pt x="20305" y="34771"/>
                    <a:pt x="20466" y="34467"/>
                  </a:cubicBezTo>
                  <a:cubicBezTo>
                    <a:pt x="20698" y="34021"/>
                    <a:pt x="20520" y="33486"/>
                    <a:pt x="20091" y="33254"/>
                  </a:cubicBezTo>
                  <a:cubicBezTo>
                    <a:pt x="19699" y="33058"/>
                    <a:pt x="18807" y="32487"/>
                    <a:pt x="18236" y="31720"/>
                  </a:cubicBezTo>
                  <a:cubicBezTo>
                    <a:pt x="21572" y="31363"/>
                    <a:pt x="24641" y="30203"/>
                    <a:pt x="27068" y="28383"/>
                  </a:cubicBezTo>
                  <a:cubicBezTo>
                    <a:pt x="30155" y="26099"/>
                    <a:pt x="31832" y="23030"/>
                    <a:pt x="31832" y="19747"/>
                  </a:cubicBezTo>
                  <a:cubicBezTo>
                    <a:pt x="31832" y="16464"/>
                    <a:pt x="30119" y="13145"/>
                    <a:pt x="27121" y="10630"/>
                  </a:cubicBezTo>
                  <a:cubicBezTo>
                    <a:pt x="25355" y="9131"/>
                    <a:pt x="23285" y="8042"/>
                    <a:pt x="21073" y="7364"/>
                  </a:cubicBezTo>
                  <a:cubicBezTo>
                    <a:pt x="20484" y="6936"/>
                    <a:pt x="18289" y="5009"/>
                    <a:pt x="19824" y="1226"/>
                  </a:cubicBezTo>
                  <a:cubicBezTo>
                    <a:pt x="19949" y="923"/>
                    <a:pt x="19877" y="566"/>
                    <a:pt x="19663" y="317"/>
                  </a:cubicBezTo>
                  <a:cubicBezTo>
                    <a:pt x="19499" y="111"/>
                    <a:pt x="19261" y="0"/>
                    <a:pt x="19006" y="0"/>
                  </a:cubicBezTo>
                  <a:cubicBezTo>
                    <a:pt x="18928" y="0"/>
                    <a:pt x="18850" y="10"/>
                    <a:pt x="18771" y="31"/>
                  </a:cubicBezTo>
                  <a:cubicBezTo>
                    <a:pt x="18700" y="49"/>
                    <a:pt x="17129" y="441"/>
                    <a:pt x="15916" y="1726"/>
                  </a:cubicBezTo>
                  <a:cubicBezTo>
                    <a:pt x="14703" y="441"/>
                    <a:pt x="13133" y="49"/>
                    <a:pt x="13061" y="31"/>
                  </a:cubicBezTo>
                  <a:cubicBezTo>
                    <a:pt x="12983" y="10"/>
                    <a:pt x="12904" y="0"/>
                    <a:pt x="12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rot="1784349">
              <a:off x="8557794" y="4162778"/>
              <a:ext cx="203861" cy="513117"/>
            </a:xfrm>
            <a:custGeom>
              <a:rect b="b" l="l" r="r" t="t"/>
              <a:pathLst>
                <a:path extrusionOk="0" h="18415" w="7316">
                  <a:moveTo>
                    <a:pt x="7316" y="1"/>
                  </a:moveTo>
                  <a:cubicBezTo>
                    <a:pt x="2891" y="2713"/>
                    <a:pt x="0" y="6585"/>
                    <a:pt x="0" y="10153"/>
                  </a:cubicBezTo>
                  <a:cubicBezTo>
                    <a:pt x="0" y="14418"/>
                    <a:pt x="3141" y="16969"/>
                    <a:pt x="5995" y="18414"/>
                  </a:cubicBezTo>
                  <a:cubicBezTo>
                    <a:pt x="4639" y="16791"/>
                    <a:pt x="3819" y="14953"/>
                    <a:pt x="3515" y="12901"/>
                  </a:cubicBezTo>
                  <a:cubicBezTo>
                    <a:pt x="2802" y="7994"/>
                    <a:pt x="5282" y="3070"/>
                    <a:pt x="73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rot="1784349">
              <a:off x="8666953" y="4209981"/>
              <a:ext cx="135285" cy="533486"/>
            </a:xfrm>
            <a:custGeom>
              <a:rect b="b" l="l" r="r" t="t"/>
              <a:pathLst>
                <a:path extrusionOk="0" h="19146" w="4855">
                  <a:moveTo>
                    <a:pt x="4854" y="0"/>
                  </a:moveTo>
                  <a:cubicBezTo>
                    <a:pt x="2927" y="2712"/>
                    <a:pt x="1" y="7762"/>
                    <a:pt x="697" y="12561"/>
                  </a:cubicBezTo>
                  <a:cubicBezTo>
                    <a:pt x="1071" y="15131"/>
                    <a:pt x="2463" y="17343"/>
                    <a:pt x="4854" y="19145"/>
                  </a:cubicBezTo>
                  <a:lnTo>
                    <a:pt x="48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rot="1784349">
              <a:off x="8469362" y="4101876"/>
              <a:ext cx="253098" cy="530532"/>
            </a:xfrm>
            <a:custGeom>
              <a:rect b="b" l="l" r="r" t="t"/>
              <a:pathLst>
                <a:path extrusionOk="0" h="19040" w="9083">
                  <a:moveTo>
                    <a:pt x="9083" y="1"/>
                  </a:moveTo>
                  <a:cubicBezTo>
                    <a:pt x="7245" y="608"/>
                    <a:pt x="5550" y="1535"/>
                    <a:pt x="4087" y="2767"/>
                  </a:cubicBezTo>
                  <a:cubicBezTo>
                    <a:pt x="1482" y="4943"/>
                    <a:pt x="1" y="7780"/>
                    <a:pt x="1" y="10528"/>
                  </a:cubicBezTo>
                  <a:cubicBezTo>
                    <a:pt x="1" y="14061"/>
                    <a:pt x="2445" y="17183"/>
                    <a:pt x="6156" y="19039"/>
                  </a:cubicBezTo>
                  <a:cubicBezTo>
                    <a:pt x="3444" y="16880"/>
                    <a:pt x="2017" y="14132"/>
                    <a:pt x="2017" y="10956"/>
                  </a:cubicBezTo>
                  <a:cubicBezTo>
                    <a:pt x="2017" y="8387"/>
                    <a:pt x="3177" y="5728"/>
                    <a:pt x="5371" y="3248"/>
                  </a:cubicBezTo>
                  <a:cubicBezTo>
                    <a:pt x="6424" y="2053"/>
                    <a:pt x="7673" y="964"/>
                    <a:pt x="90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rot="1784349">
              <a:off x="8957065" y="4102089"/>
              <a:ext cx="130297" cy="115357"/>
            </a:xfrm>
            <a:custGeom>
              <a:rect b="b" l="l" r="r" t="t"/>
              <a:pathLst>
                <a:path extrusionOk="0" h="4140" w="4676">
                  <a:moveTo>
                    <a:pt x="679" y="0"/>
                  </a:moveTo>
                  <a:lnTo>
                    <a:pt x="679" y="0"/>
                  </a:lnTo>
                  <a:cubicBezTo>
                    <a:pt x="946" y="1820"/>
                    <a:pt x="518" y="3194"/>
                    <a:pt x="1" y="4140"/>
                  </a:cubicBezTo>
                  <a:cubicBezTo>
                    <a:pt x="768" y="4050"/>
                    <a:pt x="1535" y="3997"/>
                    <a:pt x="2320" y="3997"/>
                  </a:cubicBezTo>
                  <a:lnTo>
                    <a:pt x="2356" y="3997"/>
                  </a:lnTo>
                  <a:cubicBezTo>
                    <a:pt x="3141" y="3997"/>
                    <a:pt x="3908" y="4050"/>
                    <a:pt x="4676" y="4140"/>
                  </a:cubicBezTo>
                  <a:cubicBezTo>
                    <a:pt x="4158" y="3194"/>
                    <a:pt x="3730" y="1820"/>
                    <a:pt x="3998" y="0"/>
                  </a:cubicBezTo>
                  <a:lnTo>
                    <a:pt x="3998" y="0"/>
                  </a:lnTo>
                  <a:cubicBezTo>
                    <a:pt x="3694" y="268"/>
                    <a:pt x="3391" y="589"/>
                    <a:pt x="3159" y="982"/>
                  </a:cubicBezTo>
                  <a:cubicBezTo>
                    <a:pt x="3006" y="1287"/>
                    <a:pt x="2693" y="1447"/>
                    <a:pt x="2387" y="1447"/>
                  </a:cubicBezTo>
                  <a:cubicBezTo>
                    <a:pt x="2370" y="1447"/>
                    <a:pt x="2354" y="1446"/>
                    <a:pt x="2338" y="1445"/>
                  </a:cubicBezTo>
                  <a:cubicBezTo>
                    <a:pt x="2321" y="1446"/>
                    <a:pt x="2304" y="1447"/>
                    <a:pt x="2287" y="1447"/>
                  </a:cubicBezTo>
                  <a:cubicBezTo>
                    <a:pt x="1967" y="1447"/>
                    <a:pt x="1669" y="1287"/>
                    <a:pt x="1500" y="982"/>
                  </a:cubicBezTo>
                  <a:cubicBezTo>
                    <a:pt x="1285" y="589"/>
                    <a:pt x="982" y="268"/>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rot="1784349">
              <a:off x="8880590" y="4347227"/>
              <a:ext cx="203888" cy="513619"/>
            </a:xfrm>
            <a:custGeom>
              <a:rect b="b" l="l" r="r" t="t"/>
              <a:pathLst>
                <a:path extrusionOk="0" h="18433" w="7317">
                  <a:moveTo>
                    <a:pt x="1" y="1"/>
                  </a:moveTo>
                  <a:cubicBezTo>
                    <a:pt x="2035" y="3070"/>
                    <a:pt x="4515" y="7994"/>
                    <a:pt x="3801" y="12901"/>
                  </a:cubicBezTo>
                  <a:cubicBezTo>
                    <a:pt x="3498" y="14953"/>
                    <a:pt x="2677" y="16809"/>
                    <a:pt x="1321" y="18432"/>
                  </a:cubicBezTo>
                  <a:cubicBezTo>
                    <a:pt x="1606" y="18290"/>
                    <a:pt x="1892" y="18129"/>
                    <a:pt x="2177" y="17968"/>
                  </a:cubicBezTo>
                  <a:cubicBezTo>
                    <a:pt x="5585" y="15988"/>
                    <a:pt x="7316" y="13347"/>
                    <a:pt x="7316" y="10153"/>
                  </a:cubicBezTo>
                  <a:cubicBezTo>
                    <a:pt x="7316" y="6585"/>
                    <a:pt x="4426" y="2713"/>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rot="1784349">
              <a:off x="8827568" y="4301728"/>
              <a:ext cx="135257" cy="533486"/>
            </a:xfrm>
            <a:custGeom>
              <a:rect b="b" l="l" r="r" t="t"/>
              <a:pathLst>
                <a:path extrusionOk="0" h="19146" w="4854">
                  <a:moveTo>
                    <a:pt x="0" y="0"/>
                  </a:moveTo>
                  <a:lnTo>
                    <a:pt x="0" y="19145"/>
                  </a:lnTo>
                  <a:cubicBezTo>
                    <a:pt x="2391" y="17343"/>
                    <a:pt x="3783" y="15113"/>
                    <a:pt x="4158" y="12543"/>
                  </a:cubicBezTo>
                  <a:cubicBezTo>
                    <a:pt x="4853" y="7744"/>
                    <a:pt x="1927" y="271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rot="1784349">
              <a:off x="8933469" y="4367005"/>
              <a:ext cx="253098" cy="530532"/>
            </a:xfrm>
            <a:custGeom>
              <a:rect b="b" l="l" r="r" t="t"/>
              <a:pathLst>
                <a:path extrusionOk="0" h="19040" w="9083">
                  <a:moveTo>
                    <a:pt x="1" y="1"/>
                  </a:moveTo>
                  <a:cubicBezTo>
                    <a:pt x="1410" y="964"/>
                    <a:pt x="2659" y="2053"/>
                    <a:pt x="3712" y="3248"/>
                  </a:cubicBezTo>
                  <a:cubicBezTo>
                    <a:pt x="5907" y="5728"/>
                    <a:pt x="7066" y="8387"/>
                    <a:pt x="7066" y="10956"/>
                  </a:cubicBezTo>
                  <a:cubicBezTo>
                    <a:pt x="7066" y="14132"/>
                    <a:pt x="5639" y="16880"/>
                    <a:pt x="2927" y="19039"/>
                  </a:cubicBezTo>
                  <a:cubicBezTo>
                    <a:pt x="6638" y="17183"/>
                    <a:pt x="9083" y="14061"/>
                    <a:pt x="9083" y="10528"/>
                  </a:cubicBezTo>
                  <a:cubicBezTo>
                    <a:pt x="9083" y="7780"/>
                    <a:pt x="7602" y="4943"/>
                    <a:pt x="4997" y="2767"/>
                  </a:cubicBezTo>
                  <a:cubicBezTo>
                    <a:pt x="3533" y="1535"/>
                    <a:pt x="1838" y="60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1"/>
          <p:cNvSpPr/>
          <p:nvPr/>
        </p:nvSpPr>
        <p:spPr>
          <a:xfrm rot="-3144195">
            <a:off x="5026863" y="4868273"/>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3144039">
            <a:off x="5701144" y="489429"/>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rot="2185442">
            <a:off x="2359504" y="4377056"/>
            <a:ext cx="370085" cy="129197"/>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3144175">
            <a:off x="8626107" y="1985998"/>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1"/>
          <p:cNvGrpSpPr/>
          <p:nvPr/>
        </p:nvGrpSpPr>
        <p:grpSpPr>
          <a:xfrm rot="-2079588">
            <a:off x="272207" y="1943472"/>
            <a:ext cx="669672" cy="533419"/>
            <a:chOff x="-602987" y="2563895"/>
            <a:chExt cx="640505" cy="510186"/>
          </a:xfrm>
        </p:grpSpPr>
        <p:sp>
          <p:nvSpPr>
            <p:cNvPr id="293" name="Google Shape;293;p11"/>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11"/>
          <p:cNvSpPr txBox="1"/>
          <p:nvPr>
            <p:ph hasCustomPrompt="1" type="title"/>
          </p:nvPr>
        </p:nvSpPr>
        <p:spPr>
          <a:xfrm>
            <a:off x="1329400" y="1694725"/>
            <a:ext cx="6485100" cy="1117800"/>
          </a:xfrm>
          <a:prstGeom prst="rect">
            <a:avLst/>
          </a:prstGeom>
        </p:spPr>
        <p:txBody>
          <a:bodyPr anchorCtr="0" anchor="ctr" bIns="0" lIns="0" spcFirstLastPara="1" rIns="0" wrap="square" tIns="0">
            <a:noAutofit/>
          </a:bodyPr>
          <a:lstStyle>
            <a:lvl1pPr lvl="0" algn="ctr">
              <a:spcBef>
                <a:spcPts val="0"/>
              </a:spcBef>
              <a:spcAft>
                <a:spcPts val="0"/>
              </a:spcAft>
              <a:buSzPts val="6000"/>
              <a:buNone/>
              <a:defRPr sz="8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97" name="Google Shape;297;p11"/>
          <p:cNvSpPr txBox="1"/>
          <p:nvPr>
            <p:ph idx="1" type="subTitle"/>
          </p:nvPr>
        </p:nvSpPr>
        <p:spPr>
          <a:xfrm>
            <a:off x="1329500" y="2812475"/>
            <a:ext cx="6485100" cy="636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298" name="Google Shape;298;p11"/>
          <p:cNvGrpSpPr/>
          <p:nvPr/>
        </p:nvGrpSpPr>
        <p:grpSpPr>
          <a:xfrm flipH="1">
            <a:off x="7939639" y="-360244"/>
            <a:ext cx="1177294" cy="1674755"/>
            <a:chOff x="6501775" y="678225"/>
            <a:chExt cx="872975" cy="1232525"/>
          </a:xfrm>
        </p:grpSpPr>
        <p:sp>
          <p:nvSpPr>
            <p:cNvPr id="299" name="Google Shape;299;p11"/>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11"/>
          <p:cNvGrpSpPr/>
          <p:nvPr/>
        </p:nvGrpSpPr>
        <p:grpSpPr>
          <a:xfrm rot="10800000">
            <a:off x="18401" y="3766131"/>
            <a:ext cx="1177294" cy="1674755"/>
            <a:chOff x="6501775" y="678225"/>
            <a:chExt cx="872975" cy="1232525"/>
          </a:xfrm>
        </p:grpSpPr>
        <p:sp>
          <p:nvSpPr>
            <p:cNvPr id="302" name="Google Shape;302;p11"/>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1"/>
          <p:cNvGrpSpPr/>
          <p:nvPr/>
        </p:nvGrpSpPr>
        <p:grpSpPr>
          <a:xfrm rot="-3144447">
            <a:off x="1967324" y="162141"/>
            <a:ext cx="564947" cy="516674"/>
            <a:chOff x="7951491" y="3948941"/>
            <a:chExt cx="472500" cy="432126"/>
          </a:xfrm>
        </p:grpSpPr>
        <p:sp>
          <p:nvSpPr>
            <p:cNvPr id="305" name="Google Shape;305;p11"/>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11"/>
            <p:cNvGrpSpPr/>
            <p:nvPr/>
          </p:nvGrpSpPr>
          <p:grpSpPr>
            <a:xfrm>
              <a:off x="8040998" y="4004152"/>
              <a:ext cx="305305" cy="293709"/>
              <a:chOff x="8040998" y="4004152"/>
              <a:chExt cx="305305" cy="293709"/>
            </a:xfrm>
          </p:grpSpPr>
          <p:sp>
            <p:nvSpPr>
              <p:cNvPr id="307" name="Google Shape;307;p11"/>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15" name="Shape 3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16" name="Shape 316"/>
        <p:cNvGrpSpPr/>
        <p:nvPr/>
      </p:nvGrpSpPr>
      <p:grpSpPr>
        <a:xfrm>
          <a:off x="0" y="0"/>
          <a:ext cx="0" cy="0"/>
          <a:chOff x="0" y="0"/>
          <a:chExt cx="0" cy="0"/>
        </a:xfrm>
      </p:grpSpPr>
      <p:pic>
        <p:nvPicPr>
          <p:cNvPr id="317" name="Google Shape;317;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8" name="Google Shape;318;p13"/>
          <p:cNvSpPr/>
          <p:nvPr/>
        </p:nvSpPr>
        <p:spPr>
          <a:xfrm rot="-3144039">
            <a:off x="-300256" y="31205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3"/>
          <p:cNvGrpSpPr/>
          <p:nvPr/>
        </p:nvGrpSpPr>
        <p:grpSpPr>
          <a:xfrm rot="2130295">
            <a:off x="311287" y="-96621"/>
            <a:ext cx="588356" cy="685285"/>
            <a:chOff x="-512903" y="130262"/>
            <a:chExt cx="1033579" cy="1203856"/>
          </a:xfrm>
        </p:grpSpPr>
        <p:sp>
          <p:nvSpPr>
            <p:cNvPr id="320" name="Google Shape;320;p13"/>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13"/>
          <p:cNvGrpSpPr/>
          <p:nvPr/>
        </p:nvGrpSpPr>
        <p:grpSpPr>
          <a:xfrm>
            <a:off x="8398534" y="103885"/>
            <a:ext cx="988295" cy="1014625"/>
            <a:chOff x="8095121" y="-207949"/>
            <a:chExt cx="1595825" cy="1638342"/>
          </a:xfrm>
        </p:grpSpPr>
        <p:grpSp>
          <p:nvGrpSpPr>
            <p:cNvPr id="338" name="Google Shape;338;p13"/>
            <p:cNvGrpSpPr/>
            <p:nvPr/>
          </p:nvGrpSpPr>
          <p:grpSpPr>
            <a:xfrm rot="-2264766">
              <a:off x="8376220" y="-24641"/>
              <a:ext cx="1033628" cy="1271725"/>
              <a:chOff x="8713775" y="1167925"/>
              <a:chExt cx="720425" cy="886375"/>
            </a:xfrm>
          </p:grpSpPr>
          <p:sp>
            <p:nvSpPr>
              <p:cNvPr id="339" name="Google Shape;339;p13"/>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3"/>
            <p:cNvGrpSpPr/>
            <p:nvPr/>
          </p:nvGrpSpPr>
          <p:grpSpPr>
            <a:xfrm rot="-3016385">
              <a:off x="8775969" y="445645"/>
              <a:ext cx="142054" cy="549861"/>
              <a:chOff x="-431500" y="456621"/>
              <a:chExt cx="78099" cy="302331"/>
            </a:xfrm>
          </p:grpSpPr>
          <p:sp>
            <p:nvSpPr>
              <p:cNvPr id="345" name="Google Shape;345;p13"/>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 name="Google Shape;347;p13"/>
          <p:cNvGrpSpPr/>
          <p:nvPr/>
        </p:nvGrpSpPr>
        <p:grpSpPr>
          <a:xfrm rot="-2079588">
            <a:off x="8339182" y="4746597"/>
            <a:ext cx="669672" cy="533419"/>
            <a:chOff x="-602987" y="2563895"/>
            <a:chExt cx="640505" cy="510186"/>
          </a:xfrm>
        </p:grpSpPr>
        <p:sp>
          <p:nvSpPr>
            <p:cNvPr id="348" name="Google Shape;348;p13"/>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3"/>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a:spcBef>
                <a:spcPts val="0"/>
              </a:spcBef>
              <a:spcAft>
                <a:spcPts val="0"/>
              </a:spcAft>
              <a:buSzPts val="40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352" name="Google Shape;352;p13"/>
          <p:cNvSpPr txBox="1"/>
          <p:nvPr>
            <p:ph idx="1" type="subTitle"/>
          </p:nvPr>
        </p:nvSpPr>
        <p:spPr>
          <a:xfrm>
            <a:off x="1649425" y="1672750"/>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353" name="Google Shape;353;p13"/>
          <p:cNvSpPr txBox="1"/>
          <p:nvPr>
            <p:ph idx="2" type="subTitle"/>
          </p:nvPr>
        </p:nvSpPr>
        <p:spPr>
          <a:xfrm>
            <a:off x="1649425" y="2099075"/>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54" name="Google Shape;354;p13"/>
          <p:cNvSpPr txBox="1"/>
          <p:nvPr>
            <p:ph hasCustomPrompt="1" idx="3" type="title"/>
          </p:nvPr>
        </p:nvSpPr>
        <p:spPr>
          <a:xfrm>
            <a:off x="720000" y="1520350"/>
            <a:ext cx="751500" cy="9990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60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55" name="Google Shape;355;p13"/>
          <p:cNvSpPr txBox="1"/>
          <p:nvPr>
            <p:ph idx="4" type="subTitle"/>
          </p:nvPr>
        </p:nvSpPr>
        <p:spPr>
          <a:xfrm>
            <a:off x="1649425" y="3604500"/>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356" name="Google Shape;356;p13"/>
          <p:cNvSpPr txBox="1"/>
          <p:nvPr>
            <p:ph idx="5" type="subTitle"/>
          </p:nvPr>
        </p:nvSpPr>
        <p:spPr>
          <a:xfrm>
            <a:off x="1649425" y="4030800"/>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57" name="Google Shape;357;p13"/>
          <p:cNvSpPr txBox="1"/>
          <p:nvPr>
            <p:ph hasCustomPrompt="1" idx="6" type="title"/>
          </p:nvPr>
        </p:nvSpPr>
        <p:spPr>
          <a:xfrm>
            <a:off x="720003" y="3452100"/>
            <a:ext cx="751500" cy="9990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60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58" name="Google Shape;358;p13"/>
          <p:cNvSpPr txBox="1"/>
          <p:nvPr>
            <p:ph idx="7" type="subTitle"/>
          </p:nvPr>
        </p:nvSpPr>
        <p:spPr>
          <a:xfrm>
            <a:off x="5906100" y="1672800"/>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359" name="Google Shape;359;p13"/>
          <p:cNvSpPr txBox="1"/>
          <p:nvPr>
            <p:ph idx="8" type="subTitle"/>
          </p:nvPr>
        </p:nvSpPr>
        <p:spPr>
          <a:xfrm>
            <a:off x="5906100" y="2099072"/>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0" name="Google Shape;360;p13"/>
          <p:cNvSpPr txBox="1"/>
          <p:nvPr>
            <p:ph hasCustomPrompt="1" idx="9" type="title"/>
          </p:nvPr>
        </p:nvSpPr>
        <p:spPr>
          <a:xfrm>
            <a:off x="4975925" y="1520350"/>
            <a:ext cx="751500" cy="9990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60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61" name="Google Shape;361;p13"/>
          <p:cNvSpPr txBox="1"/>
          <p:nvPr>
            <p:ph idx="13" type="subTitle"/>
          </p:nvPr>
        </p:nvSpPr>
        <p:spPr>
          <a:xfrm>
            <a:off x="5906100" y="3604499"/>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362" name="Google Shape;362;p13"/>
          <p:cNvSpPr txBox="1"/>
          <p:nvPr>
            <p:ph idx="14" type="subTitle"/>
          </p:nvPr>
        </p:nvSpPr>
        <p:spPr>
          <a:xfrm>
            <a:off x="5906100" y="4030799"/>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3" name="Google Shape;363;p13"/>
          <p:cNvSpPr txBox="1"/>
          <p:nvPr>
            <p:ph hasCustomPrompt="1" idx="15" type="title"/>
          </p:nvPr>
        </p:nvSpPr>
        <p:spPr>
          <a:xfrm>
            <a:off x="4975925" y="3452100"/>
            <a:ext cx="751500" cy="9990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60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64" name="Shape 364"/>
        <p:cNvGrpSpPr/>
        <p:nvPr/>
      </p:nvGrpSpPr>
      <p:grpSpPr>
        <a:xfrm>
          <a:off x="0" y="0"/>
          <a:ext cx="0" cy="0"/>
          <a:chOff x="0" y="0"/>
          <a:chExt cx="0" cy="0"/>
        </a:xfrm>
      </p:grpSpPr>
      <p:pic>
        <p:nvPicPr>
          <p:cNvPr id="365" name="Google Shape;365;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66" name="Google Shape;366;p14"/>
          <p:cNvSpPr/>
          <p:nvPr/>
        </p:nvSpPr>
        <p:spPr>
          <a:xfrm rot="-3144195">
            <a:off x="8858413" y="1441298"/>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rot="-6391753">
            <a:off x="815280" y="718447"/>
            <a:ext cx="309320"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14"/>
          <p:cNvGrpSpPr/>
          <p:nvPr/>
        </p:nvGrpSpPr>
        <p:grpSpPr>
          <a:xfrm>
            <a:off x="6255729" y="212713"/>
            <a:ext cx="848629" cy="654573"/>
            <a:chOff x="3206237" y="4273754"/>
            <a:chExt cx="855128" cy="659520"/>
          </a:xfrm>
        </p:grpSpPr>
        <p:sp>
          <p:nvSpPr>
            <p:cNvPr id="369" name="Google Shape;369;p14"/>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4"/>
          <p:cNvGrpSpPr/>
          <p:nvPr/>
        </p:nvGrpSpPr>
        <p:grpSpPr>
          <a:xfrm>
            <a:off x="-243979" y="2674868"/>
            <a:ext cx="643542" cy="660690"/>
            <a:chOff x="-509825" y="2500600"/>
            <a:chExt cx="949316" cy="974613"/>
          </a:xfrm>
        </p:grpSpPr>
        <p:sp>
          <p:nvSpPr>
            <p:cNvPr id="374" name="Google Shape;374;p14"/>
            <p:cNvSpPr/>
            <p:nvPr/>
          </p:nvSpPr>
          <p:spPr>
            <a:xfrm>
              <a:off x="-509825" y="2500600"/>
              <a:ext cx="949316" cy="974613"/>
            </a:xfrm>
            <a:custGeom>
              <a:rect b="b" l="l" r="r" t="t"/>
              <a:pathLst>
                <a:path extrusionOk="0" h="30244" w="29459">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462679" y="2845604"/>
              <a:ext cx="855026" cy="582467"/>
            </a:xfrm>
            <a:custGeom>
              <a:rect b="b" l="l" r="r" t="t"/>
              <a:pathLst>
                <a:path extrusionOk="0" h="18075" w="26533">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278673" y="2548326"/>
              <a:ext cx="487016" cy="374358"/>
            </a:xfrm>
            <a:custGeom>
              <a:rect b="b" l="l" r="r" t="t"/>
              <a:pathLst>
                <a:path extrusionOk="0" h="11617" w="15113">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14"/>
            <p:cNvGrpSpPr/>
            <p:nvPr/>
          </p:nvGrpSpPr>
          <p:grpSpPr>
            <a:xfrm>
              <a:off x="198250" y="2922675"/>
              <a:ext cx="128925" cy="236625"/>
              <a:chOff x="899550" y="2182300"/>
              <a:chExt cx="128925" cy="236625"/>
            </a:xfrm>
          </p:grpSpPr>
          <p:sp>
            <p:nvSpPr>
              <p:cNvPr id="378" name="Google Shape;378;p14"/>
              <p:cNvSpPr/>
              <p:nvPr/>
            </p:nvSpPr>
            <p:spPr>
              <a:xfrm>
                <a:off x="951525" y="2229375"/>
                <a:ext cx="76950" cy="189550"/>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899550" y="2182300"/>
                <a:ext cx="39500" cy="32550"/>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0" name="Google Shape;380;p14"/>
          <p:cNvSpPr/>
          <p:nvPr/>
        </p:nvSpPr>
        <p:spPr>
          <a:xfrm rot="-3144039">
            <a:off x="3427019" y="-1381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14"/>
          <p:cNvGrpSpPr/>
          <p:nvPr/>
        </p:nvGrpSpPr>
        <p:grpSpPr>
          <a:xfrm rot="-2079588">
            <a:off x="1952557" y="4138397"/>
            <a:ext cx="669672" cy="533419"/>
            <a:chOff x="-602987" y="2563895"/>
            <a:chExt cx="640505" cy="510186"/>
          </a:xfrm>
        </p:grpSpPr>
        <p:sp>
          <p:nvSpPr>
            <p:cNvPr id="382" name="Google Shape;382;p14"/>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14"/>
          <p:cNvSpPr txBox="1"/>
          <p:nvPr>
            <p:ph type="title"/>
          </p:nvPr>
        </p:nvSpPr>
        <p:spPr>
          <a:xfrm>
            <a:off x="1328850" y="1596450"/>
            <a:ext cx="6486300" cy="1509900"/>
          </a:xfrm>
          <a:prstGeom prst="rect">
            <a:avLst/>
          </a:prstGeom>
        </p:spPr>
        <p:txBody>
          <a:bodyPr anchorCtr="0" anchor="ctr" bIns="0" lIns="0" spcFirstLastPara="1" rIns="0" wrap="square" tIns="0">
            <a:noAutofit/>
          </a:bodyPr>
          <a:lstStyle>
            <a:lvl1pPr lvl="0" rtl="0">
              <a:spcBef>
                <a:spcPts val="0"/>
              </a:spcBef>
              <a:spcAft>
                <a:spcPts val="0"/>
              </a:spcAft>
              <a:buSzPts val="4000"/>
              <a:buFont typeface="Montserrat"/>
              <a:buNone/>
              <a:defRPr b="0" sz="2600">
                <a:latin typeface="Montserrat"/>
                <a:ea typeface="Montserrat"/>
                <a:cs typeface="Montserrat"/>
                <a:sym typeface="Montserra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6" name="Google Shape;386;p14"/>
          <p:cNvSpPr txBox="1"/>
          <p:nvPr>
            <p:ph idx="1" type="subTitle"/>
          </p:nvPr>
        </p:nvSpPr>
        <p:spPr>
          <a:xfrm>
            <a:off x="1860300" y="3439375"/>
            <a:ext cx="5423400" cy="440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Font typeface="Titillium Web"/>
              <a:buNone/>
              <a:defRPr sz="18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2pPr>
            <a:lvl3pPr lvl="2"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3pPr>
            <a:lvl4pPr lvl="3"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4pPr>
            <a:lvl5pPr lvl="4"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5pPr>
            <a:lvl6pPr lvl="5"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6pPr>
            <a:lvl7pPr lvl="6"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7pPr>
            <a:lvl8pPr lvl="7"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8pPr>
            <a:lvl9pPr lvl="8" rtl="0" algn="ctr">
              <a:lnSpc>
                <a:spcPct val="100000"/>
              </a:lnSpc>
              <a:spcBef>
                <a:spcPts val="0"/>
              </a:spcBef>
              <a:spcAft>
                <a:spcPts val="0"/>
              </a:spcAft>
              <a:buSzPts val="1600"/>
              <a:buFont typeface="Titillium Web"/>
              <a:buNone/>
              <a:defRPr b="1">
                <a:latin typeface="Titillium Web"/>
                <a:ea typeface="Titillium Web"/>
                <a:cs typeface="Titillium Web"/>
                <a:sym typeface="Titillium Web"/>
              </a:defRPr>
            </a:lvl9pPr>
          </a:lstStyle>
          <a:p/>
        </p:txBody>
      </p:sp>
      <p:grpSp>
        <p:nvGrpSpPr>
          <p:cNvPr id="387" name="Google Shape;387;p14"/>
          <p:cNvGrpSpPr/>
          <p:nvPr/>
        </p:nvGrpSpPr>
        <p:grpSpPr>
          <a:xfrm rot="-3144447">
            <a:off x="7048032" y="4725741"/>
            <a:ext cx="564947" cy="516674"/>
            <a:chOff x="7951491" y="3948941"/>
            <a:chExt cx="472500" cy="432126"/>
          </a:xfrm>
        </p:grpSpPr>
        <p:sp>
          <p:nvSpPr>
            <p:cNvPr id="388" name="Google Shape;388;p1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4"/>
            <p:cNvGrpSpPr/>
            <p:nvPr/>
          </p:nvGrpSpPr>
          <p:grpSpPr>
            <a:xfrm>
              <a:off x="8040998" y="4004152"/>
              <a:ext cx="305305" cy="293709"/>
              <a:chOff x="8040998" y="4004152"/>
              <a:chExt cx="305305" cy="293709"/>
            </a:xfrm>
          </p:grpSpPr>
          <p:sp>
            <p:nvSpPr>
              <p:cNvPr id="390" name="Google Shape;390;p1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98" name="Shape 398"/>
        <p:cNvGrpSpPr/>
        <p:nvPr/>
      </p:nvGrpSpPr>
      <p:grpSpPr>
        <a:xfrm>
          <a:off x="0" y="0"/>
          <a:ext cx="0" cy="0"/>
          <a:chOff x="0" y="0"/>
          <a:chExt cx="0" cy="0"/>
        </a:xfrm>
      </p:grpSpPr>
      <p:pic>
        <p:nvPicPr>
          <p:cNvPr id="399" name="Google Shape;399;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0" name="Google Shape;400;p15"/>
          <p:cNvSpPr/>
          <p:nvPr/>
        </p:nvSpPr>
        <p:spPr>
          <a:xfrm rot="-3144195">
            <a:off x="8093838" y="-192102"/>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15"/>
          <p:cNvGrpSpPr/>
          <p:nvPr/>
        </p:nvGrpSpPr>
        <p:grpSpPr>
          <a:xfrm>
            <a:off x="-486446" y="4657638"/>
            <a:ext cx="848629" cy="654573"/>
            <a:chOff x="3206237" y="4273754"/>
            <a:chExt cx="855128" cy="659520"/>
          </a:xfrm>
        </p:grpSpPr>
        <p:sp>
          <p:nvSpPr>
            <p:cNvPr id="402" name="Google Shape;402;p15"/>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5"/>
          <p:cNvSpPr/>
          <p:nvPr/>
        </p:nvSpPr>
        <p:spPr>
          <a:xfrm rot="-3144039">
            <a:off x="8881069" y="37277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5"/>
          <p:cNvGrpSpPr/>
          <p:nvPr/>
        </p:nvGrpSpPr>
        <p:grpSpPr>
          <a:xfrm rot="-2079588">
            <a:off x="-219518" y="273297"/>
            <a:ext cx="669672" cy="533419"/>
            <a:chOff x="-602987" y="2563895"/>
            <a:chExt cx="640505" cy="510186"/>
          </a:xfrm>
        </p:grpSpPr>
        <p:sp>
          <p:nvSpPr>
            <p:cNvPr id="408" name="Google Shape;408;p15"/>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15"/>
          <p:cNvSpPr txBox="1"/>
          <p:nvPr>
            <p:ph idx="1" type="subTitle"/>
          </p:nvPr>
        </p:nvSpPr>
        <p:spPr>
          <a:xfrm>
            <a:off x="5906100" y="1672750"/>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412" name="Google Shape;412;p15"/>
          <p:cNvSpPr txBox="1"/>
          <p:nvPr>
            <p:ph idx="2" type="subTitle"/>
          </p:nvPr>
        </p:nvSpPr>
        <p:spPr>
          <a:xfrm>
            <a:off x="5906100" y="2099075"/>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13" name="Google Shape;413;p15"/>
          <p:cNvSpPr txBox="1"/>
          <p:nvPr>
            <p:ph idx="3" type="subTitle"/>
          </p:nvPr>
        </p:nvSpPr>
        <p:spPr>
          <a:xfrm>
            <a:off x="5906100" y="3604475"/>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414" name="Google Shape;414;p15"/>
          <p:cNvSpPr txBox="1"/>
          <p:nvPr>
            <p:ph idx="4" type="subTitle"/>
          </p:nvPr>
        </p:nvSpPr>
        <p:spPr>
          <a:xfrm>
            <a:off x="5906100" y="4030800"/>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15" name="Google Shape;415;p15"/>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416" name="Google Shape;416;p15"/>
          <p:cNvSpPr txBox="1"/>
          <p:nvPr>
            <p:ph idx="5" type="subTitle"/>
          </p:nvPr>
        </p:nvSpPr>
        <p:spPr>
          <a:xfrm>
            <a:off x="1716075" y="1672750"/>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417" name="Google Shape;417;p15"/>
          <p:cNvSpPr txBox="1"/>
          <p:nvPr>
            <p:ph idx="6" type="subTitle"/>
          </p:nvPr>
        </p:nvSpPr>
        <p:spPr>
          <a:xfrm>
            <a:off x="1716075" y="2099075"/>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18" name="Google Shape;418;p15"/>
          <p:cNvSpPr txBox="1"/>
          <p:nvPr>
            <p:ph idx="7" type="subTitle"/>
          </p:nvPr>
        </p:nvSpPr>
        <p:spPr>
          <a:xfrm>
            <a:off x="1716075" y="3604500"/>
            <a:ext cx="2517900" cy="426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000"/>
              <a:buFont typeface="Titillium Web SemiBold"/>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2pPr>
            <a:lvl3pPr lvl="2"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3pPr>
            <a:lvl4pPr lvl="3"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4pPr>
            <a:lvl5pPr lvl="4"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5pPr>
            <a:lvl6pPr lvl="5"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6pPr>
            <a:lvl7pPr lvl="6"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7pPr>
            <a:lvl8pPr lvl="7"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8pPr>
            <a:lvl9pPr lvl="8" rtl="0" algn="ctr">
              <a:lnSpc>
                <a:spcPct val="100000"/>
              </a:lnSpc>
              <a:spcBef>
                <a:spcPts val="0"/>
              </a:spcBef>
              <a:spcAft>
                <a:spcPts val="0"/>
              </a:spcAft>
              <a:buSzPts val="2000"/>
              <a:buFont typeface="Titillium Web SemiBold"/>
              <a:buNone/>
              <a:defRPr sz="2000">
                <a:latin typeface="Titillium Web SemiBold"/>
                <a:ea typeface="Titillium Web SemiBold"/>
                <a:cs typeface="Titillium Web SemiBold"/>
                <a:sym typeface="Titillium Web SemiBold"/>
              </a:defRPr>
            </a:lvl9pPr>
          </a:lstStyle>
          <a:p/>
        </p:txBody>
      </p:sp>
      <p:sp>
        <p:nvSpPr>
          <p:cNvPr id="419" name="Google Shape;419;p15"/>
          <p:cNvSpPr txBox="1"/>
          <p:nvPr>
            <p:ph idx="8" type="subTitle"/>
          </p:nvPr>
        </p:nvSpPr>
        <p:spPr>
          <a:xfrm>
            <a:off x="1716075" y="4030800"/>
            <a:ext cx="25179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420" name="Shape 420"/>
        <p:cNvGrpSpPr/>
        <p:nvPr/>
      </p:nvGrpSpPr>
      <p:grpSpPr>
        <a:xfrm>
          <a:off x="0" y="0"/>
          <a:ext cx="0" cy="0"/>
          <a:chOff x="0" y="0"/>
          <a:chExt cx="0" cy="0"/>
        </a:xfrm>
      </p:grpSpPr>
      <p:pic>
        <p:nvPicPr>
          <p:cNvPr id="421" name="Google Shape;421;p16"/>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22" name="Google Shape;422;p16"/>
          <p:cNvGrpSpPr/>
          <p:nvPr/>
        </p:nvGrpSpPr>
        <p:grpSpPr>
          <a:xfrm rot="2251562">
            <a:off x="8874626" y="4319968"/>
            <a:ext cx="462358" cy="567079"/>
            <a:chOff x="1246225" y="929475"/>
            <a:chExt cx="625850" cy="767600"/>
          </a:xfrm>
        </p:grpSpPr>
        <p:sp>
          <p:nvSpPr>
            <p:cNvPr id="423" name="Google Shape;423;p16"/>
            <p:cNvSpPr/>
            <p:nvPr/>
          </p:nvSpPr>
          <p:spPr>
            <a:xfrm>
              <a:off x="1280575" y="981125"/>
              <a:ext cx="557150" cy="681600"/>
            </a:xfrm>
            <a:custGeom>
              <a:rect b="b" l="l" r="r" t="t"/>
              <a:pathLst>
                <a:path extrusionOk="0" h="27264" w="22286">
                  <a:moveTo>
                    <a:pt x="11134" y="0"/>
                  </a:moveTo>
                  <a:lnTo>
                    <a:pt x="10099" y="1873"/>
                  </a:lnTo>
                  <a:cubicBezTo>
                    <a:pt x="10010" y="2034"/>
                    <a:pt x="9849" y="2159"/>
                    <a:pt x="9671" y="2195"/>
                  </a:cubicBezTo>
                  <a:cubicBezTo>
                    <a:pt x="9610" y="2211"/>
                    <a:pt x="9549" y="2219"/>
                    <a:pt x="9490" y="2219"/>
                  </a:cubicBezTo>
                  <a:cubicBezTo>
                    <a:pt x="9357" y="2219"/>
                    <a:pt x="9229" y="2179"/>
                    <a:pt x="9118" y="2105"/>
                  </a:cubicBezTo>
                  <a:cubicBezTo>
                    <a:pt x="8665" y="1808"/>
                    <a:pt x="8179" y="1713"/>
                    <a:pt x="7739" y="1713"/>
                  </a:cubicBezTo>
                  <a:cubicBezTo>
                    <a:pt x="7624" y="1713"/>
                    <a:pt x="7512" y="1720"/>
                    <a:pt x="7405" y="1731"/>
                  </a:cubicBezTo>
                  <a:cubicBezTo>
                    <a:pt x="9154" y="3033"/>
                    <a:pt x="8922" y="4336"/>
                    <a:pt x="8832" y="4657"/>
                  </a:cubicBezTo>
                  <a:cubicBezTo>
                    <a:pt x="8761" y="4907"/>
                    <a:pt x="8279" y="6530"/>
                    <a:pt x="6245" y="7333"/>
                  </a:cubicBezTo>
                  <a:cubicBezTo>
                    <a:pt x="6245" y="7333"/>
                    <a:pt x="6245" y="7351"/>
                    <a:pt x="6245" y="7351"/>
                  </a:cubicBezTo>
                  <a:cubicBezTo>
                    <a:pt x="5424" y="7654"/>
                    <a:pt x="4693" y="8083"/>
                    <a:pt x="3908" y="8707"/>
                  </a:cubicBezTo>
                  <a:cubicBezTo>
                    <a:pt x="2141" y="10117"/>
                    <a:pt x="0" y="14221"/>
                    <a:pt x="0" y="17165"/>
                  </a:cubicBezTo>
                  <a:cubicBezTo>
                    <a:pt x="0" y="20358"/>
                    <a:pt x="1035" y="24551"/>
                    <a:pt x="5960" y="26514"/>
                  </a:cubicBezTo>
                  <a:cubicBezTo>
                    <a:pt x="7601" y="27174"/>
                    <a:pt x="9600" y="27264"/>
                    <a:pt x="11134" y="27264"/>
                  </a:cubicBezTo>
                  <a:cubicBezTo>
                    <a:pt x="12686" y="27264"/>
                    <a:pt x="14685" y="27174"/>
                    <a:pt x="16326" y="26514"/>
                  </a:cubicBezTo>
                  <a:cubicBezTo>
                    <a:pt x="21251" y="24551"/>
                    <a:pt x="22286" y="20358"/>
                    <a:pt x="22286" y="17165"/>
                  </a:cubicBezTo>
                  <a:cubicBezTo>
                    <a:pt x="22286" y="14221"/>
                    <a:pt x="20145" y="10117"/>
                    <a:pt x="18360" y="8707"/>
                  </a:cubicBezTo>
                  <a:cubicBezTo>
                    <a:pt x="17593" y="8083"/>
                    <a:pt x="16862" y="7654"/>
                    <a:pt x="16041" y="7351"/>
                  </a:cubicBezTo>
                  <a:cubicBezTo>
                    <a:pt x="16041" y="7351"/>
                    <a:pt x="16041" y="7333"/>
                    <a:pt x="16041" y="7333"/>
                  </a:cubicBezTo>
                  <a:cubicBezTo>
                    <a:pt x="14007" y="6530"/>
                    <a:pt x="13525" y="4907"/>
                    <a:pt x="13454" y="4657"/>
                  </a:cubicBezTo>
                  <a:cubicBezTo>
                    <a:pt x="13364" y="4336"/>
                    <a:pt x="13132" y="3033"/>
                    <a:pt x="14881" y="1731"/>
                  </a:cubicBezTo>
                  <a:cubicBezTo>
                    <a:pt x="14774" y="1720"/>
                    <a:pt x="14662" y="1713"/>
                    <a:pt x="14547" y="1713"/>
                  </a:cubicBezTo>
                  <a:cubicBezTo>
                    <a:pt x="14106" y="1713"/>
                    <a:pt x="13617" y="1808"/>
                    <a:pt x="13150" y="2105"/>
                  </a:cubicBezTo>
                  <a:cubicBezTo>
                    <a:pt x="13052" y="2179"/>
                    <a:pt x="12928" y="2219"/>
                    <a:pt x="12796" y="2219"/>
                  </a:cubicBezTo>
                  <a:cubicBezTo>
                    <a:pt x="12737" y="2219"/>
                    <a:pt x="12676" y="2211"/>
                    <a:pt x="12615" y="2195"/>
                  </a:cubicBezTo>
                  <a:cubicBezTo>
                    <a:pt x="12437" y="2159"/>
                    <a:pt x="12276" y="2034"/>
                    <a:pt x="12187" y="1873"/>
                  </a:cubicBezTo>
                  <a:lnTo>
                    <a:pt x="111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a:off x="1322950" y="1206150"/>
              <a:ext cx="146775" cy="171550"/>
            </a:xfrm>
            <a:custGeom>
              <a:rect b="b" l="l" r="r" t="t"/>
              <a:pathLst>
                <a:path extrusionOk="0" h="6862" w="5871">
                  <a:moveTo>
                    <a:pt x="5079" y="0"/>
                  </a:moveTo>
                  <a:cubicBezTo>
                    <a:pt x="4985" y="0"/>
                    <a:pt x="4890" y="20"/>
                    <a:pt x="4800" y="63"/>
                  </a:cubicBezTo>
                  <a:cubicBezTo>
                    <a:pt x="1107" y="1776"/>
                    <a:pt x="125" y="5862"/>
                    <a:pt x="90" y="6022"/>
                  </a:cubicBezTo>
                  <a:cubicBezTo>
                    <a:pt x="0" y="6397"/>
                    <a:pt x="232" y="6772"/>
                    <a:pt x="607" y="6843"/>
                  </a:cubicBezTo>
                  <a:cubicBezTo>
                    <a:pt x="660" y="6861"/>
                    <a:pt x="714" y="6861"/>
                    <a:pt x="750" y="6861"/>
                  </a:cubicBezTo>
                  <a:cubicBezTo>
                    <a:pt x="1071" y="6861"/>
                    <a:pt x="1356" y="6647"/>
                    <a:pt x="1428" y="6344"/>
                  </a:cubicBezTo>
                  <a:cubicBezTo>
                    <a:pt x="1428" y="6308"/>
                    <a:pt x="2284" y="2739"/>
                    <a:pt x="5371" y="1312"/>
                  </a:cubicBezTo>
                  <a:cubicBezTo>
                    <a:pt x="5710" y="1151"/>
                    <a:pt x="5871" y="741"/>
                    <a:pt x="5710" y="402"/>
                  </a:cubicBezTo>
                  <a:cubicBezTo>
                    <a:pt x="5592" y="153"/>
                    <a:pt x="5339" y="0"/>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1246225" y="929475"/>
              <a:ext cx="625850" cy="767600"/>
            </a:xfrm>
            <a:custGeom>
              <a:rect b="b" l="l" r="r" t="t"/>
              <a:pathLst>
                <a:path extrusionOk="0" h="30704" w="25034">
                  <a:moveTo>
                    <a:pt x="12508" y="2066"/>
                  </a:moveTo>
                  <a:lnTo>
                    <a:pt x="13561" y="3939"/>
                  </a:lnTo>
                  <a:cubicBezTo>
                    <a:pt x="13650" y="4100"/>
                    <a:pt x="13811" y="4225"/>
                    <a:pt x="13989" y="4261"/>
                  </a:cubicBezTo>
                  <a:cubicBezTo>
                    <a:pt x="14050" y="4277"/>
                    <a:pt x="14111" y="4285"/>
                    <a:pt x="14170" y="4285"/>
                  </a:cubicBezTo>
                  <a:cubicBezTo>
                    <a:pt x="14302" y="4285"/>
                    <a:pt x="14426" y="4245"/>
                    <a:pt x="14524" y="4171"/>
                  </a:cubicBezTo>
                  <a:cubicBezTo>
                    <a:pt x="14991" y="3874"/>
                    <a:pt x="15480" y="3779"/>
                    <a:pt x="15921" y="3779"/>
                  </a:cubicBezTo>
                  <a:cubicBezTo>
                    <a:pt x="16036" y="3779"/>
                    <a:pt x="16148" y="3786"/>
                    <a:pt x="16255" y="3797"/>
                  </a:cubicBezTo>
                  <a:cubicBezTo>
                    <a:pt x="14506" y="5099"/>
                    <a:pt x="14738" y="6402"/>
                    <a:pt x="14828" y="6723"/>
                  </a:cubicBezTo>
                  <a:cubicBezTo>
                    <a:pt x="14899" y="6973"/>
                    <a:pt x="15381" y="8596"/>
                    <a:pt x="17415" y="9399"/>
                  </a:cubicBezTo>
                  <a:cubicBezTo>
                    <a:pt x="17415" y="9399"/>
                    <a:pt x="17415" y="9417"/>
                    <a:pt x="17415" y="9417"/>
                  </a:cubicBezTo>
                  <a:cubicBezTo>
                    <a:pt x="18236" y="9720"/>
                    <a:pt x="18967" y="10149"/>
                    <a:pt x="19734" y="10773"/>
                  </a:cubicBezTo>
                  <a:cubicBezTo>
                    <a:pt x="21519" y="12183"/>
                    <a:pt x="23660" y="16287"/>
                    <a:pt x="23660" y="19231"/>
                  </a:cubicBezTo>
                  <a:cubicBezTo>
                    <a:pt x="23660" y="22424"/>
                    <a:pt x="22625" y="26617"/>
                    <a:pt x="17700" y="28580"/>
                  </a:cubicBezTo>
                  <a:cubicBezTo>
                    <a:pt x="16059" y="29240"/>
                    <a:pt x="14060" y="29330"/>
                    <a:pt x="12508" y="29330"/>
                  </a:cubicBezTo>
                  <a:cubicBezTo>
                    <a:pt x="10974" y="29330"/>
                    <a:pt x="8975" y="29240"/>
                    <a:pt x="7334" y="28580"/>
                  </a:cubicBezTo>
                  <a:cubicBezTo>
                    <a:pt x="2409" y="26617"/>
                    <a:pt x="1374" y="22424"/>
                    <a:pt x="1374" y="19231"/>
                  </a:cubicBezTo>
                  <a:cubicBezTo>
                    <a:pt x="1374" y="16287"/>
                    <a:pt x="3515" y="12183"/>
                    <a:pt x="5282" y="10773"/>
                  </a:cubicBezTo>
                  <a:cubicBezTo>
                    <a:pt x="6067" y="10149"/>
                    <a:pt x="6798" y="9720"/>
                    <a:pt x="7619" y="9417"/>
                  </a:cubicBezTo>
                  <a:cubicBezTo>
                    <a:pt x="7619" y="9417"/>
                    <a:pt x="7619" y="9399"/>
                    <a:pt x="7619" y="9399"/>
                  </a:cubicBezTo>
                  <a:cubicBezTo>
                    <a:pt x="9653" y="8596"/>
                    <a:pt x="10135" y="6973"/>
                    <a:pt x="10206" y="6723"/>
                  </a:cubicBezTo>
                  <a:cubicBezTo>
                    <a:pt x="10296" y="6402"/>
                    <a:pt x="10528" y="5099"/>
                    <a:pt x="8779" y="3797"/>
                  </a:cubicBezTo>
                  <a:cubicBezTo>
                    <a:pt x="8886" y="3786"/>
                    <a:pt x="8998" y="3779"/>
                    <a:pt x="9113" y="3779"/>
                  </a:cubicBezTo>
                  <a:cubicBezTo>
                    <a:pt x="9553" y="3779"/>
                    <a:pt x="10039" y="3874"/>
                    <a:pt x="10492" y="4171"/>
                  </a:cubicBezTo>
                  <a:cubicBezTo>
                    <a:pt x="10603" y="4245"/>
                    <a:pt x="10731" y="4285"/>
                    <a:pt x="10864" y="4285"/>
                  </a:cubicBezTo>
                  <a:cubicBezTo>
                    <a:pt x="10923" y="4285"/>
                    <a:pt x="10984" y="4277"/>
                    <a:pt x="11045" y="4261"/>
                  </a:cubicBezTo>
                  <a:cubicBezTo>
                    <a:pt x="11223" y="4225"/>
                    <a:pt x="11384" y="4100"/>
                    <a:pt x="11473" y="3939"/>
                  </a:cubicBezTo>
                  <a:lnTo>
                    <a:pt x="12508" y="2066"/>
                  </a:lnTo>
                  <a:close/>
                  <a:moveTo>
                    <a:pt x="12524" y="1"/>
                  </a:moveTo>
                  <a:cubicBezTo>
                    <a:pt x="12307" y="1"/>
                    <a:pt x="12089" y="112"/>
                    <a:pt x="11919" y="335"/>
                  </a:cubicBezTo>
                  <a:lnTo>
                    <a:pt x="10599" y="2690"/>
                  </a:lnTo>
                  <a:cubicBezTo>
                    <a:pt x="10108" y="2489"/>
                    <a:pt x="9618" y="2415"/>
                    <a:pt x="9161" y="2415"/>
                  </a:cubicBezTo>
                  <a:cubicBezTo>
                    <a:pt x="7874" y="2415"/>
                    <a:pt x="6846" y="3008"/>
                    <a:pt x="6781" y="3047"/>
                  </a:cubicBezTo>
                  <a:cubicBezTo>
                    <a:pt x="6566" y="3172"/>
                    <a:pt x="6442" y="3404"/>
                    <a:pt x="6442" y="3672"/>
                  </a:cubicBezTo>
                  <a:cubicBezTo>
                    <a:pt x="6459" y="3922"/>
                    <a:pt x="6602" y="4136"/>
                    <a:pt x="6834" y="4243"/>
                  </a:cubicBezTo>
                  <a:cubicBezTo>
                    <a:pt x="8654" y="5099"/>
                    <a:pt x="8975" y="5974"/>
                    <a:pt x="8886" y="6330"/>
                  </a:cubicBezTo>
                  <a:cubicBezTo>
                    <a:pt x="8868" y="6366"/>
                    <a:pt x="8886" y="6348"/>
                    <a:pt x="8868" y="6402"/>
                  </a:cubicBezTo>
                  <a:cubicBezTo>
                    <a:pt x="8850" y="6455"/>
                    <a:pt x="8583" y="7562"/>
                    <a:pt x="7120" y="8132"/>
                  </a:cubicBezTo>
                  <a:cubicBezTo>
                    <a:pt x="6192" y="8489"/>
                    <a:pt x="5317" y="9007"/>
                    <a:pt x="4443" y="9703"/>
                  </a:cubicBezTo>
                  <a:cubicBezTo>
                    <a:pt x="2338" y="11380"/>
                    <a:pt x="0" y="15805"/>
                    <a:pt x="0" y="19231"/>
                  </a:cubicBezTo>
                  <a:cubicBezTo>
                    <a:pt x="0" y="22192"/>
                    <a:pt x="893" y="27492"/>
                    <a:pt x="6816" y="29865"/>
                  </a:cubicBezTo>
                  <a:cubicBezTo>
                    <a:pt x="8690" y="30596"/>
                    <a:pt x="10849" y="30703"/>
                    <a:pt x="12508" y="30703"/>
                  </a:cubicBezTo>
                  <a:cubicBezTo>
                    <a:pt x="14185" y="30703"/>
                    <a:pt x="16344" y="30596"/>
                    <a:pt x="18218" y="29865"/>
                  </a:cubicBezTo>
                  <a:cubicBezTo>
                    <a:pt x="24141" y="27492"/>
                    <a:pt x="25034" y="22192"/>
                    <a:pt x="25034" y="19231"/>
                  </a:cubicBezTo>
                  <a:cubicBezTo>
                    <a:pt x="25034" y="15805"/>
                    <a:pt x="22696" y="11380"/>
                    <a:pt x="20591" y="9703"/>
                  </a:cubicBezTo>
                  <a:cubicBezTo>
                    <a:pt x="19717" y="9007"/>
                    <a:pt x="18842" y="8489"/>
                    <a:pt x="17914" y="8132"/>
                  </a:cubicBezTo>
                  <a:cubicBezTo>
                    <a:pt x="16451" y="7544"/>
                    <a:pt x="16166" y="6455"/>
                    <a:pt x="16166" y="6420"/>
                  </a:cubicBezTo>
                  <a:cubicBezTo>
                    <a:pt x="16148" y="6366"/>
                    <a:pt x="16166" y="6366"/>
                    <a:pt x="16148" y="6330"/>
                  </a:cubicBezTo>
                  <a:cubicBezTo>
                    <a:pt x="16059" y="5974"/>
                    <a:pt x="16380" y="5099"/>
                    <a:pt x="18200" y="4243"/>
                  </a:cubicBezTo>
                  <a:cubicBezTo>
                    <a:pt x="18432" y="4136"/>
                    <a:pt x="18575" y="3922"/>
                    <a:pt x="18592" y="3672"/>
                  </a:cubicBezTo>
                  <a:cubicBezTo>
                    <a:pt x="18592" y="3404"/>
                    <a:pt x="18468" y="3172"/>
                    <a:pt x="18253" y="3047"/>
                  </a:cubicBezTo>
                  <a:cubicBezTo>
                    <a:pt x="18188" y="3008"/>
                    <a:pt x="17160" y="2415"/>
                    <a:pt x="15873" y="2415"/>
                  </a:cubicBezTo>
                  <a:cubicBezTo>
                    <a:pt x="15416" y="2415"/>
                    <a:pt x="14926" y="2489"/>
                    <a:pt x="14435" y="2690"/>
                  </a:cubicBezTo>
                  <a:lnTo>
                    <a:pt x="13115" y="335"/>
                  </a:lnTo>
                  <a:cubicBezTo>
                    <a:pt x="12954" y="112"/>
                    <a:pt x="12740"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16"/>
          <p:cNvSpPr/>
          <p:nvPr/>
        </p:nvSpPr>
        <p:spPr>
          <a:xfrm rot="-3144039">
            <a:off x="7881919" y="-1381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16"/>
          <p:cNvGrpSpPr/>
          <p:nvPr/>
        </p:nvGrpSpPr>
        <p:grpSpPr>
          <a:xfrm>
            <a:off x="-516891" y="296423"/>
            <a:ext cx="988295" cy="1014625"/>
            <a:chOff x="8095121" y="-207949"/>
            <a:chExt cx="1595825" cy="1638342"/>
          </a:xfrm>
        </p:grpSpPr>
        <p:grpSp>
          <p:nvGrpSpPr>
            <p:cNvPr id="428" name="Google Shape;428;p16"/>
            <p:cNvGrpSpPr/>
            <p:nvPr/>
          </p:nvGrpSpPr>
          <p:grpSpPr>
            <a:xfrm rot="-2264766">
              <a:off x="8376220" y="-24641"/>
              <a:ext cx="1033628" cy="1271725"/>
              <a:chOff x="8713775" y="1167925"/>
              <a:chExt cx="720425" cy="886375"/>
            </a:xfrm>
          </p:grpSpPr>
          <p:sp>
            <p:nvSpPr>
              <p:cNvPr id="429" name="Google Shape;429;p16"/>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6"/>
            <p:cNvGrpSpPr/>
            <p:nvPr/>
          </p:nvGrpSpPr>
          <p:grpSpPr>
            <a:xfrm rot="-3016385">
              <a:off x="8775969" y="445645"/>
              <a:ext cx="142054" cy="549861"/>
              <a:chOff x="-431500" y="456621"/>
              <a:chExt cx="78099" cy="302331"/>
            </a:xfrm>
          </p:grpSpPr>
          <p:sp>
            <p:nvSpPr>
              <p:cNvPr id="435" name="Google Shape;435;p16"/>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7" name="Google Shape;437;p16"/>
          <p:cNvGrpSpPr/>
          <p:nvPr/>
        </p:nvGrpSpPr>
        <p:grpSpPr>
          <a:xfrm rot="3126073">
            <a:off x="-446820" y="4043641"/>
            <a:ext cx="848629" cy="654559"/>
            <a:chOff x="3206237" y="4273754"/>
            <a:chExt cx="855128" cy="659520"/>
          </a:xfrm>
        </p:grpSpPr>
        <p:sp>
          <p:nvSpPr>
            <p:cNvPr id="438" name="Google Shape;438;p16"/>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16"/>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443" name="Google Shape;443;p16"/>
          <p:cNvSpPr txBox="1"/>
          <p:nvPr>
            <p:ph idx="1" type="subTitle"/>
          </p:nvPr>
        </p:nvSpPr>
        <p:spPr>
          <a:xfrm>
            <a:off x="720000" y="2800350"/>
            <a:ext cx="2216700" cy="33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444" name="Google Shape;444;p16"/>
          <p:cNvSpPr txBox="1"/>
          <p:nvPr>
            <p:ph idx="2" type="subTitle"/>
          </p:nvPr>
        </p:nvSpPr>
        <p:spPr>
          <a:xfrm>
            <a:off x="720000" y="3139050"/>
            <a:ext cx="2216700" cy="904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5" name="Google Shape;445;p16"/>
          <p:cNvSpPr txBox="1"/>
          <p:nvPr>
            <p:ph idx="3" type="subTitle"/>
          </p:nvPr>
        </p:nvSpPr>
        <p:spPr>
          <a:xfrm>
            <a:off x="3463650" y="2800350"/>
            <a:ext cx="2216700" cy="33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446" name="Google Shape;446;p16"/>
          <p:cNvSpPr txBox="1"/>
          <p:nvPr>
            <p:ph idx="4" type="subTitle"/>
          </p:nvPr>
        </p:nvSpPr>
        <p:spPr>
          <a:xfrm>
            <a:off x="3463650" y="3139050"/>
            <a:ext cx="2216700" cy="904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7" name="Google Shape;447;p16"/>
          <p:cNvSpPr txBox="1"/>
          <p:nvPr>
            <p:ph idx="5" type="subTitle"/>
          </p:nvPr>
        </p:nvSpPr>
        <p:spPr>
          <a:xfrm>
            <a:off x="6207300" y="2800350"/>
            <a:ext cx="2216700" cy="33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448" name="Google Shape;448;p16"/>
          <p:cNvSpPr txBox="1"/>
          <p:nvPr>
            <p:ph idx="6" type="subTitle"/>
          </p:nvPr>
        </p:nvSpPr>
        <p:spPr>
          <a:xfrm>
            <a:off x="6207300" y="3139050"/>
            <a:ext cx="2216700" cy="904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449" name="Shape 449"/>
        <p:cNvGrpSpPr/>
        <p:nvPr/>
      </p:nvGrpSpPr>
      <p:grpSpPr>
        <a:xfrm>
          <a:off x="0" y="0"/>
          <a:ext cx="0" cy="0"/>
          <a:chOff x="0" y="0"/>
          <a:chExt cx="0" cy="0"/>
        </a:xfrm>
      </p:grpSpPr>
      <p:pic>
        <p:nvPicPr>
          <p:cNvPr id="450" name="Google Shape;450;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1" name="Google Shape;451;p17"/>
          <p:cNvSpPr/>
          <p:nvPr/>
        </p:nvSpPr>
        <p:spPr>
          <a:xfrm rot="-3144195">
            <a:off x="8357888" y="164123"/>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rot="-3144039">
            <a:off x="2631319" y="-32612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17"/>
          <p:cNvGrpSpPr/>
          <p:nvPr/>
        </p:nvGrpSpPr>
        <p:grpSpPr>
          <a:xfrm rot="-2079588">
            <a:off x="8804970" y="4442722"/>
            <a:ext cx="669672" cy="533419"/>
            <a:chOff x="-602987" y="2563895"/>
            <a:chExt cx="640505" cy="510186"/>
          </a:xfrm>
        </p:grpSpPr>
        <p:sp>
          <p:nvSpPr>
            <p:cNvPr id="454" name="Google Shape;454;p17"/>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17"/>
          <p:cNvGrpSpPr/>
          <p:nvPr/>
        </p:nvGrpSpPr>
        <p:grpSpPr>
          <a:xfrm rot="-5400000">
            <a:off x="-598075" y="2499961"/>
            <a:ext cx="988295" cy="1014625"/>
            <a:chOff x="8095121" y="-207949"/>
            <a:chExt cx="1595825" cy="1638342"/>
          </a:xfrm>
        </p:grpSpPr>
        <p:grpSp>
          <p:nvGrpSpPr>
            <p:cNvPr id="458" name="Google Shape;458;p17"/>
            <p:cNvGrpSpPr/>
            <p:nvPr/>
          </p:nvGrpSpPr>
          <p:grpSpPr>
            <a:xfrm rot="-2264766">
              <a:off x="8376220" y="-24641"/>
              <a:ext cx="1033628" cy="1271725"/>
              <a:chOff x="8713775" y="1167925"/>
              <a:chExt cx="720425" cy="886375"/>
            </a:xfrm>
          </p:grpSpPr>
          <p:sp>
            <p:nvSpPr>
              <p:cNvPr id="459" name="Google Shape;459;p17"/>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17"/>
            <p:cNvGrpSpPr/>
            <p:nvPr/>
          </p:nvGrpSpPr>
          <p:grpSpPr>
            <a:xfrm rot="-3016385">
              <a:off x="8775969" y="445645"/>
              <a:ext cx="142054" cy="549861"/>
              <a:chOff x="-431500" y="456621"/>
              <a:chExt cx="78099" cy="302331"/>
            </a:xfrm>
          </p:grpSpPr>
          <p:sp>
            <p:nvSpPr>
              <p:cNvPr id="465" name="Google Shape;465;p17"/>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7" name="Google Shape;467;p17"/>
          <p:cNvSpPr txBox="1"/>
          <p:nvPr>
            <p:ph hasCustomPrompt="1" type="title"/>
          </p:nvPr>
        </p:nvSpPr>
        <p:spPr>
          <a:xfrm>
            <a:off x="720000" y="2936225"/>
            <a:ext cx="2208000" cy="7302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8" name="Google Shape;468;p17"/>
          <p:cNvSpPr txBox="1"/>
          <p:nvPr>
            <p:ph idx="1" type="subTitle"/>
          </p:nvPr>
        </p:nvSpPr>
        <p:spPr>
          <a:xfrm>
            <a:off x="720037" y="3666325"/>
            <a:ext cx="2208000" cy="633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9" name="Google Shape;469;p17"/>
          <p:cNvSpPr txBox="1"/>
          <p:nvPr>
            <p:ph hasCustomPrompt="1" idx="2" type="title"/>
          </p:nvPr>
        </p:nvSpPr>
        <p:spPr>
          <a:xfrm>
            <a:off x="3468013" y="2936225"/>
            <a:ext cx="2208000" cy="7302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0" name="Google Shape;470;p17"/>
          <p:cNvSpPr txBox="1"/>
          <p:nvPr>
            <p:ph idx="3" type="subTitle"/>
          </p:nvPr>
        </p:nvSpPr>
        <p:spPr>
          <a:xfrm>
            <a:off x="3468049" y="3666325"/>
            <a:ext cx="2208000" cy="633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1" name="Google Shape;471;p17"/>
          <p:cNvSpPr txBox="1"/>
          <p:nvPr>
            <p:ph hasCustomPrompt="1" idx="4" type="title"/>
          </p:nvPr>
        </p:nvSpPr>
        <p:spPr>
          <a:xfrm>
            <a:off x="6216000" y="2936225"/>
            <a:ext cx="2208000" cy="7302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2" name="Google Shape;472;p17"/>
          <p:cNvSpPr txBox="1"/>
          <p:nvPr>
            <p:ph idx="5" type="subTitle"/>
          </p:nvPr>
        </p:nvSpPr>
        <p:spPr>
          <a:xfrm>
            <a:off x="6216036" y="3666325"/>
            <a:ext cx="2208000" cy="633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73" name="Shape 473"/>
        <p:cNvGrpSpPr/>
        <p:nvPr/>
      </p:nvGrpSpPr>
      <p:grpSpPr>
        <a:xfrm>
          <a:off x="0" y="0"/>
          <a:ext cx="0" cy="0"/>
          <a:chOff x="0" y="0"/>
          <a:chExt cx="0" cy="0"/>
        </a:xfrm>
      </p:grpSpPr>
      <p:pic>
        <p:nvPicPr>
          <p:cNvPr id="474" name="Google Shape;474;p1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75" name="Google Shape;475;p18"/>
          <p:cNvGrpSpPr/>
          <p:nvPr/>
        </p:nvGrpSpPr>
        <p:grpSpPr>
          <a:xfrm>
            <a:off x="7581162" y="-276971"/>
            <a:ext cx="855128" cy="659520"/>
            <a:chOff x="3206237" y="4273754"/>
            <a:chExt cx="855128" cy="659520"/>
          </a:xfrm>
        </p:grpSpPr>
        <p:sp>
          <p:nvSpPr>
            <p:cNvPr id="476" name="Google Shape;476;p18"/>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8"/>
          <p:cNvSpPr/>
          <p:nvPr/>
        </p:nvSpPr>
        <p:spPr>
          <a:xfrm rot="-3144039">
            <a:off x="-154643" y="793216"/>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18"/>
          <p:cNvGrpSpPr/>
          <p:nvPr/>
        </p:nvGrpSpPr>
        <p:grpSpPr>
          <a:xfrm rot="1662630">
            <a:off x="-681347" y="4033368"/>
            <a:ext cx="1371842" cy="958892"/>
            <a:chOff x="7300319" y="-408113"/>
            <a:chExt cx="1371855" cy="958901"/>
          </a:xfrm>
        </p:grpSpPr>
        <p:sp>
          <p:nvSpPr>
            <p:cNvPr id="482" name="Google Shape;482;p18"/>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7643975" y="-180850"/>
              <a:ext cx="1353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rot="3378596">
              <a:off x="7631404" y="-124884"/>
              <a:ext cx="135208" cy="171985"/>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8"/>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487" name="Google Shape;487;p18"/>
          <p:cNvSpPr txBox="1"/>
          <p:nvPr>
            <p:ph idx="1" type="subTitle"/>
          </p:nvPr>
        </p:nvSpPr>
        <p:spPr>
          <a:xfrm>
            <a:off x="2515550" y="3949500"/>
            <a:ext cx="1731900" cy="654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88" name="Google Shape;488;p18"/>
          <p:cNvSpPr txBox="1"/>
          <p:nvPr>
            <p:ph idx="2" type="subTitle"/>
          </p:nvPr>
        </p:nvSpPr>
        <p:spPr>
          <a:xfrm>
            <a:off x="6692100" y="2654950"/>
            <a:ext cx="1731900" cy="654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89" name="Google Shape;489;p18"/>
          <p:cNvSpPr txBox="1"/>
          <p:nvPr>
            <p:ph idx="3" type="subTitle"/>
          </p:nvPr>
        </p:nvSpPr>
        <p:spPr>
          <a:xfrm>
            <a:off x="6692100" y="3949500"/>
            <a:ext cx="1731900" cy="654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0" name="Google Shape;490;p18"/>
          <p:cNvSpPr txBox="1"/>
          <p:nvPr>
            <p:ph idx="4" type="subTitle"/>
          </p:nvPr>
        </p:nvSpPr>
        <p:spPr>
          <a:xfrm>
            <a:off x="2515550" y="1360400"/>
            <a:ext cx="1731900" cy="654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1" name="Google Shape;491;p18"/>
          <p:cNvSpPr txBox="1"/>
          <p:nvPr>
            <p:ph idx="5" type="subTitle"/>
          </p:nvPr>
        </p:nvSpPr>
        <p:spPr>
          <a:xfrm>
            <a:off x="2515550" y="2654950"/>
            <a:ext cx="1731900" cy="654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2" name="Google Shape;492;p18"/>
          <p:cNvSpPr txBox="1"/>
          <p:nvPr>
            <p:ph idx="6" type="subTitle"/>
          </p:nvPr>
        </p:nvSpPr>
        <p:spPr>
          <a:xfrm>
            <a:off x="6692100" y="1360400"/>
            <a:ext cx="1731900" cy="6540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6">
    <p:spTree>
      <p:nvGrpSpPr>
        <p:cNvPr id="493" name="Shape 493"/>
        <p:cNvGrpSpPr/>
        <p:nvPr/>
      </p:nvGrpSpPr>
      <p:grpSpPr>
        <a:xfrm>
          <a:off x="0" y="0"/>
          <a:ext cx="0" cy="0"/>
          <a:chOff x="0" y="0"/>
          <a:chExt cx="0" cy="0"/>
        </a:xfrm>
      </p:grpSpPr>
      <p:pic>
        <p:nvPicPr>
          <p:cNvPr id="494" name="Google Shape;494;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5" name="Google Shape;495;p19"/>
          <p:cNvSpPr/>
          <p:nvPr/>
        </p:nvSpPr>
        <p:spPr>
          <a:xfrm rot="-3144039">
            <a:off x="-300256" y="31205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9"/>
          <p:cNvGrpSpPr/>
          <p:nvPr/>
        </p:nvGrpSpPr>
        <p:grpSpPr>
          <a:xfrm rot="2130295">
            <a:off x="311287" y="-96621"/>
            <a:ext cx="588356" cy="685285"/>
            <a:chOff x="-512903" y="130262"/>
            <a:chExt cx="1033579" cy="1203856"/>
          </a:xfrm>
        </p:grpSpPr>
        <p:sp>
          <p:nvSpPr>
            <p:cNvPr id="497" name="Google Shape;497;p19"/>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19"/>
          <p:cNvGrpSpPr/>
          <p:nvPr/>
        </p:nvGrpSpPr>
        <p:grpSpPr>
          <a:xfrm rot="-2842395">
            <a:off x="8739769" y="304084"/>
            <a:ext cx="643560" cy="660709"/>
            <a:chOff x="-509825" y="2500600"/>
            <a:chExt cx="949316" cy="974613"/>
          </a:xfrm>
        </p:grpSpPr>
        <p:sp>
          <p:nvSpPr>
            <p:cNvPr id="515" name="Google Shape;515;p19"/>
            <p:cNvSpPr/>
            <p:nvPr/>
          </p:nvSpPr>
          <p:spPr>
            <a:xfrm>
              <a:off x="-509825" y="2500600"/>
              <a:ext cx="949316" cy="974613"/>
            </a:xfrm>
            <a:custGeom>
              <a:rect b="b" l="l" r="r" t="t"/>
              <a:pathLst>
                <a:path extrusionOk="0" h="30244" w="29459">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462679" y="2845604"/>
              <a:ext cx="855026" cy="582467"/>
            </a:xfrm>
            <a:custGeom>
              <a:rect b="b" l="l" r="r" t="t"/>
              <a:pathLst>
                <a:path extrusionOk="0" h="18075" w="26533">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278673" y="2548326"/>
              <a:ext cx="487016" cy="374358"/>
            </a:xfrm>
            <a:custGeom>
              <a:rect b="b" l="l" r="r" t="t"/>
              <a:pathLst>
                <a:path extrusionOk="0" h="11617" w="15113">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19"/>
            <p:cNvGrpSpPr/>
            <p:nvPr/>
          </p:nvGrpSpPr>
          <p:grpSpPr>
            <a:xfrm>
              <a:off x="198250" y="2922675"/>
              <a:ext cx="128925" cy="236625"/>
              <a:chOff x="899550" y="2182300"/>
              <a:chExt cx="128925" cy="236625"/>
            </a:xfrm>
          </p:grpSpPr>
          <p:sp>
            <p:nvSpPr>
              <p:cNvPr id="519" name="Google Shape;519;p19"/>
              <p:cNvSpPr/>
              <p:nvPr/>
            </p:nvSpPr>
            <p:spPr>
              <a:xfrm>
                <a:off x="951525" y="2229375"/>
                <a:ext cx="76950" cy="189550"/>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899550" y="2182300"/>
                <a:ext cx="39500" cy="32550"/>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1" name="Google Shape;521;p19"/>
          <p:cNvGrpSpPr/>
          <p:nvPr/>
        </p:nvGrpSpPr>
        <p:grpSpPr>
          <a:xfrm rot="-2079588">
            <a:off x="8621357" y="4716147"/>
            <a:ext cx="669672" cy="533419"/>
            <a:chOff x="-602987" y="2563895"/>
            <a:chExt cx="640505" cy="510186"/>
          </a:xfrm>
        </p:grpSpPr>
        <p:sp>
          <p:nvSpPr>
            <p:cNvPr id="522" name="Google Shape;522;p1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19"/>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26" name="Shape 526"/>
        <p:cNvGrpSpPr/>
        <p:nvPr/>
      </p:nvGrpSpPr>
      <p:grpSpPr>
        <a:xfrm>
          <a:off x="0" y="0"/>
          <a:ext cx="0" cy="0"/>
          <a:chOff x="0" y="0"/>
          <a:chExt cx="0" cy="0"/>
        </a:xfrm>
      </p:grpSpPr>
      <p:pic>
        <p:nvPicPr>
          <p:cNvPr id="527" name="Google Shape;527;p2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28" name="Google Shape;528;p20"/>
          <p:cNvGrpSpPr/>
          <p:nvPr/>
        </p:nvGrpSpPr>
        <p:grpSpPr>
          <a:xfrm flipH="1">
            <a:off x="-7983" y="486521"/>
            <a:ext cx="2457934" cy="4048498"/>
            <a:chOff x="6689905" y="486521"/>
            <a:chExt cx="2457934" cy="4048498"/>
          </a:xfrm>
        </p:grpSpPr>
        <p:sp>
          <p:nvSpPr>
            <p:cNvPr id="529" name="Google Shape;529;p20"/>
            <p:cNvSpPr/>
            <p:nvPr/>
          </p:nvSpPr>
          <p:spPr>
            <a:xfrm>
              <a:off x="7735938" y="646662"/>
              <a:ext cx="1370919" cy="732678"/>
            </a:xfrm>
            <a:custGeom>
              <a:rect b="b" l="l" r="r" t="t"/>
              <a:pathLst>
                <a:path extrusionOk="0" h="9422" w="17629">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7693633" y="608480"/>
              <a:ext cx="1451406" cy="808963"/>
            </a:xfrm>
            <a:custGeom>
              <a:rect b="b" l="l" r="r" t="t"/>
              <a:pathLst>
                <a:path extrusionOk="0" h="10403" w="18664">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7894112" y="870695"/>
              <a:ext cx="1212745" cy="1720573"/>
            </a:xfrm>
            <a:custGeom>
              <a:rect b="b" l="l" r="r" t="t"/>
              <a:pathLst>
                <a:path extrusionOk="0" h="22126" w="15595">
                  <a:moveTo>
                    <a:pt x="15595" y="1"/>
                  </a:moveTo>
                  <a:cubicBezTo>
                    <a:pt x="9484" y="1"/>
                    <a:pt x="3971" y="2508"/>
                    <a:pt x="1" y="6540"/>
                  </a:cubicBezTo>
                  <a:lnTo>
                    <a:pt x="15595" y="22125"/>
                  </a:lnTo>
                  <a:lnTo>
                    <a:pt x="155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7851807" y="832592"/>
              <a:ext cx="1293232" cy="1796780"/>
            </a:xfrm>
            <a:custGeom>
              <a:rect b="b" l="l" r="r" t="t"/>
              <a:pathLst>
                <a:path extrusionOk="0" h="23106" w="1663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7181629" y="1220393"/>
              <a:ext cx="712561" cy="1370875"/>
            </a:xfrm>
            <a:custGeom>
              <a:rect b="b" l="l" r="r" t="t"/>
              <a:pathLst>
                <a:path extrusionOk="0" h="17629" w="9163">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7143524" y="1182212"/>
              <a:ext cx="792348" cy="1447160"/>
            </a:xfrm>
            <a:custGeom>
              <a:rect b="b" l="l" r="r" t="t"/>
              <a:pathLst>
                <a:path extrusionOk="0" h="18610" w="10189">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7405047" y="1379262"/>
              <a:ext cx="1701809" cy="1212006"/>
            </a:xfrm>
            <a:custGeom>
              <a:rect b="b" l="l" r="r" t="t"/>
              <a:pathLst>
                <a:path extrusionOk="0" h="15586" w="21884">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7366865" y="1341003"/>
              <a:ext cx="1780974" cy="1288369"/>
            </a:xfrm>
            <a:custGeom>
              <a:rect b="b" l="l" r="r" t="t"/>
              <a:pathLst>
                <a:path extrusionOk="0" h="16568" w="22902">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7755379" y="3784378"/>
              <a:ext cx="1351478" cy="712538"/>
            </a:xfrm>
            <a:custGeom>
              <a:rect b="b" l="l" r="r" t="t"/>
              <a:pathLst>
                <a:path extrusionOk="0" h="9163" w="17379">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7717196" y="3746353"/>
              <a:ext cx="1427843" cy="788667"/>
            </a:xfrm>
            <a:custGeom>
              <a:rect b="b" l="l" r="r" t="t"/>
              <a:pathLst>
                <a:path extrusionOk="0" h="10142" w="18361">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7913553" y="2591191"/>
              <a:ext cx="1193304" cy="1681614"/>
            </a:xfrm>
            <a:custGeom>
              <a:rect b="b" l="l" r="r" t="t"/>
              <a:pathLst>
                <a:path extrusionOk="0" h="21625" w="15345">
                  <a:moveTo>
                    <a:pt x="15345" y="0"/>
                  </a:moveTo>
                  <a:lnTo>
                    <a:pt x="1" y="15344"/>
                  </a:lnTo>
                  <a:cubicBezTo>
                    <a:pt x="3953" y="19225"/>
                    <a:pt x="9368" y="21625"/>
                    <a:pt x="15345" y="21625"/>
                  </a:cubicBezTo>
                  <a:lnTo>
                    <a:pt x="153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7875370" y="2553398"/>
              <a:ext cx="1269669" cy="1757588"/>
            </a:xfrm>
            <a:custGeom>
              <a:rect b="b" l="l" r="r" t="t"/>
              <a:pathLst>
                <a:path extrusionOk="0" h="22602" w="16327">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7181629" y="2591191"/>
              <a:ext cx="732002" cy="1351434"/>
            </a:xfrm>
            <a:custGeom>
              <a:rect b="b" l="l" r="r" t="t"/>
              <a:pathLst>
                <a:path extrusionOk="0" h="17379" w="9413">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7143524" y="2553009"/>
              <a:ext cx="808289" cy="1427720"/>
            </a:xfrm>
            <a:custGeom>
              <a:rect b="b" l="l" r="r" t="t"/>
              <a:pathLst>
                <a:path extrusionOk="0" h="18360" w="10394">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7405747" y="2591191"/>
              <a:ext cx="1701109" cy="1193266"/>
            </a:xfrm>
            <a:custGeom>
              <a:rect b="b" l="l" r="r" t="t"/>
              <a:pathLst>
                <a:path extrusionOk="0" h="15345" w="21875">
                  <a:moveTo>
                    <a:pt x="0" y="0"/>
                  </a:moveTo>
                  <a:cubicBezTo>
                    <a:pt x="72" y="6013"/>
                    <a:pt x="2552" y="11428"/>
                    <a:pt x="6531" y="15344"/>
                  </a:cubicBezTo>
                  <a:lnTo>
                    <a:pt x="218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7367565" y="2553009"/>
              <a:ext cx="1780274" cy="1269551"/>
            </a:xfrm>
            <a:custGeom>
              <a:rect b="b" l="l" r="r" t="t"/>
              <a:pathLst>
                <a:path extrusionOk="0" h="16326" w="22893">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8815394" y="1966136"/>
              <a:ext cx="183292" cy="183208"/>
            </a:xfrm>
            <a:custGeom>
              <a:rect b="b" l="l" r="r" t="t"/>
              <a:pathLst>
                <a:path extrusionOk="0" h="2356" w="2357">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7753979" y="3389345"/>
              <a:ext cx="210976" cy="167578"/>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8798052" y="3019195"/>
              <a:ext cx="209654" cy="147127"/>
            </a:xfrm>
            <a:custGeom>
              <a:rect b="b" l="l" r="r" t="t"/>
              <a:pathLst>
                <a:path extrusionOk="0" h="1892" w="2696">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8435278" y="2195768"/>
              <a:ext cx="149231" cy="207470"/>
            </a:xfrm>
            <a:custGeom>
              <a:rect b="b" l="l" r="r" t="t"/>
              <a:pathLst>
                <a:path extrusionOk="0" h="2668" w="1919">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8163334" y="2170107"/>
              <a:ext cx="171394" cy="195650"/>
            </a:xfrm>
            <a:custGeom>
              <a:rect b="b" l="l" r="r" t="t"/>
              <a:pathLst>
                <a:path extrusionOk="0" h="2516" w="2204">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7566021" y="26938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7982249" y="2381850"/>
              <a:ext cx="134689" cy="123876"/>
            </a:xfrm>
            <a:custGeom>
              <a:rect b="b" l="l" r="r" t="t"/>
              <a:pathLst>
                <a:path extrusionOk="0" h="1593" w="1732">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8057885" y="2725798"/>
              <a:ext cx="134611" cy="99769"/>
            </a:xfrm>
            <a:custGeom>
              <a:rect b="b" l="l" r="r" t="t"/>
              <a:pathLst>
                <a:path extrusionOk="0" h="1283" w="1731">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7830966" y="1595364"/>
              <a:ext cx="136089" cy="121465"/>
            </a:xfrm>
            <a:custGeom>
              <a:rect b="b" l="l" r="r" t="t"/>
              <a:pathLst>
                <a:path extrusionOk="0" h="1562" w="175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8308988" y="2053930"/>
              <a:ext cx="93085" cy="128930"/>
            </a:xfrm>
            <a:custGeom>
              <a:rect b="b" l="l" r="r" t="t"/>
              <a:pathLst>
                <a:path extrusionOk="0" h="1658" w="1197">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8916721" y="3659414"/>
              <a:ext cx="93007" cy="129397"/>
            </a:xfrm>
            <a:custGeom>
              <a:rect b="b" l="l" r="r" t="t"/>
              <a:pathLst>
                <a:path extrusionOk="0" h="1664" w="1196">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8778688" y="1354922"/>
              <a:ext cx="199156" cy="69520"/>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0"/>
            <p:cNvGrpSpPr/>
            <p:nvPr/>
          </p:nvGrpSpPr>
          <p:grpSpPr>
            <a:xfrm>
              <a:off x="7572791" y="2015552"/>
              <a:ext cx="446838" cy="379559"/>
              <a:chOff x="9520904" y="1806552"/>
              <a:chExt cx="446838" cy="379559"/>
            </a:xfrm>
          </p:grpSpPr>
          <p:sp>
            <p:nvSpPr>
              <p:cNvPr id="558" name="Google Shape;558;p20"/>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0"/>
            <p:cNvGrpSpPr/>
            <p:nvPr/>
          </p:nvGrpSpPr>
          <p:grpSpPr>
            <a:xfrm>
              <a:off x="8234104" y="2677077"/>
              <a:ext cx="446838" cy="379559"/>
              <a:chOff x="9520904" y="1806552"/>
              <a:chExt cx="446838" cy="379559"/>
            </a:xfrm>
          </p:grpSpPr>
          <p:sp>
            <p:nvSpPr>
              <p:cNvPr id="563" name="Google Shape;563;p20"/>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0"/>
            <p:cNvGrpSpPr/>
            <p:nvPr/>
          </p:nvGrpSpPr>
          <p:grpSpPr>
            <a:xfrm rot="-8100000">
              <a:off x="8153616" y="3558075"/>
              <a:ext cx="446833" cy="379555"/>
              <a:chOff x="9520904" y="1806552"/>
              <a:chExt cx="446838" cy="379559"/>
            </a:xfrm>
          </p:grpSpPr>
          <p:sp>
            <p:nvSpPr>
              <p:cNvPr id="568" name="Google Shape;568;p20"/>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0"/>
            <p:cNvGrpSpPr/>
            <p:nvPr/>
          </p:nvGrpSpPr>
          <p:grpSpPr>
            <a:xfrm rot="-7448769">
              <a:off x="8185846" y="1164383"/>
              <a:ext cx="446833" cy="379555"/>
              <a:chOff x="9520904" y="1806552"/>
              <a:chExt cx="446838" cy="379559"/>
            </a:xfrm>
          </p:grpSpPr>
          <p:sp>
            <p:nvSpPr>
              <p:cNvPr id="573" name="Google Shape;573;p20"/>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20"/>
            <p:cNvSpPr/>
            <p:nvPr/>
          </p:nvSpPr>
          <p:spPr>
            <a:xfrm>
              <a:off x="8713471" y="1000962"/>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8713471" y="39426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0"/>
            <p:cNvGrpSpPr/>
            <p:nvPr/>
          </p:nvGrpSpPr>
          <p:grpSpPr>
            <a:xfrm>
              <a:off x="7733028" y="2891391"/>
              <a:ext cx="472500" cy="432126"/>
              <a:chOff x="7951491" y="3948941"/>
              <a:chExt cx="472500" cy="432126"/>
            </a:xfrm>
          </p:grpSpPr>
          <p:sp>
            <p:nvSpPr>
              <p:cNvPr id="580" name="Google Shape;580;p20"/>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20"/>
              <p:cNvGrpSpPr/>
              <p:nvPr/>
            </p:nvGrpSpPr>
            <p:grpSpPr>
              <a:xfrm>
                <a:off x="8040998" y="4004152"/>
                <a:ext cx="305305" cy="293709"/>
                <a:chOff x="8040998" y="4004152"/>
                <a:chExt cx="305305" cy="293709"/>
              </a:xfrm>
            </p:grpSpPr>
            <p:sp>
              <p:nvSpPr>
                <p:cNvPr id="582" name="Google Shape;582;p20"/>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0" name="Google Shape;590;p20"/>
            <p:cNvGrpSpPr/>
            <p:nvPr/>
          </p:nvGrpSpPr>
          <p:grpSpPr>
            <a:xfrm>
              <a:off x="8523291" y="3259279"/>
              <a:ext cx="472500" cy="432126"/>
              <a:chOff x="7951491" y="3948941"/>
              <a:chExt cx="472500" cy="432126"/>
            </a:xfrm>
          </p:grpSpPr>
          <p:sp>
            <p:nvSpPr>
              <p:cNvPr id="591" name="Google Shape;591;p20"/>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20"/>
              <p:cNvGrpSpPr/>
              <p:nvPr/>
            </p:nvGrpSpPr>
            <p:grpSpPr>
              <a:xfrm>
                <a:off x="8040998" y="4004152"/>
                <a:ext cx="305305" cy="293709"/>
                <a:chOff x="8040998" y="4004152"/>
                <a:chExt cx="305305" cy="293709"/>
              </a:xfrm>
            </p:grpSpPr>
            <p:sp>
              <p:nvSpPr>
                <p:cNvPr id="593" name="Google Shape;593;p20"/>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1" name="Google Shape;601;p20"/>
            <p:cNvGrpSpPr/>
            <p:nvPr/>
          </p:nvGrpSpPr>
          <p:grpSpPr>
            <a:xfrm>
              <a:off x="8576766" y="1517379"/>
              <a:ext cx="472500" cy="432126"/>
              <a:chOff x="7951491" y="3948941"/>
              <a:chExt cx="472500" cy="432126"/>
            </a:xfrm>
          </p:grpSpPr>
          <p:sp>
            <p:nvSpPr>
              <p:cNvPr id="602" name="Google Shape;602;p20"/>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20"/>
              <p:cNvGrpSpPr/>
              <p:nvPr/>
            </p:nvGrpSpPr>
            <p:grpSpPr>
              <a:xfrm>
                <a:off x="8040998" y="4004152"/>
                <a:ext cx="305305" cy="293709"/>
                <a:chOff x="8040998" y="4004152"/>
                <a:chExt cx="305305" cy="293709"/>
              </a:xfrm>
            </p:grpSpPr>
            <p:sp>
              <p:nvSpPr>
                <p:cNvPr id="604" name="Google Shape;604;p20"/>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2" name="Google Shape;612;p20"/>
            <p:cNvGrpSpPr/>
            <p:nvPr/>
          </p:nvGrpSpPr>
          <p:grpSpPr>
            <a:xfrm rot="-7268436">
              <a:off x="7187823" y="433048"/>
              <a:ext cx="779544" cy="1603279"/>
              <a:chOff x="8573361" y="190480"/>
              <a:chExt cx="779454" cy="1603094"/>
            </a:xfrm>
          </p:grpSpPr>
          <p:sp>
            <p:nvSpPr>
              <p:cNvPr id="613" name="Google Shape;613;p20"/>
              <p:cNvSpPr/>
              <p:nvPr/>
            </p:nvSpPr>
            <p:spPr>
              <a:xfrm rot="611199">
                <a:off x="8769091" y="571890"/>
                <a:ext cx="482440" cy="1188389"/>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rot="611199">
                <a:off x="8589455" y="210770"/>
                <a:ext cx="247646" cy="204073"/>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0"/>
            <p:cNvSpPr/>
            <p:nvPr/>
          </p:nvSpPr>
          <p:spPr>
            <a:xfrm>
              <a:off x="8014696" y="1800650"/>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0"/>
          <p:cNvGrpSpPr/>
          <p:nvPr/>
        </p:nvGrpSpPr>
        <p:grpSpPr>
          <a:xfrm>
            <a:off x="7948239" y="-528219"/>
            <a:ext cx="1177294" cy="1674755"/>
            <a:chOff x="6501775" y="678225"/>
            <a:chExt cx="872975" cy="1232525"/>
          </a:xfrm>
        </p:grpSpPr>
        <p:sp>
          <p:nvSpPr>
            <p:cNvPr id="617" name="Google Shape;617;p20"/>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20"/>
          <p:cNvSpPr txBox="1"/>
          <p:nvPr>
            <p:ph type="title"/>
          </p:nvPr>
        </p:nvSpPr>
        <p:spPr>
          <a:xfrm>
            <a:off x="4572000" y="544150"/>
            <a:ext cx="3852000" cy="956700"/>
          </a:xfrm>
          <a:prstGeom prst="rect">
            <a:avLst/>
          </a:prstGeom>
        </p:spPr>
        <p:txBody>
          <a:bodyPr anchorCtr="0" anchor="ctr" bIns="0" lIns="0" spcFirstLastPara="1" rIns="0" wrap="square" tIns="0">
            <a:noAutofit/>
          </a:bodyPr>
          <a:lstStyle>
            <a:lvl1pPr lvl="0" rtl="0" algn="r">
              <a:spcBef>
                <a:spcPts val="0"/>
              </a:spcBef>
              <a:spcAft>
                <a:spcPts val="0"/>
              </a:spcAft>
              <a:buSzPts val="4000"/>
              <a:buNone/>
              <a:defRPr sz="9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0" name="Google Shape;620;p20"/>
          <p:cNvSpPr txBox="1"/>
          <p:nvPr>
            <p:ph idx="1" type="subTitle"/>
          </p:nvPr>
        </p:nvSpPr>
        <p:spPr>
          <a:xfrm>
            <a:off x="5560550" y="2274125"/>
            <a:ext cx="2863200" cy="449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21" name="Google Shape;621;p20"/>
          <p:cNvSpPr txBox="1"/>
          <p:nvPr>
            <p:ph idx="2" type="subTitle"/>
          </p:nvPr>
        </p:nvSpPr>
        <p:spPr>
          <a:xfrm>
            <a:off x="5882000" y="2723225"/>
            <a:ext cx="2541900" cy="846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22" name="Google Shape;622;p20"/>
          <p:cNvSpPr txBox="1"/>
          <p:nvPr/>
        </p:nvSpPr>
        <p:spPr>
          <a:xfrm>
            <a:off x="5148950" y="3695425"/>
            <a:ext cx="3274800" cy="6474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1200">
                <a:solidFill>
                  <a:schemeClr val="dk1"/>
                </a:solidFill>
                <a:latin typeface="Montserrat Light"/>
                <a:ea typeface="Montserrat Light"/>
                <a:cs typeface="Montserrat Light"/>
                <a:sym typeface="Montserrat Light"/>
              </a:rPr>
              <a:t>CREDITS: This presentation template was created by </a:t>
            </a:r>
            <a:r>
              <a:rPr b="1" lang="en" sz="12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Slidesgo</a:t>
            </a:r>
            <a:r>
              <a:rPr lang="en" sz="1200">
                <a:solidFill>
                  <a:schemeClr val="dk1"/>
                </a:solidFill>
                <a:latin typeface="Montserrat Light"/>
                <a:ea typeface="Montserrat Light"/>
                <a:cs typeface="Montserrat Light"/>
                <a:sym typeface="Montserrat Light"/>
              </a:rPr>
              <a:t>, including icons by </a:t>
            </a:r>
            <a:r>
              <a:rPr b="1" lang="en" sz="12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Flaticon</a:t>
            </a:r>
            <a:r>
              <a:rPr lang="en" sz="1200">
                <a:solidFill>
                  <a:schemeClr val="dk1"/>
                </a:solidFill>
                <a:latin typeface="Montserrat Light"/>
                <a:ea typeface="Montserrat Light"/>
                <a:cs typeface="Montserrat Light"/>
                <a:sym typeface="Montserrat Light"/>
              </a:rPr>
              <a:t>, infographics &amp; images by </a:t>
            </a:r>
            <a:r>
              <a:rPr b="1" lang="en" sz="1200">
                <a:solidFill>
                  <a:schemeClr val="dk2"/>
                </a:solidFill>
                <a:uFill>
                  <a:noFill/>
                </a:uFill>
                <a:latin typeface="Montserrat"/>
                <a:ea typeface="Montserrat"/>
                <a:cs typeface="Montserrat"/>
                <a:sym typeface="Montserrat"/>
                <a:hlinkClick r:id="rId5">
                  <a:extLst>
                    <a:ext uri="{A12FA001-AC4F-418D-AE19-62706E023703}">
                      <ahyp:hlinkClr val="tx"/>
                    </a:ext>
                  </a:extLst>
                </a:hlinkClick>
              </a:rPr>
              <a:t>Freepik</a:t>
            </a:r>
            <a:endParaRPr b="1">
              <a:solidFill>
                <a:schemeClr val="dk2"/>
              </a:solidFill>
              <a:latin typeface="Montserrat"/>
              <a:ea typeface="Montserrat"/>
              <a:cs typeface="Montserrat"/>
              <a:sym typeface="Montserra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7" name="Google Shape;17;p3"/>
          <p:cNvGrpSpPr/>
          <p:nvPr/>
        </p:nvGrpSpPr>
        <p:grpSpPr>
          <a:xfrm rot="-2147213">
            <a:off x="-153758" y="4260841"/>
            <a:ext cx="588398" cy="685333"/>
            <a:chOff x="-512903" y="130262"/>
            <a:chExt cx="1033579" cy="1203856"/>
          </a:xfrm>
        </p:grpSpPr>
        <p:sp>
          <p:nvSpPr>
            <p:cNvPr id="18" name="Google Shape;18;p3"/>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rot="1663095">
            <a:off x="8177493" y="2265062"/>
            <a:ext cx="1371785" cy="958852"/>
            <a:chOff x="7300319" y="-408113"/>
            <a:chExt cx="1371855" cy="958901"/>
          </a:xfrm>
        </p:grpSpPr>
        <p:sp>
          <p:nvSpPr>
            <p:cNvPr id="36" name="Google Shape;36;p3"/>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7643975" y="-180850"/>
              <a:ext cx="1353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3378596">
              <a:off x="7631404" y="-124884"/>
              <a:ext cx="135208" cy="17198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p:nvPr/>
        </p:nvSpPr>
        <p:spPr>
          <a:xfrm rot="-3144195">
            <a:off x="511488" y="2198861"/>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3144155">
            <a:off x="6775292" y="4737402"/>
            <a:ext cx="610545" cy="58010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2185416">
            <a:off x="1316850" y="3880487"/>
            <a:ext cx="236399" cy="82526"/>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3144175">
            <a:off x="6998832" y="1064873"/>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3"/>
          <p:cNvGrpSpPr/>
          <p:nvPr/>
        </p:nvGrpSpPr>
        <p:grpSpPr>
          <a:xfrm>
            <a:off x="-38096" y="-207260"/>
            <a:ext cx="9182888" cy="1941029"/>
            <a:chOff x="209575" y="678225"/>
            <a:chExt cx="7165175" cy="1503275"/>
          </a:xfrm>
        </p:grpSpPr>
        <p:sp>
          <p:nvSpPr>
            <p:cNvPr id="45" name="Google Shape;45;p3"/>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09575" y="678225"/>
              <a:ext cx="352400" cy="1503275"/>
            </a:xfrm>
            <a:custGeom>
              <a:rect b="b" l="l" r="r" t="t"/>
              <a:pathLst>
                <a:path extrusionOk="0" h="60131" w="14096">
                  <a:moveTo>
                    <a:pt x="0" y="1"/>
                  </a:moveTo>
                  <a:cubicBezTo>
                    <a:pt x="1071" y="911"/>
                    <a:pt x="1784" y="2267"/>
                    <a:pt x="1784" y="3908"/>
                  </a:cubicBezTo>
                  <a:lnTo>
                    <a:pt x="1784" y="54903"/>
                  </a:lnTo>
                  <a:cubicBezTo>
                    <a:pt x="1784" y="57793"/>
                    <a:pt x="4086" y="60131"/>
                    <a:pt x="6869" y="60131"/>
                  </a:cubicBezTo>
                  <a:lnTo>
                    <a:pt x="9011" y="60131"/>
                  </a:lnTo>
                  <a:cubicBezTo>
                    <a:pt x="11776" y="60131"/>
                    <a:pt x="14096" y="57793"/>
                    <a:pt x="14096" y="54903"/>
                  </a:cubicBezTo>
                  <a:lnTo>
                    <a:pt x="140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983125" y="678225"/>
              <a:ext cx="872975" cy="890375"/>
            </a:xfrm>
            <a:custGeom>
              <a:rect b="b" l="l" r="r" t="t"/>
              <a:pathLst>
                <a:path extrusionOk="0" h="35615" w="34919">
                  <a:moveTo>
                    <a:pt x="0" y="1"/>
                  </a:moveTo>
                  <a:lnTo>
                    <a:pt x="0" y="30494"/>
                  </a:lnTo>
                  <a:cubicBezTo>
                    <a:pt x="0" y="33367"/>
                    <a:pt x="2213" y="35615"/>
                    <a:pt x="5086" y="35615"/>
                  </a:cubicBezTo>
                  <a:lnTo>
                    <a:pt x="6103" y="35615"/>
                  </a:lnTo>
                  <a:cubicBezTo>
                    <a:pt x="8975" y="35615"/>
                    <a:pt x="11295" y="33367"/>
                    <a:pt x="11295" y="30494"/>
                  </a:cubicBezTo>
                  <a:lnTo>
                    <a:pt x="11295" y="6710"/>
                  </a:lnTo>
                  <a:cubicBezTo>
                    <a:pt x="11295" y="5300"/>
                    <a:pt x="11848" y="3998"/>
                    <a:pt x="12776" y="3070"/>
                  </a:cubicBezTo>
                  <a:lnTo>
                    <a:pt x="13347" y="2517"/>
                  </a:lnTo>
                  <a:cubicBezTo>
                    <a:pt x="14382" y="1464"/>
                    <a:pt x="15666" y="1000"/>
                    <a:pt x="16915" y="1000"/>
                  </a:cubicBezTo>
                  <a:cubicBezTo>
                    <a:pt x="19538" y="1000"/>
                    <a:pt x="22036" y="3070"/>
                    <a:pt x="22036" y="6139"/>
                  </a:cubicBezTo>
                  <a:lnTo>
                    <a:pt x="22036" y="11848"/>
                  </a:lnTo>
                  <a:cubicBezTo>
                    <a:pt x="22036" y="14721"/>
                    <a:pt x="24356" y="16969"/>
                    <a:pt x="27228" y="16969"/>
                  </a:cubicBezTo>
                  <a:lnTo>
                    <a:pt x="29816" y="16969"/>
                  </a:lnTo>
                  <a:cubicBezTo>
                    <a:pt x="32706" y="16969"/>
                    <a:pt x="34919" y="14721"/>
                    <a:pt x="34919" y="11848"/>
                  </a:cubicBezTo>
                  <a:lnTo>
                    <a:pt x="349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4168850" y="678225"/>
              <a:ext cx="282375" cy="588400"/>
            </a:xfrm>
            <a:custGeom>
              <a:rect b="b" l="l" r="r" t="t"/>
              <a:pathLst>
                <a:path extrusionOk="0" h="23536" w="11295">
                  <a:moveTo>
                    <a:pt x="0" y="1"/>
                  </a:moveTo>
                  <a:lnTo>
                    <a:pt x="0" y="18397"/>
                  </a:lnTo>
                  <a:cubicBezTo>
                    <a:pt x="0" y="21287"/>
                    <a:pt x="2213" y="23535"/>
                    <a:pt x="5086" y="23535"/>
                  </a:cubicBezTo>
                  <a:lnTo>
                    <a:pt x="6103" y="23535"/>
                  </a:lnTo>
                  <a:cubicBezTo>
                    <a:pt x="8975" y="23535"/>
                    <a:pt x="11295" y="21287"/>
                    <a:pt x="11295" y="18397"/>
                  </a:cubicBezTo>
                  <a:lnTo>
                    <a:pt x="112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09575" y="678225"/>
              <a:ext cx="352400" cy="1503275"/>
            </a:xfrm>
            <a:custGeom>
              <a:rect b="b" l="l" r="r" t="t"/>
              <a:pathLst>
                <a:path extrusionOk="0" fill="none" h="60131" w="14096">
                  <a:moveTo>
                    <a:pt x="0" y="1"/>
                  </a:moveTo>
                  <a:cubicBezTo>
                    <a:pt x="1071" y="911"/>
                    <a:pt x="1784" y="2267"/>
                    <a:pt x="1784" y="3908"/>
                  </a:cubicBezTo>
                  <a:lnTo>
                    <a:pt x="1784" y="54903"/>
                  </a:lnTo>
                  <a:cubicBezTo>
                    <a:pt x="1784" y="57793"/>
                    <a:pt x="4086" y="60131"/>
                    <a:pt x="6869" y="60131"/>
                  </a:cubicBezTo>
                  <a:lnTo>
                    <a:pt x="9011" y="60131"/>
                  </a:lnTo>
                  <a:cubicBezTo>
                    <a:pt x="11776" y="60131"/>
                    <a:pt x="14096" y="57793"/>
                    <a:pt x="14096" y="54903"/>
                  </a:cubicBezTo>
                  <a:lnTo>
                    <a:pt x="14096"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983125" y="678225"/>
              <a:ext cx="872975" cy="890375"/>
            </a:xfrm>
            <a:custGeom>
              <a:rect b="b" l="l" r="r" t="t"/>
              <a:pathLst>
                <a:path extrusionOk="0" fill="none" h="35615" w="34919">
                  <a:moveTo>
                    <a:pt x="0" y="1"/>
                  </a:moveTo>
                  <a:lnTo>
                    <a:pt x="0" y="30494"/>
                  </a:lnTo>
                  <a:cubicBezTo>
                    <a:pt x="0" y="33367"/>
                    <a:pt x="2213" y="35615"/>
                    <a:pt x="5086" y="35615"/>
                  </a:cubicBezTo>
                  <a:lnTo>
                    <a:pt x="6103" y="35615"/>
                  </a:lnTo>
                  <a:cubicBezTo>
                    <a:pt x="8975" y="35615"/>
                    <a:pt x="11295" y="33367"/>
                    <a:pt x="11295" y="30494"/>
                  </a:cubicBezTo>
                  <a:lnTo>
                    <a:pt x="11295" y="6710"/>
                  </a:lnTo>
                  <a:cubicBezTo>
                    <a:pt x="11295" y="5300"/>
                    <a:pt x="11848" y="3998"/>
                    <a:pt x="12776" y="3070"/>
                  </a:cubicBezTo>
                  <a:lnTo>
                    <a:pt x="13347" y="2517"/>
                  </a:lnTo>
                  <a:cubicBezTo>
                    <a:pt x="14382" y="1464"/>
                    <a:pt x="15666" y="1000"/>
                    <a:pt x="16915" y="1000"/>
                  </a:cubicBezTo>
                  <a:cubicBezTo>
                    <a:pt x="19538" y="1000"/>
                    <a:pt x="22036" y="3070"/>
                    <a:pt x="22036" y="6139"/>
                  </a:cubicBezTo>
                  <a:lnTo>
                    <a:pt x="22036" y="11848"/>
                  </a:lnTo>
                  <a:cubicBezTo>
                    <a:pt x="22036" y="14721"/>
                    <a:pt x="24356" y="16969"/>
                    <a:pt x="27228" y="16969"/>
                  </a:cubicBezTo>
                  <a:lnTo>
                    <a:pt x="29816" y="16969"/>
                  </a:lnTo>
                  <a:cubicBezTo>
                    <a:pt x="32706" y="16969"/>
                    <a:pt x="34919" y="14721"/>
                    <a:pt x="34919" y="11848"/>
                  </a:cubicBezTo>
                  <a:lnTo>
                    <a:pt x="34919"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168850" y="678225"/>
              <a:ext cx="282375" cy="588400"/>
            </a:xfrm>
            <a:custGeom>
              <a:rect b="b" l="l" r="r" t="t"/>
              <a:pathLst>
                <a:path extrusionOk="0" fill="none" h="23536" w="11295">
                  <a:moveTo>
                    <a:pt x="0" y="1"/>
                  </a:moveTo>
                  <a:lnTo>
                    <a:pt x="0" y="18397"/>
                  </a:lnTo>
                  <a:cubicBezTo>
                    <a:pt x="0" y="21287"/>
                    <a:pt x="2213" y="23535"/>
                    <a:pt x="5086" y="23535"/>
                  </a:cubicBezTo>
                  <a:lnTo>
                    <a:pt x="6103" y="23535"/>
                  </a:lnTo>
                  <a:cubicBezTo>
                    <a:pt x="8975" y="23535"/>
                    <a:pt x="11295" y="21287"/>
                    <a:pt x="11295" y="18397"/>
                  </a:cubicBezTo>
                  <a:lnTo>
                    <a:pt x="11295"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3"/>
          <p:cNvSpPr txBox="1"/>
          <p:nvPr>
            <p:ph type="title"/>
          </p:nvPr>
        </p:nvSpPr>
        <p:spPr>
          <a:xfrm>
            <a:off x="2235150" y="2349338"/>
            <a:ext cx="4673700" cy="9702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8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4" name="Google Shape;54;p3"/>
          <p:cNvSpPr txBox="1"/>
          <p:nvPr>
            <p:ph hasCustomPrompt="1" idx="2" type="title"/>
          </p:nvPr>
        </p:nvSpPr>
        <p:spPr>
          <a:xfrm>
            <a:off x="2235150" y="1045463"/>
            <a:ext cx="4673700" cy="1304100"/>
          </a:xfrm>
          <a:prstGeom prst="rect">
            <a:avLst/>
          </a:prstGeom>
        </p:spPr>
        <p:txBody>
          <a:bodyPr anchorCtr="0" anchor="ctr" bIns="0" lIns="0" spcFirstLastPara="1" rIns="0" wrap="square" tIns="0">
            <a:noAutofit/>
          </a:bodyPr>
          <a:lstStyle>
            <a:lvl1pPr lvl="0" rtl="0" algn="ctr">
              <a:spcBef>
                <a:spcPts val="0"/>
              </a:spcBef>
              <a:spcAft>
                <a:spcPts val="0"/>
              </a:spcAft>
              <a:buSzPts val="6000"/>
              <a:buNone/>
              <a:defRPr sz="88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5" name="Google Shape;55;p3"/>
          <p:cNvSpPr txBox="1"/>
          <p:nvPr>
            <p:ph idx="1" type="subTitle"/>
          </p:nvPr>
        </p:nvSpPr>
        <p:spPr>
          <a:xfrm>
            <a:off x="2235150" y="3319538"/>
            <a:ext cx="4673700" cy="778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623" name="Shape 623"/>
        <p:cNvGrpSpPr/>
        <p:nvPr/>
      </p:nvGrpSpPr>
      <p:grpSpPr>
        <a:xfrm>
          <a:off x="0" y="0"/>
          <a:ext cx="0" cy="0"/>
          <a:chOff x="0" y="0"/>
          <a:chExt cx="0" cy="0"/>
        </a:xfrm>
      </p:grpSpPr>
      <p:pic>
        <p:nvPicPr>
          <p:cNvPr id="624" name="Google Shape;624;p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pic>
        <p:nvPicPr>
          <p:cNvPr id="57" name="Google Shape;57;p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8" name="Google Shape;58;p4"/>
          <p:cNvGrpSpPr/>
          <p:nvPr/>
        </p:nvGrpSpPr>
        <p:grpSpPr>
          <a:xfrm rot="-2079588">
            <a:off x="6799407" y="-175628"/>
            <a:ext cx="669672" cy="533419"/>
            <a:chOff x="-602987" y="2563895"/>
            <a:chExt cx="640505" cy="510186"/>
          </a:xfrm>
        </p:grpSpPr>
        <p:sp>
          <p:nvSpPr>
            <p:cNvPr id="59" name="Google Shape;59;p4"/>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4"/>
          <p:cNvSpPr/>
          <p:nvPr/>
        </p:nvSpPr>
        <p:spPr>
          <a:xfrm rot="-3144039">
            <a:off x="427944" y="-3693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4"/>
          <p:cNvGrpSpPr/>
          <p:nvPr/>
        </p:nvGrpSpPr>
        <p:grpSpPr>
          <a:xfrm rot="-3144447">
            <a:off x="-288243" y="2694841"/>
            <a:ext cx="564947" cy="516674"/>
            <a:chOff x="7951491" y="3948941"/>
            <a:chExt cx="472500" cy="432126"/>
          </a:xfrm>
        </p:grpSpPr>
        <p:sp>
          <p:nvSpPr>
            <p:cNvPr id="64" name="Google Shape;64;p4"/>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4"/>
            <p:cNvGrpSpPr/>
            <p:nvPr/>
          </p:nvGrpSpPr>
          <p:grpSpPr>
            <a:xfrm>
              <a:off x="8040998" y="4004152"/>
              <a:ext cx="305305" cy="293709"/>
              <a:chOff x="8040998" y="4004152"/>
              <a:chExt cx="305305" cy="293709"/>
            </a:xfrm>
          </p:grpSpPr>
          <p:sp>
            <p:nvSpPr>
              <p:cNvPr id="66" name="Google Shape;66;p4"/>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4"/>
          <p:cNvGrpSpPr/>
          <p:nvPr/>
        </p:nvGrpSpPr>
        <p:grpSpPr>
          <a:xfrm>
            <a:off x="8542126" y="4415107"/>
            <a:ext cx="798518" cy="615925"/>
            <a:chOff x="3206237" y="4273754"/>
            <a:chExt cx="855128" cy="659520"/>
          </a:xfrm>
        </p:grpSpPr>
        <p:sp>
          <p:nvSpPr>
            <p:cNvPr id="75" name="Google Shape;75;p4"/>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4"/>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4"/>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lvl1pPr indent="-330200" lvl="0" marL="457200">
              <a:spcBef>
                <a:spcPts val="0"/>
              </a:spcBef>
              <a:spcAft>
                <a:spcPts val="0"/>
              </a:spcAft>
              <a:buSzPts val="1600"/>
              <a:buChar char="●"/>
              <a:defRPr/>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pic>
        <p:nvPicPr>
          <p:cNvPr id="82" name="Google Shape;82;p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83" name="Google Shape;83;p5"/>
          <p:cNvGrpSpPr/>
          <p:nvPr/>
        </p:nvGrpSpPr>
        <p:grpSpPr>
          <a:xfrm rot="2251562">
            <a:off x="8726926" y="4389468"/>
            <a:ext cx="462358" cy="567079"/>
            <a:chOff x="1246225" y="929475"/>
            <a:chExt cx="625850" cy="767600"/>
          </a:xfrm>
        </p:grpSpPr>
        <p:sp>
          <p:nvSpPr>
            <p:cNvPr id="84" name="Google Shape;84;p5"/>
            <p:cNvSpPr/>
            <p:nvPr/>
          </p:nvSpPr>
          <p:spPr>
            <a:xfrm>
              <a:off x="1280575" y="981125"/>
              <a:ext cx="557150" cy="681600"/>
            </a:xfrm>
            <a:custGeom>
              <a:rect b="b" l="l" r="r" t="t"/>
              <a:pathLst>
                <a:path extrusionOk="0" h="27264" w="22286">
                  <a:moveTo>
                    <a:pt x="11134" y="0"/>
                  </a:moveTo>
                  <a:lnTo>
                    <a:pt x="10099" y="1873"/>
                  </a:lnTo>
                  <a:cubicBezTo>
                    <a:pt x="10010" y="2034"/>
                    <a:pt x="9849" y="2159"/>
                    <a:pt x="9671" y="2195"/>
                  </a:cubicBezTo>
                  <a:cubicBezTo>
                    <a:pt x="9610" y="2211"/>
                    <a:pt x="9549" y="2219"/>
                    <a:pt x="9490" y="2219"/>
                  </a:cubicBezTo>
                  <a:cubicBezTo>
                    <a:pt x="9357" y="2219"/>
                    <a:pt x="9229" y="2179"/>
                    <a:pt x="9118" y="2105"/>
                  </a:cubicBezTo>
                  <a:cubicBezTo>
                    <a:pt x="8665" y="1808"/>
                    <a:pt x="8179" y="1713"/>
                    <a:pt x="7739" y="1713"/>
                  </a:cubicBezTo>
                  <a:cubicBezTo>
                    <a:pt x="7624" y="1713"/>
                    <a:pt x="7512" y="1720"/>
                    <a:pt x="7405" y="1731"/>
                  </a:cubicBezTo>
                  <a:cubicBezTo>
                    <a:pt x="9154" y="3033"/>
                    <a:pt x="8922" y="4336"/>
                    <a:pt x="8832" y="4657"/>
                  </a:cubicBezTo>
                  <a:cubicBezTo>
                    <a:pt x="8761" y="4907"/>
                    <a:pt x="8279" y="6530"/>
                    <a:pt x="6245" y="7333"/>
                  </a:cubicBezTo>
                  <a:cubicBezTo>
                    <a:pt x="6245" y="7333"/>
                    <a:pt x="6245" y="7351"/>
                    <a:pt x="6245" y="7351"/>
                  </a:cubicBezTo>
                  <a:cubicBezTo>
                    <a:pt x="5424" y="7654"/>
                    <a:pt x="4693" y="8083"/>
                    <a:pt x="3908" y="8707"/>
                  </a:cubicBezTo>
                  <a:cubicBezTo>
                    <a:pt x="2141" y="10117"/>
                    <a:pt x="0" y="14221"/>
                    <a:pt x="0" y="17165"/>
                  </a:cubicBezTo>
                  <a:cubicBezTo>
                    <a:pt x="0" y="20358"/>
                    <a:pt x="1035" y="24551"/>
                    <a:pt x="5960" y="26514"/>
                  </a:cubicBezTo>
                  <a:cubicBezTo>
                    <a:pt x="7601" y="27174"/>
                    <a:pt x="9600" y="27264"/>
                    <a:pt x="11134" y="27264"/>
                  </a:cubicBezTo>
                  <a:cubicBezTo>
                    <a:pt x="12686" y="27264"/>
                    <a:pt x="14685" y="27174"/>
                    <a:pt x="16326" y="26514"/>
                  </a:cubicBezTo>
                  <a:cubicBezTo>
                    <a:pt x="21251" y="24551"/>
                    <a:pt x="22286" y="20358"/>
                    <a:pt x="22286" y="17165"/>
                  </a:cubicBezTo>
                  <a:cubicBezTo>
                    <a:pt x="22286" y="14221"/>
                    <a:pt x="20145" y="10117"/>
                    <a:pt x="18360" y="8707"/>
                  </a:cubicBezTo>
                  <a:cubicBezTo>
                    <a:pt x="17593" y="8083"/>
                    <a:pt x="16862" y="7654"/>
                    <a:pt x="16041" y="7351"/>
                  </a:cubicBezTo>
                  <a:cubicBezTo>
                    <a:pt x="16041" y="7351"/>
                    <a:pt x="16041" y="7333"/>
                    <a:pt x="16041" y="7333"/>
                  </a:cubicBezTo>
                  <a:cubicBezTo>
                    <a:pt x="14007" y="6530"/>
                    <a:pt x="13525" y="4907"/>
                    <a:pt x="13454" y="4657"/>
                  </a:cubicBezTo>
                  <a:cubicBezTo>
                    <a:pt x="13364" y="4336"/>
                    <a:pt x="13132" y="3033"/>
                    <a:pt x="14881" y="1731"/>
                  </a:cubicBezTo>
                  <a:cubicBezTo>
                    <a:pt x="14774" y="1720"/>
                    <a:pt x="14662" y="1713"/>
                    <a:pt x="14547" y="1713"/>
                  </a:cubicBezTo>
                  <a:cubicBezTo>
                    <a:pt x="14106" y="1713"/>
                    <a:pt x="13617" y="1808"/>
                    <a:pt x="13150" y="2105"/>
                  </a:cubicBezTo>
                  <a:cubicBezTo>
                    <a:pt x="13052" y="2179"/>
                    <a:pt x="12928" y="2219"/>
                    <a:pt x="12796" y="2219"/>
                  </a:cubicBezTo>
                  <a:cubicBezTo>
                    <a:pt x="12737" y="2219"/>
                    <a:pt x="12676" y="2211"/>
                    <a:pt x="12615" y="2195"/>
                  </a:cubicBezTo>
                  <a:cubicBezTo>
                    <a:pt x="12437" y="2159"/>
                    <a:pt x="12276" y="2034"/>
                    <a:pt x="12187" y="1873"/>
                  </a:cubicBezTo>
                  <a:lnTo>
                    <a:pt x="111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1322950" y="1206150"/>
              <a:ext cx="146775" cy="171550"/>
            </a:xfrm>
            <a:custGeom>
              <a:rect b="b" l="l" r="r" t="t"/>
              <a:pathLst>
                <a:path extrusionOk="0" h="6862" w="5871">
                  <a:moveTo>
                    <a:pt x="5079" y="0"/>
                  </a:moveTo>
                  <a:cubicBezTo>
                    <a:pt x="4985" y="0"/>
                    <a:pt x="4890" y="20"/>
                    <a:pt x="4800" y="63"/>
                  </a:cubicBezTo>
                  <a:cubicBezTo>
                    <a:pt x="1107" y="1776"/>
                    <a:pt x="125" y="5862"/>
                    <a:pt x="90" y="6022"/>
                  </a:cubicBezTo>
                  <a:cubicBezTo>
                    <a:pt x="0" y="6397"/>
                    <a:pt x="232" y="6772"/>
                    <a:pt x="607" y="6843"/>
                  </a:cubicBezTo>
                  <a:cubicBezTo>
                    <a:pt x="660" y="6861"/>
                    <a:pt x="714" y="6861"/>
                    <a:pt x="750" y="6861"/>
                  </a:cubicBezTo>
                  <a:cubicBezTo>
                    <a:pt x="1071" y="6861"/>
                    <a:pt x="1356" y="6647"/>
                    <a:pt x="1428" y="6344"/>
                  </a:cubicBezTo>
                  <a:cubicBezTo>
                    <a:pt x="1428" y="6308"/>
                    <a:pt x="2284" y="2739"/>
                    <a:pt x="5371" y="1312"/>
                  </a:cubicBezTo>
                  <a:cubicBezTo>
                    <a:pt x="5710" y="1151"/>
                    <a:pt x="5871" y="741"/>
                    <a:pt x="5710" y="402"/>
                  </a:cubicBezTo>
                  <a:cubicBezTo>
                    <a:pt x="5592" y="153"/>
                    <a:pt x="5339" y="0"/>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1246225" y="929475"/>
              <a:ext cx="625850" cy="767600"/>
            </a:xfrm>
            <a:custGeom>
              <a:rect b="b" l="l" r="r" t="t"/>
              <a:pathLst>
                <a:path extrusionOk="0" h="30704" w="25034">
                  <a:moveTo>
                    <a:pt x="12508" y="2066"/>
                  </a:moveTo>
                  <a:lnTo>
                    <a:pt x="13561" y="3939"/>
                  </a:lnTo>
                  <a:cubicBezTo>
                    <a:pt x="13650" y="4100"/>
                    <a:pt x="13811" y="4225"/>
                    <a:pt x="13989" y="4261"/>
                  </a:cubicBezTo>
                  <a:cubicBezTo>
                    <a:pt x="14050" y="4277"/>
                    <a:pt x="14111" y="4285"/>
                    <a:pt x="14170" y="4285"/>
                  </a:cubicBezTo>
                  <a:cubicBezTo>
                    <a:pt x="14302" y="4285"/>
                    <a:pt x="14426" y="4245"/>
                    <a:pt x="14524" y="4171"/>
                  </a:cubicBezTo>
                  <a:cubicBezTo>
                    <a:pt x="14991" y="3874"/>
                    <a:pt x="15480" y="3779"/>
                    <a:pt x="15921" y="3779"/>
                  </a:cubicBezTo>
                  <a:cubicBezTo>
                    <a:pt x="16036" y="3779"/>
                    <a:pt x="16148" y="3786"/>
                    <a:pt x="16255" y="3797"/>
                  </a:cubicBezTo>
                  <a:cubicBezTo>
                    <a:pt x="14506" y="5099"/>
                    <a:pt x="14738" y="6402"/>
                    <a:pt x="14828" y="6723"/>
                  </a:cubicBezTo>
                  <a:cubicBezTo>
                    <a:pt x="14899" y="6973"/>
                    <a:pt x="15381" y="8596"/>
                    <a:pt x="17415" y="9399"/>
                  </a:cubicBezTo>
                  <a:cubicBezTo>
                    <a:pt x="17415" y="9399"/>
                    <a:pt x="17415" y="9417"/>
                    <a:pt x="17415" y="9417"/>
                  </a:cubicBezTo>
                  <a:cubicBezTo>
                    <a:pt x="18236" y="9720"/>
                    <a:pt x="18967" y="10149"/>
                    <a:pt x="19734" y="10773"/>
                  </a:cubicBezTo>
                  <a:cubicBezTo>
                    <a:pt x="21519" y="12183"/>
                    <a:pt x="23660" y="16287"/>
                    <a:pt x="23660" y="19231"/>
                  </a:cubicBezTo>
                  <a:cubicBezTo>
                    <a:pt x="23660" y="22424"/>
                    <a:pt x="22625" y="26617"/>
                    <a:pt x="17700" y="28580"/>
                  </a:cubicBezTo>
                  <a:cubicBezTo>
                    <a:pt x="16059" y="29240"/>
                    <a:pt x="14060" y="29330"/>
                    <a:pt x="12508" y="29330"/>
                  </a:cubicBezTo>
                  <a:cubicBezTo>
                    <a:pt x="10974" y="29330"/>
                    <a:pt x="8975" y="29240"/>
                    <a:pt x="7334" y="28580"/>
                  </a:cubicBezTo>
                  <a:cubicBezTo>
                    <a:pt x="2409" y="26617"/>
                    <a:pt x="1374" y="22424"/>
                    <a:pt x="1374" y="19231"/>
                  </a:cubicBezTo>
                  <a:cubicBezTo>
                    <a:pt x="1374" y="16287"/>
                    <a:pt x="3515" y="12183"/>
                    <a:pt x="5282" y="10773"/>
                  </a:cubicBezTo>
                  <a:cubicBezTo>
                    <a:pt x="6067" y="10149"/>
                    <a:pt x="6798" y="9720"/>
                    <a:pt x="7619" y="9417"/>
                  </a:cubicBezTo>
                  <a:cubicBezTo>
                    <a:pt x="7619" y="9417"/>
                    <a:pt x="7619" y="9399"/>
                    <a:pt x="7619" y="9399"/>
                  </a:cubicBezTo>
                  <a:cubicBezTo>
                    <a:pt x="9653" y="8596"/>
                    <a:pt x="10135" y="6973"/>
                    <a:pt x="10206" y="6723"/>
                  </a:cubicBezTo>
                  <a:cubicBezTo>
                    <a:pt x="10296" y="6402"/>
                    <a:pt x="10528" y="5099"/>
                    <a:pt x="8779" y="3797"/>
                  </a:cubicBezTo>
                  <a:cubicBezTo>
                    <a:pt x="8886" y="3786"/>
                    <a:pt x="8998" y="3779"/>
                    <a:pt x="9113" y="3779"/>
                  </a:cubicBezTo>
                  <a:cubicBezTo>
                    <a:pt x="9553" y="3779"/>
                    <a:pt x="10039" y="3874"/>
                    <a:pt x="10492" y="4171"/>
                  </a:cubicBezTo>
                  <a:cubicBezTo>
                    <a:pt x="10603" y="4245"/>
                    <a:pt x="10731" y="4285"/>
                    <a:pt x="10864" y="4285"/>
                  </a:cubicBezTo>
                  <a:cubicBezTo>
                    <a:pt x="10923" y="4285"/>
                    <a:pt x="10984" y="4277"/>
                    <a:pt x="11045" y="4261"/>
                  </a:cubicBezTo>
                  <a:cubicBezTo>
                    <a:pt x="11223" y="4225"/>
                    <a:pt x="11384" y="4100"/>
                    <a:pt x="11473" y="3939"/>
                  </a:cubicBezTo>
                  <a:lnTo>
                    <a:pt x="12508" y="2066"/>
                  </a:lnTo>
                  <a:close/>
                  <a:moveTo>
                    <a:pt x="12524" y="1"/>
                  </a:moveTo>
                  <a:cubicBezTo>
                    <a:pt x="12307" y="1"/>
                    <a:pt x="12089" y="112"/>
                    <a:pt x="11919" y="335"/>
                  </a:cubicBezTo>
                  <a:lnTo>
                    <a:pt x="10599" y="2690"/>
                  </a:lnTo>
                  <a:cubicBezTo>
                    <a:pt x="10108" y="2489"/>
                    <a:pt x="9618" y="2415"/>
                    <a:pt x="9161" y="2415"/>
                  </a:cubicBezTo>
                  <a:cubicBezTo>
                    <a:pt x="7874" y="2415"/>
                    <a:pt x="6846" y="3008"/>
                    <a:pt x="6781" y="3047"/>
                  </a:cubicBezTo>
                  <a:cubicBezTo>
                    <a:pt x="6566" y="3172"/>
                    <a:pt x="6442" y="3404"/>
                    <a:pt x="6442" y="3672"/>
                  </a:cubicBezTo>
                  <a:cubicBezTo>
                    <a:pt x="6459" y="3922"/>
                    <a:pt x="6602" y="4136"/>
                    <a:pt x="6834" y="4243"/>
                  </a:cubicBezTo>
                  <a:cubicBezTo>
                    <a:pt x="8654" y="5099"/>
                    <a:pt x="8975" y="5974"/>
                    <a:pt x="8886" y="6330"/>
                  </a:cubicBezTo>
                  <a:cubicBezTo>
                    <a:pt x="8868" y="6366"/>
                    <a:pt x="8886" y="6348"/>
                    <a:pt x="8868" y="6402"/>
                  </a:cubicBezTo>
                  <a:cubicBezTo>
                    <a:pt x="8850" y="6455"/>
                    <a:pt x="8583" y="7562"/>
                    <a:pt x="7120" y="8132"/>
                  </a:cubicBezTo>
                  <a:cubicBezTo>
                    <a:pt x="6192" y="8489"/>
                    <a:pt x="5317" y="9007"/>
                    <a:pt x="4443" y="9703"/>
                  </a:cubicBezTo>
                  <a:cubicBezTo>
                    <a:pt x="2338" y="11380"/>
                    <a:pt x="0" y="15805"/>
                    <a:pt x="0" y="19231"/>
                  </a:cubicBezTo>
                  <a:cubicBezTo>
                    <a:pt x="0" y="22192"/>
                    <a:pt x="893" y="27492"/>
                    <a:pt x="6816" y="29865"/>
                  </a:cubicBezTo>
                  <a:cubicBezTo>
                    <a:pt x="8690" y="30596"/>
                    <a:pt x="10849" y="30703"/>
                    <a:pt x="12508" y="30703"/>
                  </a:cubicBezTo>
                  <a:cubicBezTo>
                    <a:pt x="14185" y="30703"/>
                    <a:pt x="16344" y="30596"/>
                    <a:pt x="18218" y="29865"/>
                  </a:cubicBezTo>
                  <a:cubicBezTo>
                    <a:pt x="24141" y="27492"/>
                    <a:pt x="25034" y="22192"/>
                    <a:pt x="25034" y="19231"/>
                  </a:cubicBezTo>
                  <a:cubicBezTo>
                    <a:pt x="25034" y="15805"/>
                    <a:pt x="22696" y="11380"/>
                    <a:pt x="20591" y="9703"/>
                  </a:cubicBezTo>
                  <a:cubicBezTo>
                    <a:pt x="19717" y="9007"/>
                    <a:pt x="18842" y="8489"/>
                    <a:pt x="17914" y="8132"/>
                  </a:cubicBezTo>
                  <a:cubicBezTo>
                    <a:pt x="16451" y="7544"/>
                    <a:pt x="16166" y="6455"/>
                    <a:pt x="16166" y="6420"/>
                  </a:cubicBezTo>
                  <a:cubicBezTo>
                    <a:pt x="16148" y="6366"/>
                    <a:pt x="16166" y="6366"/>
                    <a:pt x="16148" y="6330"/>
                  </a:cubicBezTo>
                  <a:cubicBezTo>
                    <a:pt x="16059" y="5974"/>
                    <a:pt x="16380" y="5099"/>
                    <a:pt x="18200" y="4243"/>
                  </a:cubicBezTo>
                  <a:cubicBezTo>
                    <a:pt x="18432" y="4136"/>
                    <a:pt x="18575" y="3922"/>
                    <a:pt x="18592" y="3672"/>
                  </a:cubicBezTo>
                  <a:cubicBezTo>
                    <a:pt x="18592" y="3404"/>
                    <a:pt x="18468" y="3172"/>
                    <a:pt x="18253" y="3047"/>
                  </a:cubicBezTo>
                  <a:cubicBezTo>
                    <a:pt x="18188" y="3008"/>
                    <a:pt x="17160" y="2415"/>
                    <a:pt x="15873" y="2415"/>
                  </a:cubicBezTo>
                  <a:cubicBezTo>
                    <a:pt x="15416" y="2415"/>
                    <a:pt x="14926" y="2489"/>
                    <a:pt x="14435" y="2690"/>
                  </a:cubicBezTo>
                  <a:lnTo>
                    <a:pt x="13115" y="335"/>
                  </a:lnTo>
                  <a:cubicBezTo>
                    <a:pt x="12954" y="112"/>
                    <a:pt x="12740"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5"/>
          <p:cNvGrpSpPr/>
          <p:nvPr/>
        </p:nvGrpSpPr>
        <p:grpSpPr>
          <a:xfrm>
            <a:off x="-268291" y="32685"/>
            <a:ext cx="988295" cy="1014625"/>
            <a:chOff x="8095121" y="-207949"/>
            <a:chExt cx="1595825" cy="1638342"/>
          </a:xfrm>
        </p:grpSpPr>
        <p:grpSp>
          <p:nvGrpSpPr>
            <p:cNvPr id="88" name="Google Shape;88;p5"/>
            <p:cNvGrpSpPr/>
            <p:nvPr/>
          </p:nvGrpSpPr>
          <p:grpSpPr>
            <a:xfrm rot="-2264766">
              <a:off x="8376220" y="-24641"/>
              <a:ext cx="1033628" cy="1271725"/>
              <a:chOff x="8713775" y="1167925"/>
              <a:chExt cx="720425" cy="886375"/>
            </a:xfrm>
          </p:grpSpPr>
          <p:sp>
            <p:nvSpPr>
              <p:cNvPr id="89" name="Google Shape;89;p5"/>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5"/>
            <p:cNvGrpSpPr/>
            <p:nvPr/>
          </p:nvGrpSpPr>
          <p:grpSpPr>
            <a:xfrm rot="-3016385">
              <a:off x="8775969" y="445645"/>
              <a:ext cx="142054" cy="549861"/>
              <a:chOff x="-431500" y="456621"/>
              <a:chExt cx="78099" cy="302331"/>
            </a:xfrm>
          </p:grpSpPr>
          <p:sp>
            <p:nvSpPr>
              <p:cNvPr id="95" name="Google Shape;95;p5"/>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 name="Google Shape;97;p5"/>
          <p:cNvGrpSpPr/>
          <p:nvPr/>
        </p:nvGrpSpPr>
        <p:grpSpPr>
          <a:xfrm>
            <a:off x="512712" y="-346471"/>
            <a:ext cx="855128" cy="659520"/>
            <a:chOff x="3206237" y="4273754"/>
            <a:chExt cx="855128" cy="659520"/>
          </a:xfrm>
        </p:grpSpPr>
        <p:sp>
          <p:nvSpPr>
            <p:cNvPr id="98" name="Google Shape;98;p5"/>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5"/>
          <p:cNvSpPr/>
          <p:nvPr/>
        </p:nvSpPr>
        <p:spPr>
          <a:xfrm rot="-3144195">
            <a:off x="8849988" y="3446748"/>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rot="-9015433">
            <a:off x="8429049" y="1387231"/>
            <a:ext cx="370090" cy="129197"/>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rot="-3144175">
            <a:off x="373657" y="3626223"/>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6" name="Google Shape;106;p5"/>
          <p:cNvSpPr txBox="1"/>
          <p:nvPr>
            <p:ph idx="1" type="subTitle"/>
          </p:nvPr>
        </p:nvSpPr>
        <p:spPr>
          <a:xfrm>
            <a:off x="1367850" y="3362575"/>
            <a:ext cx="2556300" cy="363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107" name="Google Shape;107;p5"/>
          <p:cNvSpPr txBox="1"/>
          <p:nvPr>
            <p:ph idx="2" type="subTitle"/>
          </p:nvPr>
        </p:nvSpPr>
        <p:spPr>
          <a:xfrm>
            <a:off x="1367850" y="3726000"/>
            <a:ext cx="2556300" cy="877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8" name="Google Shape;108;p5"/>
          <p:cNvSpPr txBox="1"/>
          <p:nvPr>
            <p:ph idx="3" type="subTitle"/>
          </p:nvPr>
        </p:nvSpPr>
        <p:spPr>
          <a:xfrm>
            <a:off x="5219850" y="3362575"/>
            <a:ext cx="2556300" cy="363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200"/>
              <a:buFont typeface="Passion One"/>
              <a:buNone/>
              <a:defRPr sz="2200">
                <a:solidFill>
                  <a:schemeClr val="dk2"/>
                </a:solidFill>
                <a:latin typeface="Passion One"/>
                <a:ea typeface="Passion One"/>
                <a:cs typeface="Passion One"/>
                <a:sym typeface="Passion One"/>
              </a:defRPr>
            </a:lvl1pPr>
            <a:lvl2pPr lvl="1"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2pPr>
            <a:lvl3pPr lvl="2"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3pPr>
            <a:lvl4pPr lvl="3"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4pPr>
            <a:lvl5pPr lvl="4"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5pPr>
            <a:lvl6pPr lvl="5"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6pPr>
            <a:lvl7pPr lvl="6"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7pPr>
            <a:lvl8pPr lvl="7"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8pPr>
            <a:lvl9pPr lvl="8" rtl="0" algn="ctr">
              <a:lnSpc>
                <a:spcPct val="100000"/>
              </a:lnSpc>
              <a:spcBef>
                <a:spcPts val="0"/>
              </a:spcBef>
              <a:spcAft>
                <a:spcPts val="0"/>
              </a:spcAft>
              <a:buSzPts val="2200"/>
              <a:buFont typeface="Passion One"/>
              <a:buNone/>
              <a:defRPr sz="2200">
                <a:latin typeface="Passion One"/>
                <a:ea typeface="Passion One"/>
                <a:cs typeface="Passion One"/>
                <a:sym typeface="Passion One"/>
              </a:defRPr>
            </a:lvl9pPr>
          </a:lstStyle>
          <a:p/>
        </p:txBody>
      </p:sp>
      <p:sp>
        <p:nvSpPr>
          <p:cNvPr id="109" name="Google Shape;109;p5"/>
          <p:cNvSpPr txBox="1"/>
          <p:nvPr>
            <p:ph idx="4" type="subTitle"/>
          </p:nvPr>
        </p:nvSpPr>
        <p:spPr>
          <a:xfrm>
            <a:off x="5219850" y="3726000"/>
            <a:ext cx="2556300" cy="877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pic>
        <p:nvPicPr>
          <p:cNvPr id="111" name="Google Shape;111;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2" name="Google Shape;112;p6"/>
          <p:cNvSpPr/>
          <p:nvPr/>
        </p:nvSpPr>
        <p:spPr>
          <a:xfrm flipH="1" rot="3144175">
            <a:off x="180370" y="1985998"/>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flipH="1" rot="3144039">
            <a:off x="8499120" y="4726704"/>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6"/>
          <p:cNvGrpSpPr/>
          <p:nvPr/>
        </p:nvGrpSpPr>
        <p:grpSpPr>
          <a:xfrm flipH="1" rot="3564732">
            <a:off x="8721174" y="458879"/>
            <a:ext cx="669633" cy="533388"/>
            <a:chOff x="-602987" y="2563895"/>
            <a:chExt cx="640505" cy="510186"/>
          </a:xfrm>
        </p:grpSpPr>
        <p:sp>
          <p:nvSpPr>
            <p:cNvPr id="115" name="Google Shape;115;p6"/>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6"/>
          <p:cNvGrpSpPr/>
          <p:nvPr/>
        </p:nvGrpSpPr>
        <p:grpSpPr>
          <a:xfrm rot="1662630">
            <a:off x="-598322" y="4060581"/>
            <a:ext cx="1371842" cy="958892"/>
            <a:chOff x="7300319" y="-408113"/>
            <a:chExt cx="1371855" cy="958901"/>
          </a:xfrm>
        </p:grpSpPr>
        <p:sp>
          <p:nvSpPr>
            <p:cNvPr id="119" name="Google Shape;119;p6"/>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7643975" y="-180850"/>
              <a:ext cx="1353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rot="3378596">
              <a:off x="7631404" y="-124884"/>
              <a:ext cx="135208" cy="171985"/>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6"/>
          <p:cNvSpPr txBox="1"/>
          <p:nvPr>
            <p:ph type="title"/>
          </p:nvPr>
        </p:nvSpPr>
        <p:spPr>
          <a:xfrm>
            <a:off x="720000" y="392000"/>
            <a:ext cx="7704000" cy="572700"/>
          </a:xfrm>
          <a:prstGeom prst="rect">
            <a:avLst/>
          </a:prstGeom>
        </p:spPr>
        <p:txBody>
          <a:bodyPr anchorCtr="0" anchor="ctr" bIns="0" lIns="0" spcFirstLastPara="1" rIns="0" wrap="square" tIns="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24" name="Google Shape;124;p6"/>
          <p:cNvGrpSpPr/>
          <p:nvPr/>
        </p:nvGrpSpPr>
        <p:grpSpPr>
          <a:xfrm rot="-3144447">
            <a:off x="-335076" y="752941"/>
            <a:ext cx="564947" cy="516674"/>
            <a:chOff x="7951491" y="3948941"/>
            <a:chExt cx="472500" cy="432126"/>
          </a:xfrm>
        </p:grpSpPr>
        <p:sp>
          <p:nvSpPr>
            <p:cNvPr id="125" name="Google Shape;125;p6"/>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6"/>
            <p:cNvGrpSpPr/>
            <p:nvPr/>
          </p:nvGrpSpPr>
          <p:grpSpPr>
            <a:xfrm>
              <a:off x="8040998" y="4004152"/>
              <a:ext cx="305305" cy="293709"/>
              <a:chOff x="8040998" y="4004152"/>
              <a:chExt cx="305305" cy="293709"/>
            </a:xfrm>
          </p:grpSpPr>
          <p:sp>
            <p:nvSpPr>
              <p:cNvPr id="127" name="Google Shape;127;p6"/>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5" name="Shape 135"/>
        <p:cNvGrpSpPr/>
        <p:nvPr/>
      </p:nvGrpSpPr>
      <p:grpSpPr>
        <a:xfrm>
          <a:off x="0" y="0"/>
          <a:ext cx="0" cy="0"/>
          <a:chOff x="0" y="0"/>
          <a:chExt cx="0" cy="0"/>
        </a:xfrm>
      </p:grpSpPr>
      <p:pic>
        <p:nvPicPr>
          <p:cNvPr id="136" name="Google Shape;136;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37" name="Google Shape;137;p7"/>
          <p:cNvGrpSpPr/>
          <p:nvPr/>
        </p:nvGrpSpPr>
        <p:grpSpPr>
          <a:xfrm>
            <a:off x="8458486" y="3835007"/>
            <a:ext cx="993313" cy="1029123"/>
            <a:chOff x="8200735" y="3826351"/>
            <a:chExt cx="1271359" cy="1317024"/>
          </a:xfrm>
        </p:grpSpPr>
        <p:sp>
          <p:nvSpPr>
            <p:cNvPr id="138" name="Google Shape;138;p7"/>
            <p:cNvSpPr/>
            <p:nvPr/>
          </p:nvSpPr>
          <p:spPr>
            <a:xfrm rot="1784349">
              <a:off x="8392914" y="3979798"/>
              <a:ext cx="886999" cy="1010129"/>
            </a:xfrm>
            <a:custGeom>
              <a:rect b="b" l="l" r="r" t="t"/>
              <a:pathLst>
                <a:path extrusionOk="0" h="36252" w="31832">
                  <a:moveTo>
                    <a:pt x="14257" y="2618"/>
                  </a:moveTo>
                  <a:lnTo>
                    <a:pt x="14257" y="2618"/>
                  </a:lnTo>
                  <a:cubicBezTo>
                    <a:pt x="14560" y="2886"/>
                    <a:pt x="14863" y="3207"/>
                    <a:pt x="15078" y="3600"/>
                  </a:cubicBezTo>
                  <a:cubicBezTo>
                    <a:pt x="15247" y="3905"/>
                    <a:pt x="15545" y="4065"/>
                    <a:pt x="15865" y="4065"/>
                  </a:cubicBezTo>
                  <a:cubicBezTo>
                    <a:pt x="15882" y="4065"/>
                    <a:pt x="15899" y="4064"/>
                    <a:pt x="15916" y="4063"/>
                  </a:cubicBezTo>
                  <a:cubicBezTo>
                    <a:pt x="15932" y="4064"/>
                    <a:pt x="15948" y="4065"/>
                    <a:pt x="15965" y="4065"/>
                  </a:cubicBezTo>
                  <a:cubicBezTo>
                    <a:pt x="16271" y="4065"/>
                    <a:pt x="16584" y="3905"/>
                    <a:pt x="16737" y="3600"/>
                  </a:cubicBezTo>
                  <a:cubicBezTo>
                    <a:pt x="16969" y="3207"/>
                    <a:pt x="17272" y="2886"/>
                    <a:pt x="17576" y="2618"/>
                  </a:cubicBezTo>
                  <a:lnTo>
                    <a:pt x="17576" y="2618"/>
                  </a:lnTo>
                  <a:cubicBezTo>
                    <a:pt x="17308" y="4438"/>
                    <a:pt x="17736" y="5812"/>
                    <a:pt x="18254" y="6758"/>
                  </a:cubicBezTo>
                  <a:cubicBezTo>
                    <a:pt x="17486" y="6668"/>
                    <a:pt x="16719" y="6615"/>
                    <a:pt x="15934" y="6615"/>
                  </a:cubicBezTo>
                  <a:lnTo>
                    <a:pt x="15898" y="6615"/>
                  </a:lnTo>
                  <a:cubicBezTo>
                    <a:pt x="15113" y="6615"/>
                    <a:pt x="14346" y="6668"/>
                    <a:pt x="13579" y="6758"/>
                  </a:cubicBezTo>
                  <a:cubicBezTo>
                    <a:pt x="14096" y="5812"/>
                    <a:pt x="14524" y="4438"/>
                    <a:pt x="14257" y="2618"/>
                  </a:cubicBezTo>
                  <a:close/>
                  <a:moveTo>
                    <a:pt x="10867" y="9220"/>
                  </a:moveTo>
                  <a:lnTo>
                    <a:pt x="10867" y="9220"/>
                  </a:lnTo>
                  <a:cubicBezTo>
                    <a:pt x="9457" y="10183"/>
                    <a:pt x="8208" y="11272"/>
                    <a:pt x="7155" y="12467"/>
                  </a:cubicBezTo>
                  <a:cubicBezTo>
                    <a:pt x="4961" y="14947"/>
                    <a:pt x="3801" y="17606"/>
                    <a:pt x="3801" y="20175"/>
                  </a:cubicBezTo>
                  <a:cubicBezTo>
                    <a:pt x="3801" y="23351"/>
                    <a:pt x="5228" y="26099"/>
                    <a:pt x="7940" y="28258"/>
                  </a:cubicBezTo>
                  <a:cubicBezTo>
                    <a:pt x="4229" y="26402"/>
                    <a:pt x="1785" y="23280"/>
                    <a:pt x="1785" y="19747"/>
                  </a:cubicBezTo>
                  <a:cubicBezTo>
                    <a:pt x="1785" y="16999"/>
                    <a:pt x="3266" y="14162"/>
                    <a:pt x="5871" y="11986"/>
                  </a:cubicBezTo>
                  <a:cubicBezTo>
                    <a:pt x="7334" y="10754"/>
                    <a:pt x="9029" y="9827"/>
                    <a:pt x="10867" y="9220"/>
                  </a:cubicBezTo>
                  <a:close/>
                  <a:moveTo>
                    <a:pt x="20966" y="9220"/>
                  </a:moveTo>
                  <a:lnTo>
                    <a:pt x="20966" y="9220"/>
                  </a:lnTo>
                  <a:cubicBezTo>
                    <a:pt x="22803" y="9827"/>
                    <a:pt x="24498" y="10754"/>
                    <a:pt x="25962" y="11986"/>
                  </a:cubicBezTo>
                  <a:cubicBezTo>
                    <a:pt x="28567" y="14162"/>
                    <a:pt x="30048" y="16999"/>
                    <a:pt x="30048" y="19747"/>
                  </a:cubicBezTo>
                  <a:cubicBezTo>
                    <a:pt x="30048" y="23280"/>
                    <a:pt x="27603" y="26402"/>
                    <a:pt x="23892" y="28258"/>
                  </a:cubicBezTo>
                  <a:cubicBezTo>
                    <a:pt x="26604" y="26099"/>
                    <a:pt x="28031" y="23351"/>
                    <a:pt x="28031" y="20175"/>
                  </a:cubicBezTo>
                  <a:cubicBezTo>
                    <a:pt x="28031" y="17606"/>
                    <a:pt x="26872" y="14947"/>
                    <a:pt x="24677" y="12467"/>
                  </a:cubicBezTo>
                  <a:cubicBezTo>
                    <a:pt x="23624" y="11272"/>
                    <a:pt x="22375" y="10183"/>
                    <a:pt x="20966" y="9220"/>
                  </a:cubicBezTo>
                  <a:close/>
                  <a:moveTo>
                    <a:pt x="12901" y="10023"/>
                  </a:moveTo>
                  <a:cubicBezTo>
                    <a:pt x="10867" y="13092"/>
                    <a:pt x="8387" y="18016"/>
                    <a:pt x="9100" y="22923"/>
                  </a:cubicBezTo>
                  <a:cubicBezTo>
                    <a:pt x="9404" y="24975"/>
                    <a:pt x="10224" y="26813"/>
                    <a:pt x="11580" y="28436"/>
                  </a:cubicBezTo>
                  <a:cubicBezTo>
                    <a:pt x="8726" y="26991"/>
                    <a:pt x="5585" y="24440"/>
                    <a:pt x="5585" y="20175"/>
                  </a:cubicBezTo>
                  <a:cubicBezTo>
                    <a:pt x="5585" y="16607"/>
                    <a:pt x="8476" y="12735"/>
                    <a:pt x="12901" y="10023"/>
                  </a:cubicBezTo>
                  <a:close/>
                  <a:moveTo>
                    <a:pt x="18932" y="10023"/>
                  </a:moveTo>
                  <a:lnTo>
                    <a:pt x="18932" y="10023"/>
                  </a:lnTo>
                  <a:cubicBezTo>
                    <a:pt x="23357" y="12735"/>
                    <a:pt x="26247" y="16607"/>
                    <a:pt x="26247" y="20175"/>
                  </a:cubicBezTo>
                  <a:cubicBezTo>
                    <a:pt x="26247" y="23369"/>
                    <a:pt x="24516" y="26010"/>
                    <a:pt x="21108" y="27990"/>
                  </a:cubicBezTo>
                  <a:cubicBezTo>
                    <a:pt x="20823" y="28151"/>
                    <a:pt x="20537" y="28312"/>
                    <a:pt x="20252" y="28454"/>
                  </a:cubicBezTo>
                  <a:cubicBezTo>
                    <a:pt x="21608" y="26831"/>
                    <a:pt x="22429" y="24975"/>
                    <a:pt x="22732" y="22923"/>
                  </a:cubicBezTo>
                  <a:cubicBezTo>
                    <a:pt x="23446" y="18016"/>
                    <a:pt x="20966" y="13092"/>
                    <a:pt x="18932" y="10023"/>
                  </a:cubicBezTo>
                  <a:close/>
                  <a:moveTo>
                    <a:pt x="15024" y="10112"/>
                  </a:moveTo>
                  <a:lnTo>
                    <a:pt x="15024" y="29257"/>
                  </a:lnTo>
                  <a:cubicBezTo>
                    <a:pt x="12633" y="27455"/>
                    <a:pt x="11241" y="25243"/>
                    <a:pt x="10867" y="22673"/>
                  </a:cubicBezTo>
                  <a:cubicBezTo>
                    <a:pt x="10171" y="17874"/>
                    <a:pt x="13097" y="12824"/>
                    <a:pt x="15024" y="10112"/>
                  </a:cubicBezTo>
                  <a:close/>
                  <a:moveTo>
                    <a:pt x="16808" y="10112"/>
                  </a:moveTo>
                  <a:cubicBezTo>
                    <a:pt x="18735" y="12824"/>
                    <a:pt x="21661" y="17856"/>
                    <a:pt x="20966" y="22655"/>
                  </a:cubicBezTo>
                  <a:cubicBezTo>
                    <a:pt x="20591" y="25225"/>
                    <a:pt x="19199" y="27455"/>
                    <a:pt x="16808" y="29257"/>
                  </a:cubicBezTo>
                  <a:lnTo>
                    <a:pt x="16808" y="10112"/>
                  </a:lnTo>
                  <a:close/>
                  <a:moveTo>
                    <a:pt x="12827" y="0"/>
                  </a:moveTo>
                  <a:cubicBezTo>
                    <a:pt x="12572" y="0"/>
                    <a:pt x="12334" y="111"/>
                    <a:pt x="12169" y="317"/>
                  </a:cubicBezTo>
                  <a:cubicBezTo>
                    <a:pt x="11955" y="566"/>
                    <a:pt x="11884" y="923"/>
                    <a:pt x="12009" y="1226"/>
                  </a:cubicBezTo>
                  <a:cubicBezTo>
                    <a:pt x="13543" y="5009"/>
                    <a:pt x="11348" y="6954"/>
                    <a:pt x="10760" y="7364"/>
                  </a:cubicBezTo>
                  <a:cubicBezTo>
                    <a:pt x="8547" y="8042"/>
                    <a:pt x="6477" y="9131"/>
                    <a:pt x="4711" y="10630"/>
                  </a:cubicBezTo>
                  <a:cubicBezTo>
                    <a:pt x="1713" y="13145"/>
                    <a:pt x="1" y="16464"/>
                    <a:pt x="1" y="19747"/>
                  </a:cubicBezTo>
                  <a:cubicBezTo>
                    <a:pt x="1" y="23030"/>
                    <a:pt x="1678" y="26099"/>
                    <a:pt x="4747" y="28383"/>
                  </a:cubicBezTo>
                  <a:cubicBezTo>
                    <a:pt x="7191" y="30203"/>
                    <a:pt x="10260" y="31363"/>
                    <a:pt x="13579" y="31720"/>
                  </a:cubicBezTo>
                  <a:cubicBezTo>
                    <a:pt x="13026" y="32487"/>
                    <a:pt x="12134" y="33058"/>
                    <a:pt x="11741" y="33254"/>
                  </a:cubicBezTo>
                  <a:cubicBezTo>
                    <a:pt x="11313" y="33486"/>
                    <a:pt x="11134" y="34021"/>
                    <a:pt x="11366" y="34467"/>
                  </a:cubicBezTo>
                  <a:cubicBezTo>
                    <a:pt x="11527" y="34771"/>
                    <a:pt x="11830" y="34949"/>
                    <a:pt x="12151" y="34949"/>
                  </a:cubicBezTo>
                  <a:cubicBezTo>
                    <a:pt x="12294" y="34949"/>
                    <a:pt x="12437" y="34913"/>
                    <a:pt x="12562" y="34842"/>
                  </a:cubicBezTo>
                  <a:cubicBezTo>
                    <a:pt x="12651" y="34806"/>
                    <a:pt x="14061" y="34075"/>
                    <a:pt x="15024" y="32790"/>
                  </a:cubicBezTo>
                  <a:lnTo>
                    <a:pt x="15024" y="35359"/>
                  </a:lnTo>
                  <a:cubicBezTo>
                    <a:pt x="15024" y="35859"/>
                    <a:pt x="15417" y="36252"/>
                    <a:pt x="15916" y="36252"/>
                  </a:cubicBezTo>
                  <a:cubicBezTo>
                    <a:pt x="16416" y="36252"/>
                    <a:pt x="16808" y="35859"/>
                    <a:pt x="16808" y="35359"/>
                  </a:cubicBezTo>
                  <a:lnTo>
                    <a:pt x="16808" y="32790"/>
                  </a:lnTo>
                  <a:cubicBezTo>
                    <a:pt x="17772" y="34075"/>
                    <a:pt x="19181" y="34806"/>
                    <a:pt x="19271" y="34842"/>
                  </a:cubicBezTo>
                  <a:cubicBezTo>
                    <a:pt x="19395" y="34913"/>
                    <a:pt x="19538" y="34949"/>
                    <a:pt x="19681" y="34949"/>
                  </a:cubicBezTo>
                  <a:cubicBezTo>
                    <a:pt x="20002" y="34949"/>
                    <a:pt x="20305" y="34771"/>
                    <a:pt x="20466" y="34467"/>
                  </a:cubicBezTo>
                  <a:cubicBezTo>
                    <a:pt x="20698" y="34021"/>
                    <a:pt x="20520" y="33486"/>
                    <a:pt x="20091" y="33254"/>
                  </a:cubicBezTo>
                  <a:cubicBezTo>
                    <a:pt x="19699" y="33058"/>
                    <a:pt x="18807" y="32487"/>
                    <a:pt x="18236" y="31720"/>
                  </a:cubicBezTo>
                  <a:cubicBezTo>
                    <a:pt x="21572" y="31363"/>
                    <a:pt x="24641" y="30203"/>
                    <a:pt x="27068" y="28383"/>
                  </a:cubicBezTo>
                  <a:cubicBezTo>
                    <a:pt x="30155" y="26099"/>
                    <a:pt x="31832" y="23030"/>
                    <a:pt x="31832" y="19747"/>
                  </a:cubicBezTo>
                  <a:cubicBezTo>
                    <a:pt x="31832" y="16464"/>
                    <a:pt x="30119" y="13145"/>
                    <a:pt x="27121" y="10630"/>
                  </a:cubicBezTo>
                  <a:cubicBezTo>
                    <a:pt x="25355" y="9131"/>
                    <a:pt x="23285" y="8042"/>
                    <a:pt x="21073" y="7364"/>
                  </a:cubicBezTo>
                  <a:cubicBezTo>
                    <a:pt x="20484" y="6936"/>
                    <a:pt x="18289" y="5009"/>
                    <a:pt x="19824" y="1226"/>
                  </a:cubicBezTo>
                  <a:cubicBezTo>
                    <a:pt x="19949" y="923"/>
                    <a:pt x="19877" y="566"/>
                    <a:pt x="19663" y="317"/>
                  </a:cubicBezTo>
                  <a:cubicBezTo>
                    <a:pt x="19499" y="111"/>
                    <a:pt x="19261" y="0"/>
                    <a:pt x="19006" y="0"/>
                  </a:cubicBezTo>
                  <a:cubicBezTo>
                    <a:pt x="18928" y="0"/>
                    <a:pt x="18850" y="10"/>
                    <a:pt x="18771" y="31"/>
                  </a:cubicBezTo>
                  <a:cubicBezTo>
                    <a:pt x="18700" y="49"/>
                    <a:pt x="17129" y="441"/>
                    <a:pt x="15916" y="1726"/>
                  </a:cubicBezTo>
                  <a:cubicBezTo>
                    <a:pt x="14703" y="441"/>
                    <a:pt x="13133" y="49"/>
                    <a:pt x="13061" y="31"/>
                  </a:cubicBezTo>
                  <a:cubicBezTo>
                    <a:pt x="12983" y="10"/>
                    <a:pt x="12904" y="0"/>
                    <a:pt x="12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rot="1784349">
              <a:off x="8557794" y="4162778"/>
              <a:ext cx="203861" cy="513117"/>
            </a:xfrm>
            <a:custGeom>
              <a:rect b="b" l="l" r="r" t="t"/>
              <a:pathLst>
                <a:path extrusionOk="0" h="18415" w="7316">
                  <a:moveTo>
                    <a:pt x="7316" y="1"/>
                  </a:moveTo>
                  <a:cubicBezTo>
                    <a:pt x="2891" y="2713"/>
                    <a:pt x="0" y="6585"/>
                    <a:pt x="0" y="10153"/>
                  </a:cubicBezTo>
                  <a:cubicBezTo>
                    <a:pt x="0" y="14418"/>
                    <a:pt x="3141" y="16969"/>
                    <a:pt x="5995" y="18414"/>
                  </a:cubicBezTo>
                  <a:cubicBezTo>
                    <a:pt x="4639" y="16791"/>
                    <a:pt x="3819" y="14953"/>
                    <a:pt x="3515" y="12901"/>
                  </a:cubicBezTo>
                  <a:cubicBezTo>
                    <a:pt x="2802" y="7994"/>
                    <a:pt x="5282" y="3070"/>
                    <a:pt x="73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rot="1784349">
              <a:off x="8666953" y="4209981"/>
              <a:ext cx="135285" cy="533486"/>
            </a:xfrm>
            <a:custGeom>
              <a:rect b="b" l="l" r="r" t="t"/>
              <a:pathLst>
                <a:path extrusionOk="0" h="19146" w="4855">
                  <a:moveTo>
                    <a:pt x="4854" y="0"/>
                  </a:moveTo>
                  <a:cubicBezTo>
                    <a:pt x="2927" y="2712"/>
                    <a:pt x="1" y="7762"/>
                    <a:pt x="697" y="12561"/>
                  </a:cubicBezTo>
                  <a:cubicBezTo>
                    <a:pt x="1071" y="15131"/>
                    <a:pt x="2463" y="17343"/>
                    <a:pt x="4854" y="19145"/>
                  </a:cubicBezTo>
                  <a:lnTo>
                    <a:pt x="48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rot="1784349">
              <a:off x="8469362" y="4101876"/>
              <a:ext cx="253098" cy="530532"/>
            </a:xfrm>
            <a:custGeom>
              <a:rect b="b" l="l" r="r" t="t"/>
              <a:pathLst>
                <a:path extrusionOk="0" h="19040" w="9083">
                  <a:moveTo>
                    <a:pt x="9083" y="1"/>
                  </a:moveTo>
                  <a:cubicBezTo>
                    <a:pt x="7245" y="608"/>
                    <a:pt x="5550" y="1535"/>
                    <a:pt x="4087" y="2767"/>
                  </a:cubicBezTo>
                  <a:cubicBezTo>
                    <a:pt x="1482" y="4943"/>
                    <a:pt x="1" y="7780"/>
                    <a:pt x="1" y="10528"/>
                  </a:cubicBezTo>
                  <a:cubicBezTo>
                    <a:pt x="1" y="14061"/>
                    <a:pt x="2445" y="17183"/>
                    <a:pt x="6156" y="19039"/>
                  </a:cubicBezTo>
                  <a:cubicBezTo>
                    <a:pt x="3444" y="16880"/>
                    <a:pt x="2017" y="14132"/>
                    <a:pt x="2017" y="10956"/>
                  </a:cubicBezTo>
                  <a:cubicBezTo>
                    <a:pt x="2017" y="8387"/>
                    <a:pt x="3177" y="5728"/>
                    <a:pt x="5371" y="3248"/>
                  </a:cubicBezTo>
                  <a:cubicBezTo>
                    <a:pt x="6424" y="2053"/>
                    <a:pt x="7673" y="964"/>
                    <a:pt x="90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rot="1784349">
              <a:off x="8957065" y="4102089"/>
              <a:ext cx="130297" cy="115357"/>
            </a:xfrm>
            <a:custGeom>
              <a:rect b="b" l="l" r="r" t="t"/>
              <a:pathLst>
                <a:path extrusionOk="0" h="4140" w="4676">
                  <a:moveTo>
                    <a:pt x="679" y="0"/>
                  </a:moveTo>
                  <a:lnTo>
                    <a:pt x="679" y="0"/>
                  </a:lnTo>
                  <a:cubicBezTo>
                    <a:pt x="946" y="1820"/>
                    <a:pt x="518" y="3194"/>
                    <a:pt x="1" y="4140"/>
                  </a:cubicBezTo>
                  <a:cubicBezTo>
                    <a:pt x="768" y="4050"/>
                    <a:pt x="1535" y="3997"/>
                    <a:pt x="2320" y="3997"/>
                  </a:cubicBezTo>
                  <a:lnTo>
                    <a:pt x="2356" y="3997"/>
                  </a:lnTo>
                  <a:cubicBezTo>
                    <a:pt x="3141" y="3997"/>
                    <a:pt x="3908" y="4050"/>
                    <a:pt x="4676" y="4140"/>
                  </a:cubicBezTo>
                  <a:cubicBezTo>
                    <a:pt x="4158" y="3194"/>
                    <a:pt x="3730" y="1820"/>
                    <a:pt x="3998" y="0"/>
                  </a:cubicBezTo>
                  <a:lnTo>
                    <a:pt x="3998" y="0"/>
                  </a:lnTo>
                  <a:cubicBezTo>
                    <a:pt x="3694" y="268"/>
                    <a:pt x="3391" y="589"/>
                    <a:pt x="3159" y="982"/>
                  </a:cubicBezTo>
                  <a:cubicBezTo>
                    <a:pt x="3006" y="1287"/>
                    <a:pt x="2693" y="1447"/>
                    <a:pt x="2387" y="1447"/>
                  </a:cubicBezTo>
                  <a:cubicBezTo>
                    <a:pt x="2370" y="1447"/>
                    <a:pt x="2354" y="1446"/>
                    <a:pt x="2338" y="1445"/>
                  </a:cubicBezTo>
                  <a:cubicBezTo>
                    <a:pt x="2321" y="1446"/>
                    <a:pt x="2304" y="1447"/>
                    <a:pt x="2287" y="1447"/>
                  </a:cubicBezTo>
                  <a:cubicBezTo>
                    <a:pt x="1967" y="1447"/>
                    <a:pt x="1669" y="1287"/>
                    <a:pt x="1500" y="982"/>
                  </a:cubicBezTo>
                  <a:cubicBezTo>
                    <a:pt x="1285" y="589"/>
                    <a:pt x="982" y="268"/>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rot="1784349">
              <a:off x="8880590" y="4347227"/>
              <a:ext cx="203888" cy="513619"/>
            </a:xfrm>
            <a:custGeom>
              <a:rect b="b" l="l" r="r" t="t"/>
              <a:pathLst>
                <a:path extrusionOk="0" h="18433" w="7317">
                  <a:moveTo>
                    <a:pt x="1" y="1"/>
                  </a:moveTo>
                  <a:cubicBezTo>
                    <a:pt x="2035" y="3070"/>
                    <a:pt x="4515" y="7994"/>
                    <a:pt x="3801" y="12901"/>
                  </a:cubicBezTo>
                  <a:cubicBezTo>
                    <a:pt x="3498" y="14953"/>
                    <a:pt x="2677" y="16809"/>
                    <a:pt x="1321" y="18432"/>
                  </a:cubicBezTo>
                  <a:cubicBezTo>
                    <a:pt x="1606" y="18290"/>
                    <a:pt x="1892" y="18129"/>
                    <a:pt x="2177" y="17968"/>
                  </a:cubicBezTo>
                  <a:cubicBezTo>
                    <a:pt x="5585" y="15988"/>
                    <a:pt x="7316" y="13347"/>
                    <a:pt x="7316" y="10153"/>
                  </a:cubicBezTo>
                  <a:cubicBezTo>
                    <a:pt x="7316" y="6585"/>
                    <a:pt x="4426" y="2713"/>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rot="1784349">
              <a:off x="8827568" y="4301728"/>
              <a:ext cx="135257" cy="533486"/>
            </a:xfrm>
            <a:custGeom>
              <a:rect b="b" l="l" r="r" t="t"/>
              <a:pathLst>
                <a:path extrusionOk="0" h="19146" w="4854">
                  <a:moveTo>
                    <a:pt x="0" y="0"/>
                  </a:moveTo>
                  <a:lnTo>
                    <a:pt x="0" y="19145"/>
                  </a:lnTo>
                  <a:cubicBezTo>
                    <a:pt x="2391" y="17343"/>
                    <a:pt x="3783" y="15113"/>
                    <a:pt x="4158" y="12543"/>
                  </a:cubicBezTo>
                  <a:cubicBezTo>
                    <a:pt x="4853" y="7744"/>
                    <a:pt x="1927" y="271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rot="1784349">
              <a:off x="8933469" y="4367005"/>
              <a:ext cx="253098" cy="530532"/>
            </a:xfrm>
            <a:custGeom>
              <a:rect b="b" l="l" r="r" t="t"/>
              <a:pathLst>
                <a:path extrusionOk="0" h="19040" w="9083">
                  <a:moveTo>
                    <a:pt x="1" y="1"/>
                  </a:moveTo>
                  <a:cubicBezTo>
                    <a:pt x="1410" y="964"/>
                    <a:pt x="2659" y="2053"/>
                    <a:pt x="3712" y="3248"/>
                  </a:cubicBezTo>
                  <a:cubicBezTo>
                    <a:pt x="5907" y="5728"/>
                    <a:pt x="7066" y="8387"/>
                    <a:pt x="7066" y="10956"/>
                  </a:cubicBezTo>
                  <a:cubicBezTo>
                    <a:pt x="7066" y="14132"/>
                    <a:pt x="5639" y="16880"/>
                    <a:pt x="2927" y="19039"/>
                  </a:cubicBezTo>
                  <a:cubicBezTo>
                    <a:pt x="6638" y="17183"/>
                    <a:pt x="9083" y="14061"/>
                    <a:pt x="9083" y="10528"/>
                  </a:cubicBezTo>
                  <a:cubicBezTo>
                    <a:pt x="9083" y="7780"/>
                    <a:pt x="7602" y="4943"/>
                    <a:pt x="4997" y="2767"/>
                  </a:cubicBezTo>
                  <a:cubicBezTo>
                    <a:pt x="3533" y="1535"/>
                    <a:pt x="1838" y="60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7"/>
          <p:cNvGrpSpPr/>
          <p:nvPr/>
        </p:nvGrpSpPr>
        <p:grpSpPr>
          <a:xfrm>
            <a:off x="7300319" y="-408113"/>
            <a:ext cx="1371855" cy="958901"/>
            <a:chOff x="7300319" y="-408113"/>
            <a:chExt cx="1371855" cy="958901"/>
          </a:xfrm>
        </p:grpSpPr>
        <p:sp>
          <p:nvSpPr>
            <p:cNvPr id="147" name="Google Shape;147;p7"/>
            <p:cNvSpPr/>
            <p:nvPr/>
          </p:nvSpPr>
          <p:spPr>
            <a:xfrm rot="-3673501">
              <a:off x="7894710" y="-409392"/>
              <a:ext cx="498222" cy="966710"/>
            </a:xfrm>
            <a:custGeom>
              <a:rect b="b" l="l" r="r" t="t"/>
              <a:pathLst>
                <a:path extrusionOk="0" h="32069" w="1597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643975" y="-180850"/>
              <a:ext cx="1353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rot="3378596">
              <a:off x="7631404" y="-124884"/>
              <a:ext cx="135208" cy="17198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rot="-3673501">
              <a:off x="7407409" y="-387622"/>
              <a:ext cx="268890" cy="418499"/>
            </a:xfrm>
            <a:custGeom>
              <a:rect b="b" l="l" r="r" t="t"/>
              <a:pathLst>
                <a:path extrusionOk="0" h="13883" w="8619">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7"/>
          <p:cNvSpPr/>
          <p:nvPr/>
        </p:nvSpPr>
        <p:spPr>
          <a:xfrm rot="-3144039">
            <a:off x="2992619" y="-1273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7"/>
          <p:cNvGrpSpPr/>
          <p:nvPr/>
        </p:nvGrpSpPr>
        <p:grpSpPr>
          <a:xfrm rot="-2079588">
            <a:off x="-41943" y="1221647"/>
            <a:ext cx="669672" cy="533419"/>
            <a:chOff x="-602987" y="2563895"/>
            <a:chExt cx="640505" cy="510186"/>
          </a:xfrm>
        </p:grpSpPr>
        <p:sp>
          <p:nvSpPr>
            <p:cNvPr id="153" name="Google Shape;153;p7"/>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7"/>
          <p:cNvSpPr txBox="1"/>
          <p:nvPr>
            <p:ph type="title"/>
          </p:nvPr>
        </p:nvSpPr>
        <p:spPr>
          <a:xfrm>
            <a:off x="921625" y="1078538"/>
            <a:ext cx="3554700" cy="1272600"/>
          </a:xfrm>
          <a:prstGeom prst="rect">
            <a:avLst/>
          </a:prstGeom>
        </p:spPr>
        <p:txBody>
          <a:bodyPr anchorCtr="0" anchor="ctr" bIns="0" lIns="0" spcFirstLastPara="1" rIns="0" wrap="square" tIns="0">
            <a:noAutofit/>
          </a:bodyPr>
          <a:lstStyle>
            <a:lvl1pPr lvl="0" algn="r">
              <a:spcBef>
                <a:spcPts val="0"/>
              </a:spcBef>
              <a:spcAft>
                <a:spcPts val="0"/>
              </a:spcAft>
              <a:buSzPts val="4000"/>
              <a:buNone/>
              <a:defRPr b="0" sz="4000">
                <a:latin typeface="Passion One"/>
                <a:ea typeface="Passion One"/>
                <a:cs typeface="Passion One"/>
                <a:sym typeface="Passion One"/>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57" name="Google Shape;157;p7"/>
          <p:cNvSpPr txBox="1"/>
          <p:nvPr>
            <p:ph idx="1" type="subTitle"/>
          </p:nvPr>
        </p:nvSpPr>
        <p:spPr>
          <a:xfrm>
            <a:off x="720000" y="2351375"/>
            <a:ext cx="3756300" cy="17136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grpSp>
        <p:nvGrpSpPr>
          <p:cNvPr id="158" name="Google Shape;158;p7"/>
          <p:cNvGrpSpPr/>
          <p:nvPr/>
        </p:nvGrpSpPr>
        <p:grpSpPr>
          <a:xfrm rot="-3144447">
            <a:off x="1117874" y="4765641"/>
            <a:ext cx="564947" cy="516674"/>
            <a:chOff x="7951491" y="3948941"/>
            <a:chExt cx="472500" cy="432126"/>
          </a:xfrm>
        </p:grpSpPr>
        <p:sp>
          <p:nvSpPr>
            <p:cNvPr id="159" name="Google Shape;159;p7"/>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7"/>
            <p:cNvGrpSpPr/>
            <p:nvPr/>
          </p:nvGrpSpPr>
          <p:grpSpPr>
            <a:xfrm>
              <a:off x="8040998" y="4004152"/>
              <a:ext cx="305305" cy="293709"/>
              <a:chOff x="8040998" y="4004152"/>
              <a:chExt cx="305305" cy="293709"/>
            </a:xfrm>
          </p:grpSpPr>
          <p:sp>
            <p:nvSpPr>
              <p:cNvPr id="161" name="Google Shape;161;p7"/>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9" name="Shape 169"/>
        <p:cNvGrpSpPr/>
        <p:nvPr/>
      </p:nvGrpSpPr>
      <p:grpSpPr>
        <a:xfrm>
          <a:off x="0" y="0"/>
          <a:ext cx="0" cy="0"/>
          <a:chOff x="0" y="0"/>
          <a:chExt cx="0" cy="0"/>
        </a:xfrm>
      </p:grpSpPr>
      <p:pic>
        <p:nvPicPr>
          <p:cNvPr id="170" name="Google Shape;17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1" name="Google Shape;171;p8"/>
          <p:cNvSpPr/>
          <p:nvPr/>
        </p:nvSpPr>
        <p:spPr>
          <a:xfrm rot="10800000">
            <a:off x="4644367" y="3805830"/>
            <a:ext cx="4499627" cy="5473155"/>
          </a:xfrm>
          <a:custGeom>
            <a:rect b="b" l="l" r="r" t="t"/>
            <a:pathLst>
              <a:path extrusionOk="0" h="16349" w="13526">
                <a:moveTo>
                  <a:pt x="13420" y="0"/>
                </a:moveTo>
                <a:cubicBezTo>
                  <a:pt x="13341" y="0"/>
                  <a:pt x="13231" y="162"/>
                  <a:pt x="13151" y="237"/>
                </a:cubicBezTo>
                <a:lnTo>
                  <a:pt x="1" y="12289"/>
                </a:lnTo>
                <a:lnTo>
                  <a:pt x="1" y="15858"/>
                </a:lnTo>
                <a:cubicBezTo>
                  <a:pt x="1" y="16134"/>
                  <a:pt x="215" y="16349"/>
                  <a:pt x="492" y="16349"/>
                </a:cubicBezTo>
                <a:lnTo>
                  <a:pt x="590" y="16349"/>
                </a:lnTo>
                <a:cubicBezTo>
                  <a:pt x="866" y="16349"/>
                  <a:pt x="1089" y="16134"/>
                  <a:pt x="1089" y="15858"/>
                </a:cubicBezTo>
                <a:lnTo>
                  <a:pt x="1089" y="13583"/>
                </a:lnTo>
                <a:cubicBezTo>
                  <a:pt x="1089" y="13449"/>
                  <a:pt x="1143" y="13324"/>
                  <a:pt x="1232" y="13235"/>
                </a:cubicBezTo>
                <a:lnTo>
                  <a:pt x="1286" y="13182"/>
                </a:lnTo>
                <a:cubicBezTo>
                  <a:pt x="1386" y="13081"/>
                  <a:pt x="1510" y="13036"/>
                  <a:pt x="1630" y="13036"/>
                </a:cubicBezTo>
                <a:cubicBezTo>
                  <a:pt x="1883" y="13036"/>
                  <a:pt x="2124" y="13234"/>
                  <a:pt x="2124" y="13529"/>
                </a:cubicBezTo>
                <a:lnTo>
                  <a:pt x="2124" y="14074"/>
                </a:lnTo>
                <a:cubicBezTo>
                  <a:pt x="2124" y="14350"/>
                  <a:pt x="2347" y="14564"/>
                  <a:pt x="2624" y="14564"/>
                </a:cubicBezTo>
                <a:lnTo>
                  <a:pt x="2873" y="14564"/>
                </a:lnTo>
                <a:cubicBezTo>
                  <a:pt x="3150" y="14564"/>
                  <a:pt x="3364" y="14350"/>
                  <a:pt x="3364" y="14074"/>
                </a:cubicBezTo>
                <a:lnTo>
                  <a:pt x="3364" y="11201"/>
                </a:lnTo>
                <a:cubicBezTo>
                  <a:pt x="3364" y="11076"/>
                  <a:pt x="3418" y="10951"/>
                  <a:pt x="3516" y="10853"/>
                </a:cubicBezTo>
                <a:lnTo>
                  <a:pt x="5594" y="8766"/>
                </a:lnTo>
                <a:cubicBezTo>
                  <a:pt x="5695" y="8665"/>
                  <a:pt x="5819" y="8620"/>
                  <a:pt x="5941" y="8620"/>
                </a:cubicBezTo>
                <a:cubicBezTo>
                  <a:pt x="6197" y="8620"/>
                  <a:pt x="6442" y="8818"/>
                  <a:pt x="6442" y="9114"/>
                </a:cubicBezTo>
                <a:cubicBezTo>
                  <a:pt x="6442" y="9390"/>
                  <a:pt x="6665" y="9613"/>
                  <a:pt x="6933" y="9613"/>
                </a:cubicBezTo>
                <a:lnTo>
                  <a:pt x="7040" y="9613"/>
                </a:lnTo>
                <a:cubicBezTo>
                  <a:pt x="7307" y="9613"/>
                  <a:pt x="7530" y="9390"/>
                  <a:pt x="7530" y="9114"/>
                </a:cubicBezTo>
                <a:lnTo>
                  <a:pt x="7530" y="6946"/>
                </a:lnTo>
                <a:cubicBezTo>
                  <a:pt x="7530" y="6812"/>
                  <a:pt x="7584" y="6687"/>
                  <a:pt x="7682" y="6589"/>
                </a:cubicBezTo>
                <a:lnTo>
                  <a:pt x="11500" y="2887"/>
                </a:lnTo>
                <a:cubicBezTo>
                  <a:pt x="11599" y="2790"/>
                  <a:pt x="11720" y="2747"/>
                  <a:pt x="11839" y="2747"/>
                </a:cubicBezTo>
                <a:cubicBezTo>
                  <a:pt x="12094" y="2747"/>
                  <a:pt x="12339" y="2946"/>
                  <a:pt x="12339" y="3244"/>
                </a:cubicBezTo>
                <a:lnTo>
                  <a:pt x="12339" y="8123"/>
                </a:lnTo>
                <a:cubicBezTo>
                  <a:pt x="12339" y="8400"/>
                  <a:pt x="12562" y="8623"/>
                  <a:pt x="12829" y="8623"/>
                </a:cubicBezTo>
                <a:lnTo>
                  <a:pt x="13035" y="8623"/>
                </a:lnTo>
                <a:cubicBezTo>
                  <a:pt x="13302" y="8623"/>
                  <a:pt x="13525" y="8400"/>
                  <a:pt x="13525" y="8123"/>
                </a:cubicBezTo>
                <a:lnTo>
                  <a:pt x="13525" y="398"/>
                </a:lnTo>
                <a:cubicBezTo>
                  <a:pt x="13525" y="95"/>
                  <a:pt x="13481" y="0"/>
                  <a:pt x="13420" y="0"/>
                </a:cubicBezTo>
                <a:close/>
              </a:path>
            </a:pathLst>
          </a:cu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flipH="1">
            <a:off x="-3352808" y="-4178470"/>
            <a:ext cx="4499627" cy="5473155"/>
          </a:xfrm>
          <a:custGeom>
            <a:rect b="b" l="l" r="r" t="t"/>
            <a:pathLst>
              <a:path extrusionOk="0" h="16349" w="13526">
                <a:moveTo>
                  <a:pt x="13420" y="0"/>
                </a:moveTo>
                <a:cubicBezTo>
                  <a:pt x="13341" y="0"/>
                  <a:pt x="13231" y="162"/>
                  <a:pt x="13151" y="237"/>
                </a:cubicBezTo>
                <a:lnTo>
                  <a:pt x="1" y="12289"/>
                </a:lnTo>
                <a:lnTo>
                  <a:pt x="1" y="15858"/>
                </a:lnTo>
                <a:cubicBezTo>
                  <a:pt x="1" y="16134"/>
                  <a:pt x="215" y="16349"/>
                  <a:pt x="492" y="16349"/>
                </a:cubicBezTo>
                <a:lnTo>
                  <a:pt x="590" y="16349"/>
                </a:lnTo>
                <a:cubicBezTo>
                  <a:pt x="866" y="16349"/>
                  <a:pt x="1089" y="16134"/>
                  <a:pt x="1089" y="15858"/>
                </a:cubicBezTo>
                <a:lnTo>
                  <a:pt x="1089" y="13583"/>
                </a:lnTo>
                <a:cubicBezTo>
                  <a:pt x="1089" y="13449"/>
                  <a:pt x="1143" y="13324"/>
                  <a:pt x="1232" y="13235"/>
                </a:cubicBezTo>
                <a:lnTo>
                  <a:pt x="1286" y="13182"/>
                </a:lnTo>
                <a:cubicBezTo>
                  <a:pt x="1386" y="13081"/>
                  <a:pt x="1510" y="13036"/>
                  <a:pt x="1630" y="13036"/>
                </a:cubicBezTo>
                <a:cubicBezTo>
                  <a:pt x="1883" y="13036"/>
                  <a:pt x="2124" y="13234"/>
                  <a:pt x="2124" y="13529"/>
                </a:cubicBezTo>
                <a:lnTo>
                  <a:pt x="2124" y="14074"/>
                </a:lnTo>
                <a:cubicBezTo>
                  <a:pt x="2124" y="14350"/>
                  <a:pt x="2347" y="14564"/>
                  <a:pt x="2624" y="14564"/>
                </a:cubicBezTo>
                <a:lnTo>
                  <a:pt x="2873" y="14564"/>
                </a:lnTo>
                <a:cubicBezTo>
                  <a:pt x="3150" y="14564"/>
                  <a:pt x="3364" y="14350"/>
                  <a:pt x="3364" y="14074"/>
                </a:cubicBezTo>
                <a:lnTo>
                  <a:pt x="3364" y="11201"/>
                </a:lnTo>
                <a:cubicBezTo>
                  <a:pt x="3364" y="11076"/>
                  <a:pt x="3418" y="10951"/>
                  <a:pt x="3516" y="10853"/>
                </a:cubicBezTo>
                <a:lnTo>
                  <a:pt x="5594" y="8766"/>
                </a:lnTo>
                <a:cubicBezTo>
                  <a:pt x="5695" y="8665"/>
                  <a:pt x="5819" y="8620"/>
                  <a:pt x="5941" y="8620"/>
                </a:cubicBezTo>
                <a:cubicBezTo>
                  <a:pt x="6197" y="8620"/>
                  <a:pt x="6442" y="8818"/>
                  <a:pt x="6442" y="9114"/>
                </a:cubicBezTo>
                <a:cubicBezTo>
                  <a:pt x="6442" y="9390"/>
                  <a:pt x="6665" y="9613"/>
                  <a:pt x="6933" y="9613"/>
                </a:cubicBezTo>
                <a:lnTo>
                  <a:pt x="7040" y="9613"/>
                </a:lnTo>
                <a:cubicBezTo>
                  <a:pt x="7307" y="9613"/>
                  <a:pt x="7530" y="9390"/>
                  <a:pt x="7530" y="9114"/>
                </a:cubicBezTo>
                <a:lnTo>
                  <a:pt x="7530" y="6946"/>
                </a:lnTo>
                <a:cubicBezTo>
                  <a:pt x="7530" y="6812"/>
                  <a:pt x="7584" y="6687"/>
                  <a:pt x="7682" y="6589"/>
                </a:cubicBezTo>
                <a:lnTo>
                  <a:pt x="11500" y="2887"/>
                </a:lnTo>
                <a:cubicBezTo>
                  <a:pt x="11599" y="2790"/>
                  <a:pt x="11720" y="2747"/>
                  <a:pt x="11839" y="2747"/>
                </a:cubicBezTo>
                <a:cubicBezTo>
                  <a:pt x="12094" y="2747"/>
                  <a:pt x="12339" y="2946"/>
                  <a:pt x="12339" y="3244"/>
                </a:cubicBezTo>
                <a:lnTo>
                  <a:pt x="12339" y="8123"/>
                </a:lnTo>
                <a:cubicBezTo>
                  <a:pt x="12339" y="8400"/>
                  <a:pt x="12562" y="8623"/>
                  <a:pt x="12829" y="8623"/>
                </a:cubicBezTo>
                <a:lnTo>
                  <a:pt x="13035" y="8623"/>
                </a:lnTo>
                <a:cubicBezTo>
                  <a:pt x="13302" y="8623"/>
                  <a:pt x="13525" y="8400"/>
                  <a:pt x="13525" y="8123"/>
                </a:cubicBezTo>
                <a:lnTo>
                  <a:pt x="13525" y="398"/>
                </a:lnTo>
                <a:cubicBezTo>
                  <a:pt x="13525" y="95"/>
                  <a:pt x="13481" y="0"/>
                  <a:pt x="13420" y="0"/>
                </a:cubicBezTo>
                <a:close/>
              </a:path>
            </a:pathLst>
          </a:cu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rot="-3144195">
            <a:off x="8858413" y="1441298"/>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rot="-6391753">
            <a:off x="7730430" y="3252097"/>
            <a:ext cx="309320"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8"/>
          <p:cNvGrpSpPr/>
          <p:nvPr/>
        </p:nvGrpSpPr>
        <p:grpSpPr>
          <a:xfrm>
            <a:off x="6255729" y="212713"/>
            <a:ext cx="848629" cy="654573"/>
            <a:chOff x="3206237" y="4273754"/>
            <a:chExt cx="855128" cy="659520"/>
          </a:xfrm>
        </p:grpSpPr>
        <p:sp>
          <p:nvSpPr>
            <p:cNvPr id="176" name="Google Shape;176;p8"/>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8"/>
          <p:cNvGrpSpPr/>
          <p:nvPr/>
        </p:nvGrpSpPr>
        <p:grpSpPr>
          <a:xfrm>
            <a:off x="-243979" y="2674868"/>
            <a:ext cx="643542" cy="660690"/>
            <a:chOff x="-509825" y="2500600"/>
            <a:chExt cx="949316" cy="974613"/>
          </a:xfrm>
        </p:grpSpPr>
        <p:sp>
          <p:nvSpPr>
            <p:cNvPr id="181" name="Google Shape;181;p8"/>
            <p:cNvSpPr/>
            <p:nvPr/>
          </p:nvSpPr>
          <p:spPr>
            <a:xfrm>
              <a:off x="-509825" y="2500600"/>
              <a:ext cx="949316" cy="974613"/>
            </a:xfrm>
            <a:custGeom>
              <a:rect b="b" l="l" r="r" t="t"/>
              <a:pathLst>
                <a:path extrusionOk="0" h="30244" w="29459">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462679" y="2845604"/>
              <a:ext cx="855026" cy="582467"/>
            </a:xfrm>
            <a:custGeom>
              <a:rect b="b" l="l" r="r" t="t"/>
              <a:pathLst>
                <a:path extrusionOk="0" h="18075" w="26533">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278673" y="2548326"/>
              <a:ext cx="487016" cy="374358"/>
            </a:xfrm>
            <a:custGeom>
              <a:rect b="b" l="l" r="r" t="t"/>
              <a:pathLst>
                <a:path extrusionOk="0" h="11617" w="15113">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8"/>
            <p:cNvGrpSpPr/>
            <p:nvPr/>
          </p:nvGrpSpPr>
          <p:grpSpPr>
            <a:xfrm>
              <a:off x="198250" y="2922675"/>
              <a:ext cx="128925" cy="236625"/>
              <a:chOff x="899550" y="2182300"/>
              <a:chExt cx="128925" cy="236625"/>
            </a:xfrm>
          </p:grpSpPr>
          <p:sp>
            <p:nvSpPr>
              <p:cNvPr id="185" name="Google Shape;185;p8"/>
              <p:cNvSpPr/>
              <p:nvPr/>
            </p:nvSpPr>
            <p:spPr>
              <a:xfrm>
                <a:off x="951525" y="2229375"/>
                <a:ext cx="76950" cy="189550"/>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899550" y="2182300"/>
                <a:ext cx="39500" cy="32550"/>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 name="Google Shape;187;p8"/>
          <p:cNvSpPr/>
          <p:nvPr/>
        </p:nvSpPr>
        <p:spPr>
          <a:xfrm rot="-3144039">
            <a:off x="3427019" y="-1381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8"/>
          <p:cNvGrpSpPr/>
          <p:nvPr/>
        </p:nvGrpSpPr>
        <p:grpSpPr>
          <a:xfrm rot="-2079588">
            <a:off x="1952557" y="4138397"/>
            <a:ext cx="669672" cy="533419"/>
            <a:chOff x="-602987" y="2563895"/>
            <a:chExt cx="640505" cy="510186"/>
          </a:xfrm>
        </p:grpSpPr>
        <p:sp>
          <p:nvSpPr>
            <p:cNvPr id="189" name="Google Shape;189;p8"/>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8"/>
          <p:cNvSpPr/>
          <p:nvPr/>
        </p:nvSpPr>
        <p:spPr>
          <a:xfrm rot="2185442">
            <a:off x="1328029" y="2004518"/>
            <a:ext cx="370085" cy="129197"/>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txBox="1"/>
          <p:nvPr>
            <p:ph type="title"/>
          </p:nvPr>
        </p:nvSpPr>
        <p:spPr>
          <a:xfrm>
            <a:off x="1836450" y="1283700"/>
            <a:ext cx="5471100" cy="25761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194" name="Google Shape;194;p8"/>
          <p:cNvGrpSpPr/>
          <p:nvPr/>
        </p:nvGrpSpPr>
        <p:grpSpPr>
          <a:xfrm rot="-3144447">
            <a:off x="6091311" y="4728849"/>
            <a:ext cx="564947" cy="516674"/>
            <a:chOff x="7951491" y="3948941"/>
            <a:chExt cx="472500" cy="432126"/>
          </a:xfrm>
        </p:grpSpPr>
        <p:sp>
          <p:nvSpPr>
            <p:cNvPr id="195" name="Google Shape;195;p8"/>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8"/>
            <p:cNvGrpSpPr/>
            <p:nvPr/>
          </p:nvGrpSpPr>
          <p:grpSpPr>
            <a:xfrm>
              <a:off x="8040998" y="4004152"/>
              <a:ext cx="305305" cy="293709"/>
              <a:chOff x="8040998" y="4004152"/>
              <a:chExt cx="305305" cy="293709"/>
            </a:xfrm>
          </p:grpSpPr>
          <p:sp>
            <p:nvSpPr>
              <p:cNvPr id="197" name="Google Shape;197;p8"/>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5" name="Shape 205"/>
        <p:cNvGrpSpPr/>
        <p:nvPr/>
      </p:nvGrpSpPr>
      <p:grpSpPr>
        <a:xfrm>
          <a:off x="0" y="0"/>
          <a:ext cx="0" cy="0"/>
          <a:chOff x="0" y="0"/>
          <a:chExt cx="0" cy="0"/>
        </a:xfrm>
      </p:grpSpPr>
      <p:pic>
        <p:nvPicPr>
          <p:cNvPr id="206" name="Google Shape;206;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7" name="Google Shape;207;p9"/>
          <p:cNvSpPr/>
          <p:nvPr/>
        </p:nvSpPr>
        <p:spPr>
          <a:xfrm rot="-3144175">
            <a:off x="8626107" y="1985998"/>
            <a:ext cx="309318" cy="245683"/>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rot="2185416">
            <a:off x="144750" y="1146424"/>
            <a:ext cx="236399" cy="82526"/>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9"/>
          <p:cNvGrpSpPr/>
          <p:nvPr/>
        </p:nvGrpSpPr>
        <p:grpSpPr>
          <a:xfrm>
            <a:off x="3033062" y="311879"/>
            <a:ext cx="855128" cy="659520"/>
            <a:chOff x="3206237" y="4273754"/>
            <a:chExt cx="855128" cy="659520"/>
          </a:xfrm>
        </p:grpSpPr>
        <p:sp>
          <p:nvSpPr>
            <p:cNvPr id="210" name="Google Shape;210;p9"/>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9"/>
          <p:cNvGrpSpPr/>
          <p:nvPr/>
        </p:nvGrpSpPr>
        <p:grpSpPr>
          <a:xfrm rot="-2079588">
            <a:off x="3176382" y="4594272"/>
            <a:ext cx="669672" cy="533419"/>
            <a:chOff x="-602987" y="2563895"/>
            <a:chExt cx="640505" cy="510186"/>
          </a:xfrm>
        </p:grpSpPr>
        <p:sp>
          <p:nvSpPr>
            <p:cNvPr id="215" name="Google Shape;215;p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9"/>
          <p:cNvSpPr/>
          <p:nvPr/>
        </p:nvSpPr>
        <p:spPr>
          <a:xfrm rot="-3144195">
            <a:off x="410738" y="4447836"/>
            <a:ext cx="417008" cy="41562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rot="-3144039">
            <a:off x="7067007" y="-212971"/>
            <a:ext cx="584106" cy="554985"/>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txBox="1"/>
          <p:nvPr>
            <p:ph type="title"/>
          </p:nvPr>
        </p:nvSpPr>
        <p:spPr>
          <a:xfrm>
            <a:off x="4308900" y="1217300"/>
            <a:ext cx="4115100" cy="921900"/>
          </a:xfrm>
          <a:prstGeom prst="rect">
            <a:avLst/>
          </a:prstGeom>
        </p:spPr>
        <p:txBody>
          <a:bodyPr anchorCtr="0" anchor="ctr" bIns="0" lIns="0" spcFirstLastPara="1" rIns="0" wrap="square" tIns="0">
            <a:noAutofit/>
          </a:bodyPr>
          <a:lstStyle>
            <a:lvl1pPr lvl="0" algn="l">
              <a:spcBef>
                <a:spcPts val="0"/>
              </a:spcBef>
              <a:spcAft>
                <a:spcPts val="0"/>
              </a:spcAft>
              <a:buSzPts val="4200"/>
              <a:buNone/>
              <a:defRPr sz="50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221" name="Google Shape;221;p9"/>
          <p:cNvSpPr txBox="1"/>
          <p:nvPr>
            <p:ph idx="1" type="subTitle"/>
          </p:nvPr>
        </p:nvSpPr>
        <p:spPr>
          <a:xfrm>
            <a:off x="4308900" y="2139100"/>
            <a:ext cx="4115100" cy="1787100"/>
          </a:xfrm>
          <a:prstGeom prst="rect">
            <a:avLst/>
          </a:prstGeom>
        </p:spPr>
        <p:txBody>
          <a:bodyPr anchorCtr="0" anchor="ctr" bIns="0" lIns="0" spcFirstLastPara="1" rIns="0" wrap="square" tIns="0">
            <a:noAutofit/>
          </a:bodyPr>
          <a:lstStyle>
            <a:lvl1pPr lvl="0">
              <a:lnSpc>
                <a:spcPct val="100000"/>
              </a:lnSpc>
              <a:spcBef>
                <a:spcPts val="0"/>
              </a:spcBef>
              <a:spcAft>
                <a:spcPts val="0"/>
              </a:spcAft>
              <a:buSzPts val="16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grpSp>
        <p:nvGrpSpPr>
          <p:cNvPr id="222" name="Google Shape;222;p9"/>
          <p:cNvGrpSpPr/>
          <p:nvPr/>
        </p:nvGrpSpPr>
        <p:grpSpPr>
          <a:xfrm rot="-3144447">
            <a:off x="6569757" y="4394616"/>
            <a:ext cx="564947" cy="516674"/>
            <a:chOff x="7951491" y="3948941"/>
            <a:chExt cx="472500" cy="432126"/>
          </a:xfrm>
        </p:grpSpPr>
        <p:sp>
          <p:nvSpPr>
            <p:cNvPr id="223" name="Google Shape;223;p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9"/>
            <p:cNvGrpSpPr/>
            <p:nvPr/>
          </p:nvGrpSpPr>
          <p:grpSpPr>
            <a:xfrm>
              <a:off x="8040998" y="4004152"/>
              <a:ext cx="305305" cy="293709"/>
              <a:chOff x="8040998" y="4004152"/>
              <a:chExt cx="305305" cy="293709"/>
            </a:xfrm>
          </p:grpSpPr>
          <p:sp>
            <p:nvSpPr>
              <p:cNvPr id="225" name="Google Shape;225;p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3" name="Shape 233"/>
        <p:cNvGrpSpPr/>
        <p:nvPr/>
      </p:nvGrpSpPr>
      <p:grpSpPr>
        <a:xfrm>
          <a:off x="0" y="0"/>
          <a:ext cx="0" cy="0"/>
          <a:chOff x="0" y="0"/>
          <a:chExt cx="0" cy="0"/>
        </a:xfrm>
      </p:grpSpPr>
      <p:grpSp>
        <p:nvGrpSpPr>
          <p:cNvPr id="234" name="Google Shape;234;p10"/>
          <p:cNvGrpSpPr/>
          <p:nvPr/>
        </p:nvGrpSpPr>
        <p:grpSpPr>
          <a:xfrm rot="2130295">
            <a:off x="311287" y="-96621"/>
            <a:ext cx="588356" cy="685285"/>
            <a:chOff x="-512903" y="130262"/>
            <a:chExt cx="1033579" cy="1203856"/>
          </a:xfrm>
        </p:grpSpPr>
        <p:sp>
          <p:nvSpPr>
            <p:cNvPr id="235" name="Google Shape;235;p10"/>
            <p:cNvSpPr/>
            <p:nvPr/>
          </p:nvSpPr>
          <p:spPr>
            <a:xfrm>
              <a:off x="-475033" y="164121"/>
              <a:ext cx="957839" cy="693260"/>
            </a:xfrm>
            <a:custGeom>
              <a:rect b="b" l="l" r="r" t="t"/>
              <a:pathLst>
                <a:path extrusionOk="0" h="17629" w="24357">
                  <a:moveTo>
                    <a:pt x="12845" y="0"/>
                  </a:moveTo>
                  <a:cubicBezTo>
                    <a:pt x="11212" y="0"/>
                    <a:pt x="9531" y="365"/>
                    <a:pt x="7887" y="1160"/>
                  </a:cubicBezTo>
                  <a:cubicBezTo>
                    <a:pt x="4604" y="2730"/>
                    <a:pt x="2338" y="4925"/>
                    <a:pt x="1339" y="8511"/>
                  </a:cubicBezTo>
                  <a:cubicBezTo>
                    <a:pt x="554" y="11295"/>
                    <a:pt x="1" y="14863"/>
                    <a:pt x="1196" y="17629"/>
                  </a:cubicBezTo>
                  <a:cubicBezTo>
                    <a:pt x="8066" y="13026"/>
                    <a:pt x="16113" y="10260"/>
                    <a:pt x="24356" y="9778"/>
                  </a:cubicBezTo>
                  <a:cubicBezTo>
                    <a:pt x="23190" y="4055"/>
                    <a:pt x="18286" y="0"/>
                    <a:pt x="128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79974" y="669330"/>
              <a:ext cx="108104" cy="56156"/>
            </a:xfrm>
            <a:custGeom>
              <a:rect b="b" l="l" r="r" t="t"/>
              <a:pathLst>
                <a:path extrusionOk="0" h="1428" w="2749">
                  <a:moveTo>
                    <a:pt x="2748" y="0"/>
                  </a:moveTo>
                  <a:cubicBezTo>
                    <a:pt x="1820" y="321"/>
                    <a:pt x="910" y="660"/>
                    <a:pt x="0" y="1017"/>
                  </a:cubicBezTo>
                  <a:cubicBezTo>
                    <a:pt x="393" y="1106"/>
                    <a:pt x="750" y="1249"/>
                    <a:pt x="1107" y="1428"/>
                  </a:cubicBezTo>
                  <a:cubicBezTo>
                    <a:pt x="1642" y="1142"/>
                    <a:pt x="2195" y="910"/>
                    <a:pt x="2748" y="696"/>
                  </a:cubicBezTo>
                  <a:lnTo>
                    <a:pt x="27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53311" y="700908"/>
              <a:ext cx="442800" cy="600139"/>
            </a:xfrm>
            <a:custGeom>
              <a:rect b="b" l="l" r="r" t="t"/>
              <a:pathLst>
                <a:path extrusionOk="0" h="15261" w="11260">
                  <a:moveTo>
                    <a:pt x="5674" y="0"/>
                  </a:moveTo>
                  <a:cubicBezTo>
                    <a:pt x="3622" y="143"/>
                    <a:pt x="1731" y="749"/>
                    <a:pt x="0" y="1838"/>
                  </a:cubicBezTo>
                  <a:cubicBezTo>
                    <a:pt x="678" y="4693"/>
                    <a:pt x="1178" y="7726"/>
                    <a:pt x="2177" y="10492"/>
                  </a:cubicBezTo>
                  <a:cubicBezTo>
                    <a:pt x="2822" y="12288"/>
                    <a:pt x="4218" y="15260"/>
                    <a:pt x="6530" y="15260"/>
                  </a:cubicBezTo>
                  <a:cubicBezTo>
                    <a:pt x="6583" y="15260"/>
                    <a:pt x="6637" y="15259"/>
                    <a:pt x="6691" y="15255"/>
                  </a:cubicBezTo>
                  <a:cubicBezTo>
                    <a:pt x="8172" y="15166"/>
                    <a:pt x="9778" y="14060"/>
                    <a:pt x="10403" y="12704"/>
                  </a:cubicBezTo>
                  <a:cubicBezTo>
                    <a:pt x="11259" y="10831"/>
                    <a:pt x="10510" y="9350"/>
                    <a:pt x="9671" y="7672"/>
                  </a:cubicBezTo>
                  <a:cubicBezTo>
                    <a:pt x="8404" y="5067"/>
                    <a:pt x="7066" y="2516"/>
                    <a:pt x="5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44922" y="644751"/>
              <a:ext cx="63195" cy="46364"/>
            </a:xfrm>
            <a:custGeom>
              <a:rect b="b" l="l" r="r" t="t"/>
              <a:pathLst>
                <a:path extrusionOk="0" h="1179" w="1607">
                  <a:moveTo>
                    <a:pt x="1606" y="1"/>
                  </a:moveTo>
                  <a:lnTo>
                    <a:pt x="1606" y="1"/>
                  </a:lnTo>
                  <a:cubicBezTo>
                    <a:pt x="1071" y="161"/>
                    <a:pt x="536" y="322"/>
                    <a:pt x="0" y="500"/>
                  </a:cubicBezTo>
                  <a:lnTo>
                    <a:pt x="0" y="1178"/>
                  </a:lnTo>
                  <a:cubicBezTo>
                    <a:pt x="429" y="1053"/>
                    <a:pt x="875" y="928"/>
                    <a:pt x="1321" y="839"/>
                  </a:cubicBezTo>
                  <a:cubicBezTo>
                    <a:pt x="1410" y="554"/>
                    <a:pt x="1499" y="268"/>
                    <a:pt x="16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208370" y="720531"/>
              <a:ext cx="153682" cy="47072"/>
            </a:xfrm>
            <a:custGeom>
              <a:rect b="b" l="l" r="r" t="t"/>
              <a:pathLst>
                <a:path extrusionOk="0" h="1197" w="3908">
                  <a:moveTo>
                    <a:pt x="2587" y="1"/>
                  </a:moveTo>
                  <a:cubicBezTo>
                    <a:pt x="1713" y="375"/>
                    <a:pt x="857" y="768"/>
                    <a:pt x="0" y="1196"/>
                  </a:cubicBezTo>
                  <a:cubicBezTo>
                    <a:pt x="574" y="1117"/>
                    <a:pt x="1142" y="1065"/>
                    <a:pt x="1707" y="1065"/>
                  </a:cubicBezTo>
                  <a:cubicBezTo>
                    <a:pt x="2162" y="1065"/>
                    <a:pt x="2616" y="1099"/>
                    <a:pt x="3069" y="1178"/>
                  </a:cubicBezTo>
                  <a:cubicBezTo>
                    <a:pt x="3087" y="1089"/>
                    <a:pt x="3140" y="1000"/>
                    <a:pt x="3212" y="946"/>
                  </a:cubicBezTo>
                  <a:cubicBezTo>
                    <a:pt x="3230" y="839"/>
                    <a:pt x="3283" y="768"/>
                    <a:pt x="3390" y="697"/>
                  </a:cubicBezTo>
                  <a:cubicBezTo>
                    <a:pt x="3569" y="589"/>
                    <a:pt x="3729" y="482"/>
                    <a:pt x="3908" y="375"/>
                  </a:cubicBezTo>
                  <a:cubicBezTo>
                    <a:pt x="3533" y="197"/>
                    <a:pt x="3123" y="90"/>
                    <a:pt x="2694" y="36"/>
                  </a:cubicBezTo>
                  <a:cubicBezTo>
                    <a:pt x="2659" y="36"/>
                    <a:pt x="2623" y="18"/>
                    <a:pt x="25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395714" y="779046"/>
              <a:ext cx="313656" cy="95914"/>
            </a:xfrm>
            <a:custGeom>
              <a:rect b="b" l="l" r="r" t="t"/>
              <a:pathLst>
                <a:path extrusionOk="0" h="2439" w="7976">
                  <a:moveTo>
                    <a:pt x="6444" y="0"/>
                  </a:moveTo>
                  <a:cubicBezTo>
                    <a:pt x="5489" y="0"/>
                    <a:pt x="4542" y="150"/>
                    <a:pt x="3587" y="315"/>
                  </a:cubicBezTo>
                  <a:cubicBezTo>
                    <a:pt x="2355" y="975"/>
                    <a:pt x="1160" y="1689"/>
                    <a:pt x="0" y="2438"/>
                  </a:cubicBezTo>
                  <a:cubicBezTo>
                    <a:pt x="946" y="2402"/>
                    <a:pt x="1856" y="2313"/>
                    <a:pt x="2766" y="2170"/>
                  </a:cubicBezTo>
                  <a:cubicBezTo>
                    <a:pt x="4407" y="1296"/>
                    <a:pt x="6120" y="689"/>
                    <a:pt x="7958" y="368"/>
                  </a:cubicBezTo>
                  <a:lnTo>
                    <a:pt x="7976" y="368"/>
                  </a:lnTo>
                  <a:cubicBezTo>
                    <a:pt x="7958" y="297"/>
                    <a:pt x="7940" y="208"/>
                    <a:pt x="7922" y="136"/>
                  </a:cubicBezTo>
                  <a:cubicBezTo>
                    <a:pt x="7426" y="40"/>
                    <a:pt x="6934" y="0"/>
                    <a:pt x="6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226617" y="809641"/>
              <a:ext cx="149474" cy="44241"/>
            </a:xfrm>
            <a:custGeom>
              <a:rect b="b" l="l" r="r" t="t"/>
              <a:pathLst>
                <a:path extrusionOk="0" h="1125" w="3801">
                  <a:moveTo>
                    <a:pt x="3765" y="1"/>
                  </a:moveTo>
                  <a:cubicBezTo>
                    <a:pt x="2445" y="233"/>
                    <a:pt x="1196" y="589"/>
                    <a:pt x="0" y="1125"/>
                  </a:cubicBezTo>
                  <a:cubicBezTo>
                    <a:pt x="1267" y="857"/>
                    <a:pt x="2516" y="536"/>
                    <a:pt x="3801" y="197"/>
                  </a:cubicBezTo>
                  <a:cubicBezTo>
                    <a:pt x="3801" y="143"/>
                    <a:pt x="3783" y="72"/>
                    <a:pt x="37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115078" y="610381"/>
              <a:ext cx="137559" cy="63903"/>
            </a:xfrm>
            <a:custGeom>
              <a:rect b="b" l="l" r="r" t="t"/>
              <a:pathLst>
                <a:path extrusionOk="0" h="1625" w="3498">
                  <a:moveTo>
                    <a:pt x="3498" y="0"/>
                  </a:moveTo>
                  <a:lnTo>
                    <a:pt x="3498" y="0"/>
                  </a:lnTo>
                  <a:cubicBezTo>
                    <a:pt x="2445" y="214"/>
                    <a:pt x="1392" y="446"/>
                    <a:pt x="357" y="732"/>
                  </a:cubicBezTo>
                  <a:cubicBezTo>
                    <a:pt x="215" y="1017"/>
                    <a:pt x="90" y="1321"/>
                    <a:pt x="1" y="1624"/>
                  </a:cubicBezTo>
                  <a:cubicBezTo>
                    <a:pt x="447" y="1553"/>
                    <a:pt x="911" y="1499"/>
                    <a:pt x="1374" y="1463"/>
                  </a:cubicBezTo>
                  <a:cubicBezTo>
                    <a:pt x="1999" y="857"/>
                    <a:pt x="2731" y="375"/>
                    <a:pt x="3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209104" y="696660"/>
              <a:ext cx="60364" cy="19702"/>
            </a:xfrm>
            <a:custGeom>
              <a:rect b="b" l="l" r="r" t="t"/>
              <a:pathLst>
                <a:path extrusionOk="0" h="501" w="1535">
                  <a:moveTo>
                    <a:pt x="1535" y="1"/>
                  </a:moveTo>
                  <a:lnTo>
                    <a:pt x="0" y="197"/>
                  </a:lnTo>
                  <a:cubicBezTo>
                    <a:pt x="54" y="304"/>
                    <a:pt x="108" y="394"/>
                    <a:pt x="179" y="501"/>
                  </a:cubicBezTo>
                  <a:cubicBezTo>
                    <a:pt x="625" y="358"/>
                    <a:pt x="1089" y="179"/>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189442" y="583011"/>
              <a:ext cx="270910" cy="105981"/>
            </a:xfrm>
            <a:custGeom>
              <a:rect b="b" l="l" r="r" t="t"/>
              <a:pathLst>
                <a:path extrusionOk="0" h="2695" w="6889">
                  <a:moveTo>
                    <a:pt x="6888" y="0"/>
                  </a:moveTo>
                  <a:lnTo>
                    <a:pt x="6888" y="0"/>
                  </a:lnTo>
                  <a:cubicBezTo>
                    <a:pt x="5835" y="72"/>
                    <a:pt x="4783" y="197"/>
                    <a:pt x="3730" y="340"/>
                  </a:cubicBezTo>
                  <a:cubicBezTo>
                    <a:pt x="2356" y="750"/>
                    <a:pt x="1054" y="1321"/>
                    <a:pt x="1" y="2267"/>
                  </a:cubicBezTo>
                  <a:cubicBezTo>
                    <a:pt x="37" y="2302"/>
                    <a:pt x="90" y="2338"/>
                    <a:pt x="126" y="2409"/>
                  </a:cubicBezTo>
                  <a:cubicBezTo>
                    <a:pt x="179" y="2498"/>
                    <a:pt x="233" y="2606"/>
                    <a:pt x="286" y="2695"/>
                  </a:cubicBezTo>
                  <a:cubicBezTo>
                    <a:pt x="1303" y="2570"/>
                    <a:pt x="2303" y="2427"/>
                    <a:pt x="3302" y="2302"/>
                  </a:cubicBezTo>
                  <a:cubicBezTo>
                    <a:pt x="4569" y="1660"/>
                    <a:pt x="5764" y="875"/>
                    <a:pt x="68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11575" y="879640"/>
              <a:ext cx="165047" cy="351526"/>
            </a:xfrm>
            <a:custGeom>
              <a:rect b="b" l="l" r="r" t="t"/>
              <a:pathLst>
                <a:path extrusionOk="0" h="8939" w="4197">
                  <a:moveTo>
                    <a:pt x="204" y="0"/>
                  </a:moveTo>
                  <a:cubicBezTo>
                    <a:pt x="99" y="0"/>
                    <a:pt x="1" y="67"/>
                    <a:pt x="10" y="201"/>
                  </a:cubicBezTo>
                  <a:cubicBezTo>
                    <a:pt x="331" y="3449"/>
                    <a:pt x="1616" y="6410"/>
                    <a:pt x="3775" y="8873"/>
                  </a:cubicBezTo>
                  <a:cubicBezTo>
                    <a:pt x="3817" y="8919"/>
                    <a:pt x="3865" y="8938"/>
                    <a:pt x="3911" y="8938"/>
                  </a:cubicBezTo>
                  <a:cubicBezTo>
                    <a:pt x="4062" y="8938"/>
                    <a:pt x="4196" y="8733"/>
                    <a:pt x="4060" y="8569"/>
                  </a:cubicBezTo>
                  <a:cubicBezTo>
                    <a:pt x="1990" y="6214"/>
                    <a:pt x="741" y="3324"/>
                    <a:pt x="438" y="201"/>
                  </a:cubicBezTo>
                  <a:cubicBezTo>
                    <a:pt x="420" y="67"/>
                    <a:pt x="309"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10133" y="824467"/>
              <a:ext cx="24499" cy="38145"/>
            </a:xfrm>
            <a:custGeom>
              <a:rect b="b" l="l" r="r" t="t"/>
              <a:pathLst>
                <a:path extrusionOk="0" h="970" w="623">
                  <a:moveTo>
                    <a:pt x="260" y="0"/>
                  </a:moveTo>
                  <a:cubicBezTo>
                    <a:pt x="135" y="0"/>
                    <a:pt x="1" y="103"/>
                    <a:pt x="44" y="266"/>
                  </a:cubicBezTo>
                  <a:cubicBezTo>
                    <a:pt x="80" y="444"/>
                    <a:pt x="133" y="641"/>
                    <a:pt x="187" y="819"/>
                  </a:cubicBezTo>
                  <a:cubicBezTo>
                    <a:pt x="208" y="925"/>
                    <a:pt x="285" y="969"/>
                    <a:pt x="365" y="969"/>
                  </a:cubicBezTo>
                  <a:cubicBezTo>
                    <a:pt x="489" y="969"/>
                    <a:pt x="623" y="863"/>
                    <a:pt x="580" y="712"/>
                  </a:cubicBezTo>
                  <a:cubicBezTo>
                    <a:pt x="544" y="516"/>
                    <a:pt x="490" y="337"/>
                    <a:pt x="437" y="141"/>
                  </a:cubicBezTo>
                  <a:cubicBezTo>
                    <a:pt x="416" y="43"/>
                    <a:pt x="34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266283" y="276630"/>
              <a:ext cx="174406" cy="236029"/>
            </a:xfrm>
            <a:custGeom>
              <a:rect b="b" l="l" r="r" t="t"/>
              <a:pathLst>
                <a:path extrusionOk="0" h="6002" w="4435">
                  <a:moveTo>
                    <a:pt x="326" y="1"/>
                  </a:moveTo>
                  <a:cubicBezTo>
                    <a:pt x="156" y="1"/>
                    <a:pt x="0" y="210"/>
                    <a:pt x="170" y="351"/>
                  </a:cubicBezTo>
                  <a:cubicBezTo>
                    <a:pt x="1954" y="1796"/>
                    <a:pt x="3257" y="3652"/>
                    <a:pt x="3989" y="5847"/>
                  </a:cubicBezTo>
                  <a:cubicBezTo>
                    <a:pt x="4017" y="5955"/>
                    <a:pt x="4101" y="6002"/>
                    <a:pt x="4186" y="6002"/>
                  </a:cubicBezTo>
                  <a:cubicBezTo>
                    <a:pt x="4310" y="6002"/>
                    <a:pt x="4434" y="5899"/>
                    <a:pt x="4381" y="5740"/>
                  </a:cubicBezTo>
                  <a:cubicBezTo>
                    <a:pt x="3649" y="3474"/>
                    <a:pt x="2311" y="1547"/>
                    <a:pt x="456" y="48"/>
                  </a:cubicBezTo>
                  <a:cubicBezTo>
                    <a:pt x="415" y="15"/>
                    <a:pt x="370"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249059" y="1178274"/>
              <a:ext cx="63589" cy="65240"/>
            </a:xfrm>
            <a:custGeom>
              <a:rect b="b" l="l" r="r" t="t"/>
              <a:pathLst>
                <a:path extrusionOk="0" h="1659" w="1617">
                  <a:moveTo>
                    <a:pt x="1412" y="1"/>
                  </a:moveTo>
                  <a:cubicBezTo>
                    <a:pt x="1303" y="1"/>
                    <a:pt x="1188" y="72"/>
                    <a:pt x="1179" y="208"/>
                  </a:cubicBezTo>
                  <a:cubicBezTo>
                    <a:pt x="1143" y="726"/>
                    <a:pt x="751" y="1136"/>
                    <a:pt x="251" y="1243"/>
                  </a:cubicBezTo>
                  <a:cubicBezTo>
                    <a:pt x="0" y="1293"/>
                    <a:pt x="79" y="1658"/>
                    <a:pt x="311" y="1658"/>
                  </a:cubicBezTo>
                  <a:cubicBezTo>
                    <a:pt x="326" y="1658"/>
                    <a:pt x="342" y="1657"/>
                    <a:pt x="358" y="1653"/>
                  </a:cubicBezTo>
                  <a:cubicBezTo>
                    <a:pt x="1054" y="1493"/>
                    <a:pt x="1554" y="904"/>
                    <a:pt x="1607" y="208"/>
                  </a:cubicBezTo>
                  <a:cubicBezTo>
                    <a:pt x="1616" y="68"/>
                    <a:pt x="1517"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512903" y="130262"/>
              <a:ext cx="1033579" cy="1203856"/>
            </a:xfrm>
            <a:custGeom>
              <a:rect b="b" l="l" r="r" t="t"/>
              <a:pathLst>
                <a:path extrusionOk="0" h="30613" w="26283">
                  <a:moveTo>
                    <a:pt x="19467" y="12209"/>
                  </a:moveTo>
                  <a:lnTo>
                    <a:pt x="19467" y="12209"/>
                  </a:lnTo>
                  <a:cubicBezTo>
                    <a:pt x="18700" y="12584"/>
                    <a:pt x="17968" y="13066"/>
                    <a:pt x="17343" y="13672"/>
                  </a:cubicBezTo>
                  <a:cubicBezTo>
                    <a:pt x="16880" y="13708"/>
                    <a:pt x="16416" y="13762"/>
                    <a:pt x="15970" y="13833"/>
                  </a:cubicBezTo>
                  <a:cubicBezTo>
                    <a:pt x="16059" y="13530"/>
                    <a:pt x="16184" y="13226"/>
                    <a:pt x="16326" y="12941"/>
                  </a:cubicBezTo>
                  <a:cubicBezTo>
                    <a:pt x="17361" y="12655"/>
                    <a:pt x="18414" y="12423"/>
                    <a:pt x="19467" y="12209"/>
                  </a:cubicBezTo>
                  <a:close/>
                  <a:moveTo>
                    <a:pt x="24748" y="11513"/>
                  </a:moveTo>
                  <a:lnTo>
                    <a:pt x="24748" y="11513"/>
                  </a:lnTo>
                  <a:cubicBezTo>
                    <a:pt x="23624" y="12388"/>
                    <a:pt x="22429" y="13173"/>
                    <a:pt x="21162" y="13815"/>
                  </a:cubicBezTo>
                  <a:cubicBezTo>
                    <a:pt x="20163" y="13940"/>
                    <a:pt x="19163" y="14083"/>
                    <a:pt x="18146" y="14208"/>
                  </a:cubicBezTo>
                  <a:cubicBezTo>
                    <a:pt x="18093" y="14119"/>
                    <a:pt x="18039" y="14011"/>
                    <a:pt x="17986" y="13922"/>
                  </a:cubicBezTo>
                  <a:cubicBezTo>
                    <a:pt x="17950" y="13851"/>
                    <a:pt x="17897" y="13815"/>
                    <a:pt x="17861" y="13780"/>
                  </a:cubicBezTo>
                  <a:cubicBezTo>
                    <a:pt x="18914" y="12834"/>
                    <a:pt x="20216" y="12263"/>
                    <a:pt x="21590" y="11853"/>
                  </a:cubicBezTo>
                  <a:cubicBezTo>
                    <a:pt x="22643" y="11710"/>
                    <a:pt x="23695" y="11585"/>
                    <a:pt x="24748" y="11513"/>
                  </a:cubicBezTo>
                  <a:close/>
                  <a:moveTo>
                    <a:pt x="15791" y="13084"/>
                  </a:moveTo>
                  <a:cubicBezTo>
                    <a:pt x="15684" y="13351"/>
                    <a:pt x="15595" y="13637"/>
                    <a:pt x="15506" y="13922"/>
                  </a:cubicBezTo>
                  <a:cubicBezTo>
                    <a:pt x="15060" y="14011"/>
                    <a:pt x="14614" y="14136"/>
                    <a:pt x="14185" y="14261"/>
                  </a:cubicBezTo>
                  <a:lnTo>
                    <a:pt x="14185" y="13583"/>
                  </a:lnTo>
                  <a:cubicBezTo>
                    <a:pt x="14721" y="13405"/>
                    <a:pt x="15256" y="13244"/>
                    <a:pt x="15791" y="13084"/>
                  </a:cubicBezTo>
                  <a:close/>
                  <a:moveTo>
                    <a:pt x="19895" y="14404"/>
                  </a:moveTo>
                  <a:lnTo>
                    <a:pt x="19895" y="14404"/>
                  </a:lnTo>
                  <a:cubicBezTo>
                    <a:pt x="19449" y="14582"/>
                    <a:pt x="18985" y="14761"/>
                    <a:pt x="18539" y="14904"/>
                  </a:cubicBezTo>
                  <a:cubicBezTo>
                    <a:pt x="18485" y="14797"/>
                    <a:pt x="18414" y="14707"/>
                    <a:pt x="18360" y="14600"/>
                  </a:cubicBezTo>
                  <a:lnTo>
                    <a:pt x="19895" y="14404"/>
                  </a:lnTo>
                  <a:close/>
                  <a:moveTo>
                    <a:pt x="13757" y="13708"/>
                  </a:moveTo>
                  <a:lnTo>
                    <a:pt x="13757" y="14404"/>
                  </a:lnTo>
                  <a:cubicBezTo>
                    <a:pt x="13204" y="14618"/>
                    <a:pt x="12651" y="14850"/>
                    <a:pt x="12116" y="15136"/>
                  </a:cubicBezTo>
                  <a:cubicBezTo>
                    <a:pt x="11759" y="14957"/>
                    <a:pt x="11402" y="14814"/>
                    <a:pt x="11009" y="14725"/>
                  </a:cubicBezTo>
                  <a:cubicBezTo>
                    <a:pt x="11919" y="14368"/>
                    <a:pt x="12829" y="14029"/>
                    <a:pt x="13757" y="13708"/>
                  </a:cubicBezTo>
                  <a:close/>
                  <a:moveTo>
                    <a:pt x="10331" y="15011"/>
                  </a:moveTo>
                  <a:cubicBezTo>
                    <a:pt x="10367" y="15028"/>
                    <a:pt x="10403" y="15046"/>
                    <a:pt x="10438" y="15046"/>
                  </a:cubicBezTo>
                  <a:cubicBezTo>
                    <a:pt x="10867" y="15100"/>
                    <a:pt x="11277" y="15207"/>
                    <a:pt x="11652" y="15385"/>
                  </a:cubicBezTo>
                  <a:cubicBezTo>
                    <a:pt x="11473" y="15492"/>
                    <a:pt x="11313" y="15599"/>
                    <a:pt x="11134" y="15707"/>
                  </a:cubicBezTo>
                  <a:cubicBezTo>
                    <a:pt x="11027" y="15778"/>
                    <a:pt x="10974" y="15849"/>
                    <a:pt x="10956" y="15956"/>
                  </a:cubicBezTo>
                  <a:cubicBezTo>
                    <a:pt x="10884" y="16010"/>
                    <a:pt x="10831" y="16099"/>
                    <a:pt x="10813" y="16188"/>
                  </a:cubicBezTo>
                  <a:cubicBezTo>
                    <a:pt x="10360" y="16109"/>
                    <a:pt x="9906" y="16075"/>
                    <a:pt x="9451" y="16075"/>
                  </a:cubicBezTo>
                  <a:cubicBezTo>
                    <a:pt x="8886" y="16075"/>
                    <a:pt x="8318" y="16127"/>
                    <a:pt x="7744" y="16206"/>
                  </a:cubicBezTo>
                  <a:cubicBezTo>
                    <a:pt x="8601" y="15778"/>
                    <a:pt x="9457" y="15385"/>
                    <a:pt x="10331" y="15011"/>
                  </a:cubicBezTo>
                  <a:close/>
                  <a:moveTo>
                    <a:pt x="11045" y="17277"/>
                  </a:moveTo>
                  <a:cubicBezTo>
                    <a:pt x="11063" y="17348"/>
                    <a:pt x="11081" y="17419"/>
                    <a:pt x="11081" y="17473"/>
                  </a:cubicBezTo>
                  <a:cubicBezTo>
                    <a:pt x="9796" y="17812"/>
                    <a:pt x="8547" y="18133"/>
                    <a:pt x="7280" y="18401"/>
                  </a:cubicBezTo>
                  <a:cubicBezTo>
                    <a:pt x="8476" y="17865"/>
                    <a:pt x="9725" y="17509"/>
                    <a:pt x="11045" y="17277"/>
                  </a:cubicBezTo>
                  <a:close/>
                  <a:moveTo>
                    <a:pt x="13791" y="853"/>
                  </a:moveTo>
                  <a:cubicBezTo>
                    <a:pt x="19239" y="853"/>
                    <a:pt x="24151" y="4910"/>
                    <a:pt x="25319" y="10639"/>
                  </a:cubicBezTo>
                  <a:cubicBezTo>
                    <a:pt x="17076" y="11121"/>
                    <a:pt x="9029" y="13887"/>
                    <a:pt x="2159" y="18472"/>
                  </a:cubicBezTo>
                  <a:cubicBezTo>
                    <a:pt x="964" y="15724"/>
                    <a:pt x="1517" y="12156"/>
                    <a:pt x="2302" y="9372"/>
                  </a:cubicBezTo>
                  <a:cubicBezTo>
                    <a:pt x="3301" y="5786"/>
                    <a:pt x="5567" y="3591"/>
                    <a:pt x="8850" y="2003"/>
                  </a:cubicBezTo>
                  <a:cubicBezTo>
                    <a:pt x="10488" y="1215"/>
                    <a:pt x="12164" y="853"/>
                    <a:pt x="13791" y="853"/>
                  </a:cubicBezTo>
                  <a:close/>
                  <a:moveTo>
                    <a:pt x="9424" y="16498"/>
                  </a:moveTo>
                  <a:cubicBezTo>
                    <a:pt x="9914" y="16498"/>
                    <a:pt x="10406" y="16538"/>
                    <a:pt x="10902" y="16634"/>
                  </a:cubicBezTo>
                  <a:cubicBezTo>
                    <a:pt x="10920" y="16706"/>
                    <a:pt x="10938" y="16795"/>
                    <a:pt x="10956" y="16866"/>
                  </a:cubicBezTo>
                  <a:lnTo>
                    <a:pt x="10938" y="16866"/>
                  </a:lnTo>
                  <a:cubicBezTo>
                    <a:pt x="9100" y="17187"/>
                    <a:pt x="7387" y="17794"/>
                    <a:pt x="5746" y="18668"/>
                  </a:cubicBezTo>
                  <a:cubicBezTo>
                    <a:pt x="4836" y="18811"/>
                    <a:pt x="3926" y="18900"/>
                    <a:pt x="2980" y="18936"/>
                  </a:cubicBezTo>
                  <a:cubicBezTo>
                    <a:pt x="4140" y="18187"/>
                    <a:pt x="5335" y="17473"/>
                    <a:pt x="6567" y="16813"/>
                  </a:cubicBezTo>
                  <a:cubicBezTo>
                    <a:pt x="7522" y="16648"/>
                    <a:pt x="8469" y="16498"/>
                    <a:pt x="9424" y="16498"/>
                  </a:cubicBezTo>
                  <a:close/>
                  <a:moveTo>
                    <a:pt x="17361" y="14511"/>
                  </a:moveTo>
                  <a:cubicBezTo>
                    <a:pt x="18753" y="17027"/>
                    <a:pt x="20091" y="19578"/>
                    <a:pt x="21358" y="22183"/>
                  </a:cubicBezTo>
                  <a:cubicBezTo>
                    <a:pt x="22197" y="23861"/>
                    <a:pt x="22946" y="25342"/>
                    <a:pt x="22090" y="27215"/>
                  </a:cubicBezTo>
                  <a:cubicBezTo>
                    <a:pt x="21465" y="28571"/>
                    <a:pt x="19859" y="29677"/>
                    <a:pt x="18378" y="29766"/>
                  </a:cubicBezTo>
                  <a:cubicBezTo>
                    <a:pt x="18324" y="29770"/>
                    <a:pt x="18270" y="29771"/>
                    <a:pt x="18217" y="29771"/>
                  </a:cubicBezTo>
                  <a:cubicBezTo>
                    <a:pt x="15905" y="29771"/>
                    <a:pt x="14509" y="26799"/>
                    <a:pt x="13864" y="25003"/>
                  </a:cubicBezTo>
                  <a:cubicBezTo>
                    <a:pt x="12865" y="22237"/>
                    <a:pt x="12365" y="19204"/>
                    <a:pt x="11687" y="16349"/>
                  </a:cubicBezTo>
                  <a:cubicBezTo>
                    <a:pt x="13418" y="15260"/>
                    <a:pt x="15309" y="14654"/>
                    <a:pt x="17361" y="14511"/>
                  </a:cubicBezTo>
                  <a:close/>
                  <a:moveTo>
                    <a:pt x="14124" y="1"/>
                  </a:moveTo>
                  <a:cubicBezTo>
                    <a:pt x="12374" y="1"/>
                    <a:pt x="10608" y="373"/>
                    <a:pt x="8940" y="1058"/>
                  </a:cubicBezTo>
                  <a:cubicBezTo>
                    <a:pt x="5442" y="2503"/>
                    <a:pt x="3016" y="4823"/>
                    <a:pt x="1713" y="8391"/>
                  </a:cubicBezTo>
                  <a:cubicBezTo>
                    <a:pt x="571" y="11603"/>
                    <a:pt x="0" y="16028"/>
                    <a:pt x="1571" y="19186"/>
                  </a:cubicBezTo>
                  <a:cubicBezTo>
                    <a:pt x="1588" y="19257"/>
                    <a:pt x="1606" y="19311"/>
                    <a:pt x="1642" y="19364"/>
                  </a:cubicBezTo>
                  <a:cubicBezTo>
                    <a:pt x="1624" y="19578"/>
                    <a:pt x="1767" y="19810"/>
                    <a:pt x="2052" y="19810"/>
                  </a:cubicBezTo>
                  <a:cubicBezTo>
                    <a:pt x="5264" y="19810"/>
                    <a:pt x="8190" y="19097"/>
                    <a:pt x="11277" y="18294"/>
                  </a:cubicBezTo>
                  <a:cubicBezTo>
                    <a:pt x="11901" y="21238"/>
                    <a:pt x="12472" y="24289"/>
                    <a:pt x="13793" y="26965"/>
                  </a:cubicBezTo>
                  <a:cubicBezTo>
                    <a:pt x="14615" y="28660"/>
                    <a:pt x="16212" y="30613"/>
                    <a:pt x="18260" y="30613"/>
                  </a:cubicBezTo>
                  <a:cubicBezTo>
                    <a:pt x="18433" y="30613"/>
                    <a:pt x="18609" y="30599"/>
                    <a:pt x="18789" y="30569"/>
                  </a:cubicBezTo>
                  <a:cubicBezTo>
                    <a:pt x="21322" y="30159"/>
                    <a:pt x="23892" y="27483"/>
                    <a:pt x="23303" y="24771"/>
                  </a:cubicBezTo>
                  <a:cubicBezTo>
                    <a:pt x="22946" y="23058"/>
                    <a:pt x="21947" y="21452"/>
                    <a:pt x="21162" y="19882"/>
                  </a:cubicBezTo>
                  <a:cubicBezTo>
                    <a:pt x="20448" y="18472"/>
                    <a:pt x="19699" y="17063"/>
                    <a:pt x="18949" y="15653"/>
                  </a:cubicBezTo>
                  <a:cubicBezTo>
                    <a:pt x="21608" y="14761"/>
                    <a:pt x="23963" y="13280"/>
                    <a:pt x="26122" y="11496"/>
                  </a:cubicBezTo>
                  <a:cubicBezTo>
                    <a:pt x="26265" y="11353"/>
                    <a:pt x="26283" y="11192"/>
                    <a:pt x="26229" y="11067"/>
                  </a:cubicBezTo>
                  <a:cubicBezTo>
                    <a:pt x="26229" y="11014"/>
                    <a:pt x="26229" y="10978"/>
                    <a:pt x="26229" y="10925"/>
                  </a:cubicBezTo>
                  <a:cubicBezTo>
                    <a:pt x="25622" y="7231"/>
                    <a:pt x="23535" y="4020"/>
                    <a:pt x="20466" y="1914"/>
                  </a:cubicBezTo>
                  <a:cubicBezTo>
                    <a:pt x="18532" y="598"/>
                    <a:pt x="16341" y="1"/>
                    <a:pt x="141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0"/>
          <p:cNvGrpSpPr/>
          <p:nvPr/>
        </p:nvGrpSpPr>
        <p:grpSpPr>
          <a:xfrm rot="5137738">
            <a:off x="7676538" y="4096564"/>
            <a:ext cx="988297" cy="1014627"/>
            <a:chOff x="8095121" y="-207949"/>
            <a:chExt cx="1595825" cy="1638342"/>
          </a:xfrm>
        </p:grpSpPr>
        <p:grpSp>
          <p:nvGrpSpPr>
            <p:cNvPr id="253" name="Google Shape;253;p10"/>
            <p:cNvGrpSpPr/>
            <p:nvPr/>
          </p:nvGrpSpPr>
          <p:grpSpPr>
            <a:xfrm rot="-2264766">
              <a:off x="8376220" y="-24641"/>
              <a:ext cx="1033628" cy="1271725"/>
              <a:chOff x="8713775" y="1167925"/>
              <a:chExt cx="720425" cy="886375"/>
            </a:xfrm>
          </p:grpSpPr>
          <p:sp>
            <p:nvSpPr>
              <p:cNvPr id="254" name="Google Shape;254;p10"/>
              <p:cNvSpPr/>
              <p:nvPr/>
            </p:nvSpPr>
            <p:spPr>
              <a:xfrm>
                <a:off x="8713775" y="1167925"/>
                <a:ext cx="720425" cy="886375"/>
              </a:xfrm>
              <a:custGeom>
                <a:rect b="b" l="l" r="r" t="t"/>
                <a:pathLst>
                  <a:path extrusionOk="0" h="35455" w="28817">
                    <a:moveTo>
                      <a:pt x="12436" y="1535"/>
                    </a:moveTo>
                    <a:cubicBezTo>
                      <a:pt x="13864" y="1535"/>
                      <a:pt x="15024" y="2695"/>
                      <a:pt x="15024" y="4122"/>
                    </a:cubicBezTo>
                    <a:lnTo>
                      <a:pt x="15024" y="7959"/>
                    </a:lnTo>
                    <a:cubicBezTo>
                      <a:pt x="14827" y="7959"/>
                      <a:pt x="14613" y="7941"/>
                      <a:pt x="14399" y="7941"/>
                    </a:cubicBezTo>
                    <a:cubicBezTo>
                      <a:pt x="14221" y="7941"/>
                      <a:pt x="14042" y="7941"/>
                      <a:pt x="13864" y="7959"/>
                    </a:cubicBezTo>
                    <a:lnTo>
                      <a:pt x="13864" y="5175"/>
                    </a:lnTo>
                    <a:cubicBezTo>
                      <a:pt x="13882" y="4890"/>
                      <a:pt x="13917" y="3551"/>
                      <a:pt x="12990" y="2945"/>
                    </a:cubicBezTo>
                    <a:cubicBezTo>
                      <a:pt x="12707" y="2765"/>
                      <a:pt x="12396" y="2668"/>
                      <a:pt x="12045" y="2668"/>
                    </a:cubicBezTo>
                    <a:cubicBezTo>
                      <a:pt x="11908" y="2668"/>
                      <a:pt x="11765" y="2683"/>
                      <a:pt x="11616" y="2713"/>
                    </a:cubicBezTo>
                    <a:lnTo>
                      <a:pt x="11616" y="1660"/>
                    </a:lnTo>
                    <a:cubicBezTo>
                      <a:pt x="11883" y="1571"/>
                      <a:pt x="12169" y="1535"/>
                      <a:pt x="12436" y="1535"/>
                    </a:cubicBezTo>
                    <a:close/>
                    <a:moveTo>
                      <a:pt x="7869" y="10314"/>
                    </a:moveTo>
                    <a:lnTo>
                      <a:pt x="7869" y="10314"/>
                    </a:lnTo>
                    <a:cubicBezTo>
                      <a:pt x="7744" y="10457"/>
                      <a:pt x="7619" y="10617"/>
                      <a:pt x="7512" y="10778"/>
                    </a:cubicBezTo>
                    <a:cubicBezTo>
                      <a:pt x="5799" y="13151"/>
                      <a:pt x="5781" y="16898"/>
                      <a:pt x="7476" y="21947"/>
                    </a:cubicBezTo>
                    <a:cubicBezTo>
                      <a:pt x="8119" y="23856"/>
                      <a:pt x="8565" y="25748"/>
                      <a:pt x="8957" y="27425"/>
                    </a:cubicBezTo>
                    <a:cubicBezTo>
                      <a:pt x="9171" y="28281"/>
                      <a:pt x="9368" y="29084"/>
                      <a:pt x="9564" y="29834"/>
                    </a:cubicBezTo>
                    <a:cubicBezTo>
                      <a:pt x="9921" y="31207"/>
                      <a:pt x="10367" y="32599"/>
                      <a:pt x="11116" y="33670"/>
                    </a:cubicBezTo>
                    <a:cubicBezTo>
                      <a:pt x="10884" y="33741"/>
                      <a:pt x="10670" y="33795"/>
                      <a:pt x="10438" y="33812"/>
                    </a:cubicBezTo>
                    <a:cubicBezTo>
                      <a:pt x="10297" y="33831"/>
                      <a:pt x="10161" y="33840"/>
                      <a:pt x="10029" y="33840"/>
                    </a:cubicBezTo>
                    <a:cubicBezTo>
                      <a:pt x="7859" y="33840"/>
                      <a:pt x="6881" y="31360"/>
                      <a:pt x="5299" y="26818"/>
                    </a:cubicBezTo>
                    <a:cubicBezTo>
                      <a:pt x="4871" y="25551"/>
                      <a:pt x="4407" y="24249"/>
                      <a:pt x="3854" y="22857"/>
                    </a:cubicBezTo>
                    <a:cubicBezTo>
                      <a:pt x="1963" y="18057"/>
                      <a:pt x="1588" y="14632"/>
                      <a:pt x="2748" y="12687"/>
                    </a:cubicBezTo>
                    <a:cubicBezTo>
                      <a:pt x="3729" y="11027"/>
                      <a:pt x="5692" y="10581"/>
                      <a:pt x="7494" y="10349"/>
                    </a:cubicBezTo>
                    <a:cubicBezTo>
                      <a:pt x="7637" y="10332"/>
                      <a:pt x="7762" y="10332"/>
                      <a:pt x="7869" y="10314"/>
                    </a:cubicBezTo>
                    <a:close/>
                    <a:moveTo>
                      <a:pt x="20930" y="10314"/>
                    </a:moveTo>
                    <a:lnTo>
                      <a:pt x="20930" y="10314"/>
                    </a:lnTo>
                    <a:cubicBezTo>
                      <a:pt x="21054" y="10332"/>
                      <a:pt x="21179" y="10332"/>
                      <a:pt x="21304" y="10349"/>
                    </a:cubicBezTo>
                    <a:cubicBezTo>
                      <a:pt x="23106" y="10581"/>
                      <a:pt x="25087" y="11027"/>
                      <a:pt x="26068" y="12687"/>
                    </a:cubicBezTo>
                    <a:cubicBezTo>
                      <a:pt x="27228" y="14632"/>
                      <a:pt x="26853" y="18057"/>
                      <a:pt x="24944" y="22857"/>
                    </a:cubicBezTo>
                    <a:cubicBezTo>
                      <a:pt x="24409" y="24249"/>
                      <a:pt x="23945" y="25551"/>
                      <a:pt x="23517" y="26818"/>
                    </a:cubicBezTo>
                    <a:cubicBezTo>
                      <a:pt x="21936" y="31360"/>
                      <a:pt x="20957" y="33840"/>
                      <a:pt x="18787" y="33840"/>
                    </a:cubicBezTo>
                    <a:cubicBezTo>
                      <a:pt x="18655" y="33840"/>
                      <a:pt x="18519" y="33831"/>
                      <a:pt x="18378" y="33812"/>
                    </a:cubicBezTo>
                    <a:cubicBezTo>
                      <a:pt x="18146" y="33795"/>
                      <a:pt x="17914" y="33741"/>
                      <a:pt x="17700" y="33670"/>
                    </a:cubicBezTo>
                    <a:cubicBezTo>
                      <a:pt x="17861" y="33438"/>
                      <a:pt x="18003" y="33188"/>
                      <a:pt x="18146" y="32920"/>
                    </a:cubicBezTo>
                    <a:cubicBezTo>
                      <a:pt x="18878" y="31511"/>
                      <a:pt x="19324" y="29619"/>
                      <a:pt x="19841" y="27425"/>
                    </a:cubicBezTo>
                    <a:cubicBezTo>
                      <a:pt x="20252" y="25748"/>
                      <a:pt x="20698" y="23856"/>
                      <a:pt x="21340" y="21947"/>
                    </a:cubicBezTo>
                    <a:cubicBezTo>
                      <a:pt x="23017" y="16898"/>
                      <a:pt x="23017" y="13151"/>
                      <a:pt x="21304" y="10778"/>
                    </a:cubicBezTo>
                    <a:cubicBezTo>
                      <a:pt x="21197" y="10617"/>
                      <a:pt x="21072" y="10457"/>
                      <a:pt x="20930" y="10314"/>
                    </a:cubicBezTo>
                    <a:close/>
                    <a:moveTo>
                      <a:pt x="14399" y="9475"/>
                    </a:moveTo>
                    <a:cubicBezTo>
                      <a:pt x="17111" y="9475"/>
                      <a:pt x="19020" y="10225"/>
                      <a:pt x="20055" y="11670"/>
                    </a:cubicBezTo>
                    <a:cubicBezTo>
                      <a:pt x="21465" y="13615"/>
                      <a:pt x="21393" y="16916"/>
                      <a:pt x="19877" y="21448"/>
                    </a:cubicBezTo>
                    <a:cubicBezTo>
                      <a:pt x="19217" y="23428"/>
                      <a:pt x="18753" y="25355"/>
                      <a:pt x="18360" y="27068"/>
                    </a:cubicBezTo>
                    <a:cubicBezTo>
                      <a:pt x="17272" y="31564"/>
                      <a:pt x="16612" y="33920"/>
                      <a:pt x="14399" y="33920"/>
                    </a:cubicBezTo>
                    <a:cubicBezTo>
                      <a:pt x="12811" y="33920"/>
                      <a:pt x="11937" y="32742"/>
                      <a:pt x="11045" y="29441"/>
                    </a:cubicBezTo>
                    <a:cubicBezTo>
                      <a:pt x="10848" y="28710"/>
                      <a:pt x="10652" y="27907"/>
                      <a:pt x="10456" y="27068"/>
                    </a:cubicBezTo>
                    <a:cubicBezTo>
                      <a:pt x="10046" y="25355"/>
                      <a:pt x="9599" y="23428"/>
                      <a:pt x="8939" y="21448"/>
                    </a:cubicBezTo>
                    <a:cubicBezTo>
                      <a:pt x="7405" y="16916"/>
                      <a:pt x="7351" y="13615"/>
                      <a:pt x="8761" y="11670"/>
                    </a:cubicBezTo>
                    <a:cubicBezTo>
                      <a:pt x="9796" y="10225"/>
                      <a:pt x="11705" y="9475"/>
                      <a:pt x="14399" y="9475"/>
                    </a:cubicBezTo>
                    <a:close/>
                    <a:moveTo>
                      <a:pt x="12436" y="1"/>
                    </a:moveTo>
                    <a:cubicBezTo>
                      <a:pt x="11758" y="1"/>
                      <a:pt x="11080" y="161"/>
                      <a:pt x="10492" y="482"/>
                    </a:cubicBezTo>
                    <a:cubicBezTo>
                      <a:pt x="10242" y="625"/>
                      <a:pt x="10081" y="875"/>
                      <a:pt x="10081" y="1160"/>
                    </a:cubicBezTo>
                    <a:lnTo>
                      <a:pt x="10081" y="3819"/>
                    </a:lnTo>
                    <a:cubicBezTo>
                      <a:pt x="10081" y="4105"/>
                      <a:pt x="10224" y="4354"/>
                      <a:pt x="10456" y="4497"/>
                    </a:cubicBezTo>
                    <a:cubicBezTo>
                      <a:pt x="10585" y="4562"/>
                      <a:pt x="10724" y="4598"/>
                      <a:pt x="10859" y="4598"/>
                    </a:cubicBezTo>
                    <a:cubicBezTo>
                      <a:pt x="10986" y="4598"/>
                      <a:pt x="11111" y="4566"/>
                      <a:pt x="11223" y="4497"/>
                    </a:cubicBezTo>
                    <a:cubicBezTo>
                      <a:pt x="11646" y="4267"/>
                      <a:pt x="11912" y="4211"/>
                      <a:pt x="12049" y="4211"/>
                    </a:cubicBezTo>
                    <a:cubicBezTo>
                      <a:pt x="12102" y="4211"/>
                      <a:pt x="12136" y="4219"/>
                      <a:pt x="12151" y="4229"/>
                    </a:cubicBezTo>
                    <a:cubicBezTo>
                      <a:pt x="12258" y="4301"/>
                      <a:pt x="12347" y="4729"/>
                      <a:pt x="12329" y="5068"/>
                    </a:cubicBezTo>
                    <a:cubicBezTo>
                      <a:pt x="12329" y="5104"/>
                      <a:pt x="12329" y="5122"/>
                      <a:pt x="12329" y="5139"/>
                    </a:cubicBezTo>
                    <a:lnTo>
                      <a:pt x="12329" y="8101"/>
                    </a:lnTo>
                    <a:cubicBezTo>
                      <a:pt x="11419" y="8244"/>
                      <a:pt x="10599" y="8476"/>
                      <a:pt x="9885" y="8815"/>
                    </a:cubicBezTo>
                    <a:cubicBezTo>
                      <a:pt x="9475" y="8751"/>
                      <a:pt x="9108" y="8723"/>
                      <a:pt x="8741" y="8723"/>
                    </a:cubicBezTo>
                    <a:cubicBezTo>
                      <a:pt x="8293" y="8723"/>
                      <a:pt x="7845" y="8764"/>
                      <a:pt x="7316" y="8833"/>
                    </a:cubicBezTo>
                    <a:cubicBezTo>
                      <a:pt x="5264" y="9083"/>
                      <a:pt x="2748" y="9671"/>
                      <a:pt x="1428" y="11902"/>
                    </a:cubicBezTo>
                    <a:cubicBezTo>
                      <a:pt x="0" y="14311"/>
                      <a:pt x="321" y="18075"/>
                      <a:pt x="2427" y="23428"/>
                    </a:cubicBezTo>
                    <a:cubicBezTo>
                      <a:pt x="2962" y="24784"/>
                      <a:pt x="3408" y="26069"/>
                      <a:pt x="3854" y="27318"/>
                    </a:cubicBezTo>
                    <a:cubicBezTo>
                      <a:pt x="4675" y="29655"/>
                      <a:pt x="5371" y="31689"/>
                      <a:pt x="6316" y="33117"/>
                    </a:cubicBezTo>
                    <a:cubicBezTo>
                      <a:pt x="7316" y="34633"/>
                      <a:pt x="8529" y="35383"/>
                      <a:pt x="10028" y="35383"/>
                    </a:cubicBezTo>
                    <a:cubicBezTo>
                      <a:pt x="10224" y="35383"/>
                      <a:pt x="10420" y="35365"/>
                      <a:pt x="10634" y="35347"/>
                    </a:cubicBezTo>
                    <a:cubicBezTo>
                      <a:pt x="11205" y="35276"/>
                      <a:pt x="11758" y="35097"/>
                      <a:pt x="12276" y="34847"/>
                    </a:cubicBezTo>
                    <a:cubicBezTo>
                      <a:pt x="12847" y="35222"/>
                      <a:pt x="13543" y="35454"/>
                      <a:pt x="14399" y="35454"/>
                    </a:cubicBezTo>
                    <a:cubicBezTo>
                      <a:pt x="15220" y="35454"/>
                      <a:pt x="15916" y="35258"/>
                      <a:pt x="16540" y="34847"/>
                    </a:cubicBezTo>
                    <a:cubicBezTo>
                      <a:pt x="17058" y="35097"/>
                      <a:pt x="17611" y="35276"/>
                      <a:pt x="18182" y="35347"/>
                    </a:cubicBezTo>
                    <a:cubicBezTo>
                      <a:pt x="18396" y="35365"/>
                      <a:pt x="18592" y="35383"/>
                      <a:pt x="18788" y="35383"/>
                    </a:cubicBezTo>
                    <a:cubicBezTo>
                      <a:pt x="20287" y="35383"/>
                      <a:pt x="21501" y="34633"/>
                      <a:pt x="22500" y="33117"/>
                    </a:cubicBezTo>
                    <a:cubicBezTo>
                      <a:pt x="23445" y="31689"/>
                      <a:pt x="24141" y="29655"/>
                      <a:pt x="24962" y="27318"/>
                    </a:cubicBezTo>
                    <a:cubicBezTo>
                      <a:pt x="25390" y="26069"/>
                      <a:pt x="25836" y="24784"/>
                      <a:pt x="26372" y="23428"/>
                    </a:cubicBezTo>
                    <a:cubicBezTo>
                      <a:pt x="28495" y="18075"/>
                      <a:pt x="28816" y="14311"/>
                      <a:pt x="27389" y="11902"/>
                    </a:cubicBezTo>
                    <a:cubicBezTo>
                      <a:pt x="26068" y="9671"/>
                      <a:pt x="23552" y="9083"/>
                      <a:pt x="21501" y="8833"/>
                    </a:cubicBezTo>
                    <a:cubicBezTo>
                      <a:pt x="20971" y="8764"/>
                      <a:pt x="20523" y="8723"/>
                      <a:pt x="20072" y="8723"/>
                    </a:cubicBezTo>
                    <a:cubicBezTo>
                      <a:pt x="19703" y="8723"/>
                      <a:pt x="19332" y="8751"/>
                      <a:pt x="18913" y="8815"/>
                    </a:cubicBezTo>
                    <a:cubicBezTo>
                      <a:pt x="18235" y="8494"/>
                      <a:pt x="17450" y="8244"/>
                      <a:pt x="16576" y="8101"/>
                    </a:cubicBezTo>
                    <a:lnTo>
                      <a:pt x="16576" y="4122"/>
                    </a:lnTo>
                    <a:cubicBezTo>
                      <a:pt x="16576" y="1839"/>
                      <a:pt x="14720" y="1"/>
                      <a:pt x="12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8753475" y="1425750"/>
                <a:ext cx="238225" cy="588200"/>
              </a:xfrm>
              <a:custGeom>
                <a:rect b="b" l="l" r="r" t="t"/>
                <a:pathLst>
                  <a:path extrusionOk="0" h="23528" w="9529">
                    <a:moveTo>
                      <a:pt x="6281" y="1"/>
                    </a:moveTo>
                    <a:lnTo>
                      <a:pt x="6281" y="1"/>
                    </a:lnTo>
                    <a:cubicBezTo>
                      <a:pt x="6174" y="19"/>
                      <a:pt x="6049" y="19"/>
                      <a:pt x="5906" y="36"/>
                    </a:cubicBezTo>
                    <a:cubicBezTo>
                      <a:pt x="4104" y="268"/>
                      <a:pt x="2141" y="714"/>
                      <a:pt x="1160" y="2374"/>
                    </a:cubicBezTo>
                    <a:cubicBezTo>
                      <a:pt x="0" y="4319"/>
                      <a:pt x="375" y="7744"/>
                      <a:pt x="2266" y="12544"/>
                    </a:cubicBezTo>
                    <a:cubicBezTo>
                      <a:pt x="2819" y="13936"/>
                      <a:pt x="3283" y="15238"/>
                      <a:pt x="3711" y="16505"/>
                    </a:cubicBezTo>
                    <a:cubicBezTo>
                      <a:pt x="5293" y="21047"/>
                      <a:pt x="6271" y="23527"/>
                      <a:pt x="8441" y="23527"/>
                    </a:cubicBezTo>
                    <a:cubicBezTo>
                      <a:pt x="8573" y="23527"/>
                      <a:pt x="8709" y="23518"/>
                      <a:pt x="8850" y="23499"/>
                    </a:cubicBezTo>
                    <a:cubicBezTo>
                      <a:pt x="9082" y="23482"/>
                      <a:pt x="9296" y="23428"/>
                      <a:pt x="9528" y="23357"/>
                    </a:cubicBezTo>
                    <a:cubicBezTo>
                      <a:pt x="8779" y="22286"/>
                      <a:pt x="8333" y="20894"/>
                      <a:pt x="7976" y="19521"/>
                    </a:cubicBezTo>
                    <a:cubicBezTo>
                      <a:pt x="7780" y="18771"/>
                      <a:pt x="7583" y="17968"/>
                      <a:pt x="7369" y="17112"/>
                    </a:cubicBezTo>
                    <a:cubicBezTo>
                      <a:pt x="6977" y="15435"/>
                      <a:pt x="6531" y="13543"/>
                      <a:pt x="5888" y="11634"/>
                    </a:cubicBezTo>
                    <a:cubicBezTo>
                      <a:pt x="4193" y="6585"/>
                      <a:pt x="4211" y="2838"/>
                      <a:pt x="5924" y="465"/>
                    </a:cubicBezTo>
                    <a:cubicBezTo>
                      <a:pt x="6031" y="304"/>
                      <a:pt x="6156" y="144"/>
                      <a:pt x="6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9004150" y="1206300"/>
                <a:ext cx="85225" cy="160600"/>
              </a:xfrm>
              <a:custGeom>
                <a:rect b="b" l="l" r="r" t="t"/>
                <a:pathLst>
                  <a:path extrusionOk="0" h="6424" w="3409">
                    <a:moveTo>
                      <a:pt x="821" y="0"/>
                    </a:moveTo>
                    <a:cubicBezTo>
                      <a:pt x="554" y="0"/>
                      <a:pt x="268" y="36"/>
                      <a:pt x="1" y="125"/>
                    </a:cubicBezTo>
                    <a:lnTo>
                      <a:pt x="1" y="1178"/>
                    </a:lnTo>
                    <a:cubicBezTo>
                      <a:pt x="150" y="1148"/>
                      <a:pt x="293" y="1133"/>
                      <a:pt x="430" y="1133"/>
                    </a:cubicBezTo>
                    <a:cubicBezTo>
                      <a:pt x="781" y="1133"/>
                      <a:pt x="1092" y="1230"/>
                      <a:pt x="1375" y="1410"/>
                    </a:cubicBezTo>
                    <a:cubicBezTo>
                      <a:pt x="2302" y="2016"/>
                      <a:pt x="2267" y="3355"/>
                      <a:pt x="2249" y="3640"/>
                    </a:cubicBezTo>
                    <a:lnTo>
                      <a:pt x="2249" y="6424"/>
                    </a:lnTo>
                    <a:cubicBezTo>
                      <a:pt x="2427" y="6406"/>
                      <a:pt x="2606" y="6406"/>
                      <a:pt x="2784" y="6406"/>
                    </a:cubicBezTo>
                    <a:cubicBezTo>
                      <a:pt x="2998" y="6406"/>
                      <a:pt x="3212" y="6424"/>
                      <a:pt x="3409" y="6424"/>
                    </a:cubicBezTo>
                    <a:lnTo>
                      <a:pt x="3409" y="2587"/>
                    </a:lnTo>
                    <a:cubicBezTo>
                      <a:pt x="3409" y="1160"/>
                      <a:pt x="2249"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8897550" y="1404800"/>
                <a:ext cx="352850" cy="611125"/>
              </a:xfrm>
              <a:custGeom>
                <a:rect b="b" l="l" r="r" t="t"/>
                <a:pathLst>
                  <a:path extrusionOk="0" h="24445" w="14114">
                    <a:moveTo>
                      <a:pt x="7048" y="0"/>
                    </a:moveTo>
                    <a:cubicBezTo>
                      <a:pt x="4354" y="0"/>
                      <a:pt x="2445" y="750"/>
                      <a:pt x="1410" y="2195"/>
                    </a:cubicBezTo>
                    <a:cubicBezTo>
                      <a:pt x="0" y="4140"/>
                      <a:pt x="54" y="7441"/>
                      <a:pt x="1588" y="11973"/>
                    </a:cubicBezTo>
                    <a:cubicBezTo>
                      <a:pt x="2248" y="13953"/>
                      <a:pt x="2695" y="15880"/>
                      <a:pt x="3105" y="17593"/>
                    </a:cubicBezTo>
                    <a:cubicBezTo>
                      <a:pt x="3301" y="18432"/>
                      <a:pt x="3497" y="19235"/>
                      <a:pt x="3694" y="19966"/>
                    </a:cubicBezTo>
                    <a:cubicBezTo>
                      <a:pt x="4586" y="23267"/>
                      <a:pt x="5460" y="24445"/>
                      <a:pt x="7048" y="24445"/>
                    </a:cubicBezTo>
                    <a:cubicBezTo>
                      <a:pt x="9261" y="24445"/>
                      <a:pt x="9921" y="22089"/>
                      <a:pt x="11009" y="17593"/>
                    </a:cubicBezTo>
                    <a:cubicBezTo>
                      <a:pt x="11402" y="15880"/>
                      <a:pt x="11866" y="13953"/>
                      <a:pt x="12526" y="11973"/>
                    </a:cubicBezTo>
                    <a:cubicBezTo>
                      <a:pt x="14042" y="7441"/>
                      <a:pt x="14114" y="4140"/>
                      <a:pt x="12704" y="2195"/>
                    </a:cubicBezTo>
                    <a:cubicBezTo>
                      <a:pt x="11669" y="750"/>
                      <a:pt x="9760" y="0"/>
                      <a:pt x="7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9156275" y="1425750"/>
                <a:ext cx="238225" cy="588200"/>
              </a:xfrm>
              <a:custGeom>
                <a:rect b="b" l="l" r="r" t="t"/>
                <a:pathLst>
                  <a:path extrusionOk="0" h="23528" w="9529">
                    <a:moveTo>
                      <a:pt x="3230" y="1"/>
                    </a:moveTo>
                    <a:cubicBezTo>
                      <a:pt x="3372" y="144"/>
                      <a:pt x="3497" y="304"/>
                      <a:pt x="3604" y="465"/>
                    </a:cubicBezTo>
                    <a:cubicBezTo>
                      <a:pt x="5317" y="2838"/>
                      <a:pt x="5317" y="6585"/>
                      <a:pt x="3640" y="11634"/>
                    </a:cubicBezTo>
                    <a:cubicBezTo>
                      <a:pt x="2998" y="13543"/>
                      <a:pt x="2552" y="15435"/>
                      <a:pt x="2141" y="17112"/>
                    </a:cubicBezTo>
                    <a:cubicBezTo>
                      <a:pt x="1624" y="19306"/>
                      <a:pt x="1178" y="21198"/>
                      <a:pt x="446" y="22607"/>
                    </a:cubicBezTo>
                    <a:cubicBezTo>
                      <a:pt x="303" y="22875"/>
                      <a:pt x="161" y="23125"/>
                      <a:pt x="0" y="23357"/>
                    </a:cubicBezTo>
                    <a:cubicBezTo>
                      <a:pt x="214" y="23428"/>
                      <a:pt x="446" y="23482"/>
                      <a:pt x="678" y="23499"/>
                    </a:cubicBezTo>
                    <a:cubicBezTo>
                      <a:pt x="819" y="23518"/>
                      <a:pt x="955" y="23527"/>
                      <a:pt x="1087" y="23527"/>
                    </a:cubicBezTo>
                    <a:cubicBezTo>
                      <a:pt x="3255" y="23527"/>
                      <a:pt x="4219" y="21047"/>
                      <a:pt x="5817" y="16505"/>
                    </a:cubicBezTo>
                    <a:cubicBezTo>
                      <a:pt x="6245" y="15238"/>
                      <a:pt x="6709" y="13936"/>
                      <a:pt x="7244" y="12544"/>
                    </a:cubicBezTo>
                    <a:cubicBezTo>
                      <a:pt x="9153" y="7744"/>
                      <a:pt x="9528" y="4319"/>
                      <a:pt x="8368" y="2374"/>
                    </a:cubicBezTo>
                    <a:cubicBezTo>
                      <a:pt x="7387" y="714"/>
                      <a:pt x="5406" y="268"/>
                      <a:pt x="3604" y="36"/>
                    </a:cubicBezTo>
                    <a:cubicBezTo>
                      <a:pt x="3479" y="19"/>
                      <a:pt x="3354" y="19"/>
                      <a:pt x="32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0"/>
            <p:cNvGrpSpPr/>
            <p:nvPr/>
          </p:nvGrpSpPr>
          <p:grpSpPr>
            <a:xfrm rot="-3016385">
              <a:off x="8775969" y="445645"/>
              <a:ext cx="142054" cy="549861"/>
              <a:chOff x="-431500" y="456621"/>
              <a:chExt cx="78099" cy="302331"/>
            </a:xfrm>
          </p:grpSpPr>
          <p:sp>
            <p:nvSpPr>
              <p:cNvPr id="260" name="Google Shape;260;p10"/>
              <p:cNvSpPr/>
              <p:nvPr/>
            </p:nvSpPr>
            <p:spPr>
              <a:xfrm>
                <a:off x="-431500" y="546046"/>
                <a:ext cx="44083" cy="212906"/>
              </a:xfrm>
              <a:custGeom>
                <a:rect b="b" l="l" r="r" t="t"/>
                <a:pathLst>
                  <a:path extrusionOk="0" h="5414" w="1121">
                    <a:moveTo>
                      <a:pt x="871" y="0"/>
                    </a:moveTo>
                    <a:cubicBezTo>
                      <a:pt x="788" y="0"/>
                      <a:pt x="707" y="47"/>
                      <a:pt x="678" y="155"/>
                    </a:cubicBezTo>
                    <a:cubicBezTo>
                      <a:pt x="321" y="1850"/>
                      <a:pt x="0" y="3546"/>
                      <a:pt x="393" y="5258"/>
                    </a:cubicBezTo>
                    <a:cubicBezTo>
                      <a:pt x="414" y="5366"/>
                      <a:pt x="494" y="5413"/>
                      <a:pt x="578" y="5413"/>
                    </a:cubicBezTo>
                    <a:cubicBezTo>
                      <a:pt x="702" y="5413"/>
                      <a:pt x="835" y="5311"/>
                      <a:pt x="803" y="5151"/>
                    </a:cubicBezTo>
                    <a:cubicBezTo>
                      <a:pt x="411" y="3510"/>
                      <a:pt x="732" y="1886"/>
                      <a:pt x="1089" y="262"/>
                    </a:cubicBezTo>
                    <a:cubicBezTo>
                      <a:pt x="1120" y="103"/>
                      <a:pt x="994"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393197" y="456621"/>
                <a:ext cx="39797" cy="58870"/>
              </a:xfrm>
              <a:custGeom>
                <a:rect b="b" l="l" r="r" t="t"/>
                <a:pathLst>
                  <a:path extrusionOk="0" h="1497" w="1012">
                    <a:moveTo>
                      <a:pt x="715" y="0"/>
                    </a:moveTo>
                    <a:cubicBezTo>
                      <a:pt x="650" y="0"/>
                      <a:pt x="586" y="27"/>
                      <a:pt x="543" y="92"/>
                    </a:cubicBezTo>
                    <a:cubicBezTo>
                      <a:pt x="311" y="449"/>
                      <a:pt x="150" y="824"/>
                      <a:pt x="43" y="1234"/>
                    </a:cubicBezTo>
                    <a:cubicBezTo>
                      <a:pt x="1" y="1394"/>
                      <a:pt x="123" y="1496"/>
                      <a:pt x="244" y="1496"/>
                    </a:cubicBezTo>
                    <a:cubicBezTo>
                      <a:pt x="326" y="1496"/>
                      <a:pt x="407" y="1449"/>
                      <a:pt x="436" y="1341"/>
                    </a:cubicBezTo>
                    <a:cubicBezTo>
                      <a:pt x="543" y="966"/>
                      <a:pt x="703" y="627"/>
                      <a:pt x="900" y="306"/>
                    </a:cubicBezTo>
                    <a:cubicBezTo>
                      <a:pt x="1012" y="144"/>
                      <a:pt x="863"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10"/>
          <p:cNvGrpSpPr/>
          <p:nvPr/>
        </p:nvGrpSpPr>
        <p:grpSpPr>
          <a:xfrm flipH="1" rot="3144447">
            <a:off x="3686953" y="4345541"/>
            <a:ext cx="564947" cy="516674"/>
            <a:chOff x="7951491" y="3948941"/>
            <a:chExt cx="472500" cy="432126"/>
          </a:xfrm>
        </p:grpSpPr>
        <p:sp>
          <p:nvSpPr>
            <p:cNvPr id="263" name="Google Shape;263;p10"/>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10"/>
            <p:cNvGrpSpPr/>
            <p:nvPr/>
          </p:nvGrpSpPr>
          <p:grpSpPr>
            <a:xfrm>
              <a:off x="8040998" y="4004152"/>
              <a:ext cx="305305" cy="293709"/>
              <a:chOff x="8040998" y="4004152"/>
              <a:chExt cx="305305" cy="293709"/>
            </a:xfrm>
          </p:grpSpPr>
          <p:sp>
            <p:nvSpPr>
              <p:cNvPr id="265" name="Google Shape;265;p10"/>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3" name="Google Shape;273;p10"/>
          <p:cNvSpPr txBox="1"/>
          <p:nvPr>
            <p:ph type="title"/>
          </p:nvPr>
        </p:nvSpPr>
        <p:spPr>
          <a:xfrm>
            <a:off x="720000" y="990450"/>
            <a:ext cx="3202200" cy="3162600"/>
          </a:xfrm>
          <a:prstGeom prst="rect">
            <a:avLst/>
          </a:prstGeom>
        </p:spPr>
        <p:txBody>
          <a:bodyPr anchorCtr="0" anchor="ctr" bIns="0" lIns="0" spcFirstLastPara="1" rIns="0" wrap="square" tIns="0">
            <a:noAutofit/>
          </a:bodyPr>
          <a:lstStyle>
            <a:lvl1pPr lvl="0" rtl="0" algn="l">
              <a:spcBef>
                <a:spcPts val="0"/>
              </a:spcBef>
              <a:spcAft>
                <a:spcPts val="0"/>
              </a:spcAft>
              <a:buSzPts val="4800"/>
              <a:buNone/>
              <a:defRPr sz="5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74" name="Google Shape;274;p10"/>
          <p:cNvGrpSpPr/>
          <p:nvPr/>
        </p:nvGrpSpPr>
        <p:grpSpPr>
          <a:xfrm>
            <a:off x="7939839" y="-478969"/>
            <a:ext cx="1177294" cy="1674755"/>
            <a:chOff x="6501775" y="678225"/>
            <a:chExt cx="872975" cy="1232525"/>
          </a:xfrm>
        </p:grpSpPr>
        <p:sp>
          <p:nvSpPr>
            <p:cNvPr id="275" name="Google Shape;275;p10"/>
            <p:cNvSpPr/>
            <p:nvPr/>
          </p:nvSpPr>
          <p:spPr>
            <a:xfrm>
              <a:off x="6501775" y="678225"/>
              <a:ext cx="872975" cy="1232525"/>
            </a:xfrm>
            <a:custGeom>
              <a:rect b="b" l="l" r="r" t="t"/>
              <a:pathLst>
                <a:path extrusionOk="0"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6501775" y="678225"/>
              <a:ext cx="872975" cy="1232525"/>
            </a:xfrm>
            <a:custGeom>
              <a:rect b="b" l="l" r="r" t="t"/>
              <a:pathLst>
                <a:path extrusionOk="0" fill="none" h="49301" w="34919">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cap="flat" cmpd="sng" w="5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92000"/>
            <a:ext cx="7704000" cy="5727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4000"/>
              <a:buFont typeface="Passion One"/>
              <a:buNone/>
              <a:defRPr sz="4000">
                <a:solidFill>
                  <a:schemeClr val="dk1"/>
                </a:solidFill>
                <a:latin typeface="Passion One"/>
                <a:ea typeface="Passion One"/>
                <a:cs typeface="Passion One"/>
                <a:sym typeface="Passion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indent="-330200" lvl="1" marL="9144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30200" lvl="2" marL="13716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indent="-330200" lvl="3" marL="18288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indent="-330200" lvl="4" marL="22860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indent="-330200" lvl="5" marL="2743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indent="-330200" lvl="6" marL="32004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indent="-330200" lvl="7" marL="36576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indent="-330200" lvl="8" marL="4114800">
              <a:lnSpc>
                <a:spcPct val="115000"/>
              </a:lnSpc>
              <a:spcBef>
                <a:spcPts val="1600"/>
              </a:spcBef>
              <a:spcAft>
                <a:spcPts val="160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2"/>
          <p:cNvSpPr txBox="1"/>
          <p:nvPr>
            <p:ph type="ctrTitle"/>
          </p:nvPr>
        </p:nvSpPr>
        <p:spPr>
          <a:xfrm>
            <a:off x="196275" y="1347875"/>
            <a:ext cx="7326600" cy="18672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None/>
            </a:pPr>
            <a:r>
              <a:rPr b="0" lang="en" sz="5300">
                <a:latin typeface="Passion One"/>
                <a:ea typeface="Passion One"/>
                <a:cs typeface="Passion One"/>
                <a:sym typeface="Passion One"/>
              </a:rPr>
              <a:t>W</a:t>
            </a:r>
            <a:r>
              <a:rPr lang="en" sz="5300"/>
              <a:t>HAT IS YOUR FAVORITE</a:t>
            </a:r>
            <a:endParaRPr sz="5300"/>
          </a:p>
          <a:p>
            <a:pPr indent="0" lvl="0" marL="0" rtl="0" algn="l">
              <a:lnSpc>
                <a:spcPct val="80000"/>
              </a:lnSpc>
              <a:spcBef>
                <a:spcPts val="0"/>
              </a:spcBef>
              <a:spcAft>
                <a:spcPts val="0"/>
              </a:spcAft>
              <a:buNone/>
            </a:pPr>
            <a:r>
              <a:rPr b="0" lang="en" sz="5800">
                <a:latin typeface="Passion One"/>
                <a:ea typeface="Passion One"/>
                <a:cs typeface="Passion One"/>
                <a:sym typeface="Passion One"/>
              </a:rPr>
              <a:t> </a:t>
            </a:r>
            <a:r>
              <a:rPr lang="en" sz="9000">
                <a:solidFill>
                  <a:schemeClr val="dk2"/>
                </a:solidFill>
              </a:rPr>
              <a:t>PIZZA TOPPING?</a:t>
            </a:r>
            <a:endParaRPr b="0" sz="9000">
              <a:solidFill>
                <a:schemeClr val="dk2"/>
              </a:solidFill>
              <a:latin typeface="Passion One"/>
              <a:ea typeface="Passion One"/>
              <a:cs typeface="Passion One"/>
              <a:sym typeface="Passion One"/>
            </a:endParaRPr>
          </a:p>
        </p:txBody>
      </p:sp>
      <p:sp>
        <p:nvSpPr>
          <p:cNvPr id="630" name="Google Shape;630;p22"/>
          <p:cNvSpPr txBox="1"/>
          <p:nvPr>
            <p:ph idx="1" type="subTitle"/>
          </p:nvPr>
        </p:nvSpPr>
        <p:spPr>
          <a:xfrm>
            <a:off x="4060150" y="4290305"/>
            <a:ext cx="6150300" cy="83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500"/>
              <a:t>Group 8B : Made Jessica Felicia, Fabian Cruz-Ruiz, </a:t>
            </a:r>
            <a:endParaRPr sz="1500"/>
          </a:p>
          <a:p>
            <a:pPr indent="0" lvl="0" marL="0" rtl="0" algn="l">
              <a:spcBef>
                <a:spcPts val="0"/>
              </a:spcBef>
              <a:spcAft>
                <a:spcPts val="0"/>
              </a:spcAft>
              <a:buNone/>
            </a:pPr>
            <a:r>
              <a:rPr lang="en" sz="1500"/>
              <a:t>Yi-En Ivy Liu, Grace Kim, Chieh-Yi Chou</a:t>
            </a:r>
            <a:endParaRPr sz="1500"/>
          </a:p>
        </p:txBody>
      </p:sp>
      <p:grpSp>
        <p:nvGrpSpPr>
          <p:cNvPr id="631" name="Google Shape;631;p22"/>
          <p:cNvGrpSpPr/>
          <p:nvPr/>
        </p:nvGrpSpPr>
        <p:grpSpPr>
          <a:xfrm>
            <a:off x="6704706" y="486521"/>
            <a:ext cx="2457934" cy="4048498"/>
            <a:chOff x="6689905" y="486521"/>
            <a:chExt cx="2457934" cy="4048498"/>
          </a:xfrm>
        </p:grpSpPr>
        <p:sp>
          <p:nvSpPr>
            <p:cNvPr id="632" name="Google Shape;632;p22"/>
            <p:cNvSpPr/>
            <p:nvPr/>
          </p:nvSpPr>
          <p:spPr>
            <a:xfrm>
              <a:off x="7735938" y="646662"/>
              <a:ext cx="1370919" cy="732678"/>
            </a:xfrm>
            <a:custGeom>
              <a:rect b="b" l="l" r="r" t="t"/>
              <a:pathLst>
                <a:path extrusionOk="0" h="9422" w="17629">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7693633" y="608480"/>
              <a:ext cx="1451406" cy="808963"/>
            </a:xfrm>
            <a:custGeom>
              <a:rect b="b" l="l" r="r" t="t"/>
              <a:pathLst>
                <a:path extrusionOk="0" h="10403" w="18664">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7894112" y="870695"/>
              <a:ext cx="1212745" cy="1720573"/>
            </a:xfrm>
            <a:custGeom>
              <a:rect b="b" l="l" r="r" t="t"/>
              <a:pathLst>
                <a:path extrusionOk="0" h="22126" w="15595">
                  <a:moveTo>
                    <a:pt x="15595" y="1"/>
                  </a:moveTo>
                  <a:cubicBezTo>
                    <a:pt x="9484" y="1"/>
                    <a:pt x="3971" y="2508"/>
                    <a:pt x="1" y="6540"/>
                  </a:cubicBezTo>
                  <a:lnTo>
                    <a:pt x="15595" y="22125"/>
                  </a:lnTo>
                  <a:lnTo>
                    <a:pt x="155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7851807" y="832592"/>
              <a:ext cx="1293232" cy="1796780"/>
            </a:xfrm>
            <a:custGeom>
              <a:rect b="b" l="l" r="r" t="t"/>
              <a:pathLst>
                <a:path extrusionOk="0" h="23106" w="1663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7181629" y="1220393"/>
              <a:ext cx="712561" cy="1370875"/>
            </a:xfrm>
            <a:custGeom>
              <a:rect b="b" l="l" r="r" t="t"/>
              <a:pathLst>
                <a:path extrusionOk="0" h="17629" w="9163">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7143524" y="1182212"/>
              <a:ext cx="792348" cy="1447160"/>
            </a:xfrm>
            <a:custGeom>
              <a:rect b="b" l="l" r="r" t="t"/>
              <a:pathLst>
                <a:path extrusionOk="0" h="18610" w="10189">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7405047" y="1379262"/>
              <a:ext cx="1701809" cy="1212006"/>
            </a:xfrm>
            <a:custGeom>
              <a:rect b="b" l="l" r="r" t="t"/>
              <a:pathLst>
                <a:path extrusionOk="0" h="15586" w="21884">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7366865" y="1341003"/>
              <a:ext cx="1780974" cy="1288369"/>
            </a:xfrm>
            <a:custGeom>
              <a:rect b="b" l="l" r="r" t="t"/>
              <a:pathLst>
                <a:path extrusionOk="0" h="16568" w="22902">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7755379" y="3784378"/>
              <a:ext cx="1351478" cy="712538"/>
            </a:xfrm>
            <a:custGeom>
              <a:rect b="b" l="l" r="r" t="t"/>
              <a:pathLst>
                <a:path extrusionOk="0" h="9163" w="17379">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7717196" y="3746353"/>
              <a:ext cx="1427843" cy="788667"/>
            </a:xfrm>
            <a:custGeom>
              <a:rect b="b" l="l" r="r" t="t"/>
              <a:pathLst>
                <a:path extrusionOk="0" h="10142" w="18361">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7913553" y="2591191"/>
              <a:ext cx="1193304" cy="1681614"/>
            </a:xfrm>
            <a:custGeom>
              <a:rect b="b" l="l" r="r" t="t"/>
              <a:pathLst>
                <a:path extrusionOk="0" h="21625" w="15345">
                  <a:moveTo>
                    <a:pt x="15345" y="0"/>
                  </a:moveTo>
                  <a:lnTo>
                    <a:pt x="1" y="15344"/>
                  </a:lnTo>
                  <a:cubicBezTo>
                    <a:pt x="3953" y="19225"/>
                    <a:pt x="9368" y="21625"/>
                    <a:pt x="15345" y="21625"/>
                  </a:cubicBezTo>
                  <a:lnTo>
                    <a:pt x="153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7875370" y="2553398"/>
              <a:ext cx="1269669" cy="1757588"/>
            </a:xfrm>
            <a:custGeom>
              <a:rect b="b" l="l" r="r" t="t"/>
              <a:pathLst>
                <a:path extrusionOk="0" h="22602" w="16327">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7181629" y="2591191"/>
              <a:ext cx="732002" cy="1351434"/>
            </a:xfrm>
            <a:custGeom>
              <a:rect b="b" l="l" r="r" t="t"/>
              <a:pathLst>
                <a:path extrusionOk="0" h="17379" w="9413">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7143524" y="2553009"/>
              <a:ext cx="808289" cy="1427720"/>
            </a:xfrm>
            <a:custGeom>
              <a:rect b="b" l="l" r="r" t="t"/>
              <a:pathLst>
                <a:path extrusionOk="0" h="18360" w="10394">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7405747" y="2591191"/>
              <a:ext cx="1701109" cy="1193266"/>
            </a:xfrm>
            <a:custGeom>
              <a:rect b="b" l="l" r="r" t="t"/>
              <a:pathLst>
                <a:path extrusionOk="0" h="15345" w="21875">
                  <a:moveTo>
                    <a:pt x="0" y="0"/>
                  </a:moveTo>
                  <a:cubicBezTo>
                    <a:pt x="72" y="6013"/>
                    <a:pt x="2552" y="11428"/>
                    <a:pt x="6531" y="15344"/>
                  </a:cubicBezTo>
                  <a:lnTo>
                    <a:pt x="218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7367565" y="2553009"/>
              <a:ext cx="1780274" cy="1269551"/>
            </a:xfrm>
            <a:custGeom>
              <a:rect b="b" l="l" r="r" t="t"/>
              <a:pathLst>
                <a:path extrusionOk="0" h="16326" w="22893">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8815394" y="1966136"/>
              <a:ext cx="183292" cy="183208"/>
            </a:xfrm>
            <a:custGeom>
              <a:rect b="b" l="l" r="r" t="t"/>
              <a:pathLst>
                <a:path extrusionOk="0" h="2356" w="2357">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7753979" y="3389345"/>
              <a:ext cx="210976" cy="167578"/>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8798052" y="3019195"/>
              <a:ext cx="209654" cy="147127"/>
            </a:xfrm>
            <a:custGeom>
              <a:rect b="b" l="l" r="r" t="t"/>
              <a:pathLst>
                <a:path extrusionOk="0" h="1892" w="2696">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8435278" y="2195768"/>
              <a:ext cx="149231" cy="207470"/>
            </a:xfrm>
            <a:custGeom>
              <a:rect b="b" l="l" r="r" t="t"/>
              <a:pathLst>
                <a:path extrusionOk="0" h="2668" w="1919">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8163334" y="2170107"/>
              <a:ext cx="171394" cy="195650"/>
            </a:xfrm>
            <a:custGeom>
              <a:rect b="b" l="l" r="r" t="t"/>
              <a:pathLst>
                <a:path extrusionOk="0" h="2516" w="2204">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7566021" y="26938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7982249" y="2381850"/>
              <a:ext cx="134689" cy="123876"/>
            </a:xfrm>
            <a:custGeom>
              <a:rect b="b" l="l" r="r" t="t"/>
              <a:pathLst>
                <a:path extrusionOk="0" h="1593" w="1732">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8057885" y="2725798"/>
              <a:ext cx="134611" cy="99769"/>
            </a:xfrm>
            <a:custGeom>
              <a:rect b="b" l="l" r="r" t="t"/>
              <a:pathLst>
                <a:path extrusionOk="0" h="1283" w="1731">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7830966" y="1595364"/>
              <a:ext cx="136089" cy="121465"/>
            </a:xfrm>
            <a:custGeom>
              <a:rect b="b" l="l" r="r" t="t"/>
              <a:pathLst>
                <a:path extrusionOk="0" h="1562" w="175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8308988" y="2053930"/>
              <a:ext cx="93085" cy="128930"/>
            </a:xfrm>
            <a:custGeom>
              <a:rect b="b" l="l" r="r" t="t"/>
              <a:pathLst>
                <a:path extrusionOk="0" h="1658" w="1197">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8916721" y="3659414"/>
              <a:ext cx="93007" cy="129397"/>
            </a:xfrm>
            <a:custGeom>
              <a:rect b="b" l="l" r="r" t="t"/>
              <a:pathLst>
                <a:path extrusionOk="0" h="1664" w="1196">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8778688" y="1354922"/>
              <a:ext cx="199156" cy="69520"/>
            </a:xfrm>
            <a:custGeom>
              <a:rect b="b" l="l" r="r" t="t"/>
              <a:pathLst>
                <a:path extrusionOk="0" h="894" w="2561">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22"/>
            <p:cNvGrpSpPr/>
            <p:nvPr/>
          </p:nvGrpSpPr>
          <p:grpSpPr>
            <a:xfrm>
              <a:off x="7572791" y="2015552"/>
              <a:ext cx="446838" cy="379559"/>
              <a:chOff x="9520904" y="1806552"/>
              <a:chExt cx="446838" cy="379559"/>
            </a:xfrm>
          </p:grpSpPr>
          <p:sp>
            <p:nvSpPr>
              <p:cNvPr id="661" name="Google Shape;661;p22"/>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2"/>
            <p:cNvGrpSpPr/>
            <p:nvPr/>
          </p:nvGrpSpPr>
          <p:grpSpPr>
            <a:xfrm>
              <a:off x="8234104" y="2677077"/>
              <a:ext cx="446838" cy="379559"/>
              <a:chOff x="9520904" y="1806552"/>
              <a:chExt cx="446838" cy="379559"/>
            </a:xfrm>
          </p:grpSpPr>
          <p:sp>
            <p:nvSpPr>
              <p:cNvPr id="666" name="Google Shape;666;p22"/>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2"/>
            <p:cNvGrpSpPr/>
            <p:nvPr/>
          </p:nvGrpSpPr>
          <p:grpSpPr>
            <a:xfrm rot="-8100000">
              <a:off x="8153616" y="3558075"/>
              <a:ext cx="446833" cy="379555"/>
              <a:chOff x="9520904" y="1806552"/>
              <a:chExt cx="446838" cy="379559"/>
            </a:xfrm>
          </p:grpSpPr>
          <p:sp>
            <p:nvSpPr>
              <p:cNvPr id="671" name="Google Shape;671;p22"/>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2"/>
            <p:cNvGrpSpPr/>
            <p:nvPr/>
          </p:nvGrpSpPr>
          <p:grpSpPr>
            <a:xfrm rot="-7448769">
              <a:off x="8185846" y="1164383"/>
              <a:ext cx="446833" cy="379555"/>
              <a:chOff x="9520904" y="1806552"/>
              <a:chExt cx="446838" cy="379559"/>
            </a:xfrm>
          </p:grpSpPr>
          <p:sp>
            <p:nvSpPr>
              <p:cNvPr id="676" name="Google Shape;676;p22"/>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22"/>
            <p:cNvSpPr/>
            <p:nvPr/>
          </p:nvSpPr>
          <p:spPr>
            <a:xfrm>
              <a:off x="8713471" y="1000962"/>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8713471" y="3942637"/>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22"/>
            <p:cNvGrpSpPr/>
            <p:nvPr/>
          </p:nvGrpSpPr>
          <p:grpSpPr>
            <a:xfrm>
              <a:off x="7733028" y="2891391"/>
              <a:ext cx="472500" cy="432126"/>
              <a:chOff x="7951491" y="3948941"/>
              <a:chExt cx="472500" cy="432126"/>
            </a:xfrm>
          </p:grpSpPr>
          <p:sp>
            <p:nvSpPr>
              <p:cNvPr id="683" name="Google Shape;683;p22"/>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22"/>
              <p:cNvGrpSpPr/>
              <p:nvPr/>
            </p:nvGrpSpPr>
            <p:grpSpPr>
              <a:xfrm>
                <a:off x="8040998" y="4004152"/>
                <a:ext cx="305305" cy="293709"/>
                <a:chOff x="8040998" y="4004152"/>
                <a:chExt cx="305305" cy="293709"/>
              </a:xfrm>
            </p:grpSpPr>
            <p:sp>
              <p:nvSpPr>
                <p:cNvPr id="685" name="Google Shape;685;p22"/>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3" name="Google Shape;693;p22"/>
            <p:cNvGrpSpPr/>
            <p:nvPr/>
          </p:nvGrpSpPr>
          <p:grpSpPr>
            <a:xfrm>
              <a:off x="8523291" y="3259279"/>
              <a:ext cx="472500" cy="432126"/>
              <a:chOff x="7951491" y="3948941"/>
              <a:chExt cx="472500" cy="432126"/>
            </a:xfrm>
          </p:grpSpPr>
          <p:sp>
            <p:nvSpPr>
              <p:cNvPr id="694" name="Google Shape;694;p22"/>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22"/>
              <p:cNvGrpSpPr/>
              <p:nvPr/>
            </p:nvGrpSpPr>
            <p:grpSpPr>
              <a:xfrm>
                <a:off x="8040998" y="4004152"/>
                <a:ext cx="305305" cy="293709"/>
                <a:chOff x="8040998" y="4004152"/>
                <a:chExt cx="305305" cy="293709"/>
              </a:xfrm>
            </p:grpSpPr>
            <p:sp>
              <p:nvSpPr>
                <p:cNvPr id="696" name="Google Shape;696;p22"/>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4" name="Google Shape;704;p22"/>
            <p:cNvGrpSpPr/>
            <p:nvPr/>
          </p:nvGrpSpPr>
          <p:grpSpPr>
            <a:xfrm>
              <a:off x="8576766" y="1517379"/>
              <a:ext cx="472500" cy="432126"/>
              <a:chOff x="7951491" y="3948941"/>
              <a:chExt cx="472500" cy="432126"/>
            </a:xfrm>
          </p:grpSpPr>
          <p:sp>
            <p:nvSpPr>
              <p:cNvPr id="705" name="Google Shape;705;p22"/>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22"/>
              <p:cNvGrpSpPr/>
              <p:nvPr/>
            </p:nvGrpSpPr>
            <p:grpSpPr>
              <a:xfrm>
                <a:off x="8040998" y="4004152"/>
                <a:ext cx="305305" cy="293709"/>
                <a:chOff x="8040998" y="4004152"/>
                <a:chExt cx="305305" cy="293709"/>
              </a:xfrm>
            </p:grpSpPr>
            <p:sp>
              <p:nvSpPr>
                <p:cNvPr id="707" name="Google Shape;707;p22"/>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22"/>
            <p:cNvGrpSpPr/>
            <p:nvPr/>
          </p:nvGrpSpPr>
          <p:grpSpPr>
            <a:xfrm rot="-7268436">
              <a:off x="7187823" y="433048"/>
              <a:ext cx="779544" cy="1603279"/>
              <a:chOff x="8573361" y="190480"/>
              <a:chExt cx="779454" cy="1603094"/>
            </a:xfrm>
          </p:grpSpPr>
          <p:sp>
            <p:nvSpPr>
              <p:cNvPr id="716" name="Google Shape;716;p22"/>
              <p:cNvSpPr/>
              <p:nvPr/>
            </p:nvSpPr>
            <p:spPr>
              <a:xfrm rot="611199">
                <a:off x="8769091" y="571890"/>
                <a:ext cx="482440" cy="1188389"/>
              </a:xfrm>
              <a:custGeom>
                <a:rect b="b" l="l" r="r" t="t"/>
                <a:pathLst>
                  <a:path extrusionOk="0" h="7582" w="3078">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rot="611199">
                <a:off x="8589455" y="210770"/>
                <a:ext cx="247646" cy="204073"/>
              </a:xfrm>
              <a:custGeom>
                <a:rect b="b" l="l" r="r" t="t"/>
                <a:pathLst>
                  <a:path extrusionOk="0" h="1302" w="158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2"/>
            <p:cNvSpPr/>
            <p:nvPr/>
          </p:nvSpPr>
          <p:spPr>
            <a:xfrm>
              <a:off x="8014696" y="1800650"/>
              <a:ext cx="215098" cy="214391"/>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23"/>
          <p:cNvSpPr txBox="1"/>
          <p:nvPr>
            <p:ph type="title"/>
          </p:nvPr>
        </p:nvSpPr>
        <p:spPr>
          <a:xfrm>
            <a:off x="4308900" y="1217300"/>
            <a:ext cx="4115100" cy="921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724" name="Google Shape;724;p23"/>
          <p:cNvSpPr txBox="1"/>
          <p:nvPr>
            <p:ph idx="1" type="subTitle"/>
          </p:nvPr>
        </p:nvSpPr>
        <p:spPr>
          <a:xfrm>
            <a:off x="3930025" y="2139200"/>
            <a:ext cx="4739400" cy="225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latin typeface="Passion One"/>
                <a:ea typeface="Passion One"/>
                <a:cs typeface="Passion One"/>
                <a:sym typeface="Passion One"/>
              </a:rPr>
              <a:t>I</a:t>
            </a:r>
            <a:r>
              <a:rPr lang="en" sz="2800">
                <a:latin typeface="Passion One"/>
                <a:ea typeface="Passion One"/>
                <a:cs typeface="Passion One"/>
                <a:sym typeface="Passion One"/>
              </a:rPr>
              <a:t>s there a significant relationship between </a:t>
            </a:r>
            <a:r>
              <a:rPr lang="en" sz="2800">
                <a:solidFill>
                  <a:schemeClr val="dk2"/>
                </a:solidFill>
                <a:latin typeface="Passion One"/>
                <a:ea typeface="Passion One"/>
                <a:cs typeface="Passion One"/>
                <a:sym typeface="Passion One"/>
              </a:rPr>
              <a:t>a person's favorite pizza topping</a:t>
            </a:r>
            <a:r>
              <a:rPr lang="en" sz="2800">
                <a:latin typeface="Passion One"/>
                <a:ea typeface="Passion One"/>
                <a:cs typeface="Passion One"/>
                <a:sym typeface="Passion One"/>
              </a:rPr>
              <a:t> and </a:t>
            </a:r>
            <a:r>
              <a:rPr lang="en" sz="2800">
                <a:solidFill>
                  <a:schemeClr val="dk2"/>
                </a:solidFill>
                <a:latin typeface="Passion One"/>
                <a:ea typeface="Passion One"/>
                <a:cs typeface="Passion One"/>
                <a:sym typeface="Passion One"/>
              </a:rPr>
              <a:t>their personal or lifestyle characteristic?</a:t>
            </a:r>
            <a:endParaRPr sz="2400"/>
          </a:p>
        </p:txBody>
      </p:sp>
      <p:grpSp>
        <p:nvGrpSpPr>
          <p:cNvPr id="725" name="Google Shape;725;p23"/>
          <p:cNvGrpSpPr/>
          <p:nvPr/>
        </p:nvGrpSpPr>
        <p:grpSpPr>
          <a:xfrm>
            <a:off x="719992" y="1149202"/>
            <a:ext cx="2457508" cy="2845096"/>
            <a:chOff x="719992" y="1149202"/>
            <a:chExt cx="2457508" cy="2845096"/>
          </a:xfrm>
        </p:grpSpPr>
        <p:grpSp>
          <p:nvGrpSpPr>
            <p:cNvPr id="726" name="Google Shape;726;p23"/>
            <p:cNvGrpSpPr/>
            <p:nvPr/>
          </p:nvGrpSpPr>
          <p:grpSpPr>
            <a:xfrm>
              <a:off x="1272042" y="1149202"/>
              <a:ext cx="1226273" cy="1165909"/>
              <a:chOff x="1291642" y="1263502"/>
              <a:chExt cx="1226273" cy="1165909"/>
            </a:xfrm>
          </p:grpSpPr>
          <p:grpSp>
            <p:nvGrpSpPr>
              <p:cNvPr id="727" name="Google Shape;727;p23"/>
              <p:cNvGrpSpPr/>
              <p:nvPr/>
            </p:nvGrpSpPr>
            <p:grpSpPr>
              <a:xfrm>
                <a:off x="1291642" y="1263502"/>
                <a:ext cx="1226273" cy="1165909"/>
                <a:chOff x="1291642" y="1263324"/>
                <a:chExt cx="1226273" cy="1165909"/>
              </a:xfrm>
            </p:grpSpPr>
            <p:sp>
              <p:nvSpPr>
                <p:cNvPr id="728" name="Google Shape;728;p23"/>
                <p:cNvSpPr/>
                <p:nvPr/>
              </p:nvSpPr>
              <p:spPr>
                <a:xfrm>
                  <a:off x="1291642" y="1263324"/>
                  <a:ext cx="1226273" cy="1165909"/>
                </a:xfrm>
                <a:custGeom>
                  <a:rect b="b" l="l" r="r" t="t"/>
                  <a:pathLst>
                    <a:path extrusionOk="0" h="13810" w="14525">
                      <a:moveTo>
                        <a:pt x="7262" y="0"/>
                      </a:moveTo>
                      <a:cubicBezTo>
                        <a:pt x="4738" y="0"/>
                        <a:pt x="2267" y="687"/>
                        <a:pt x="117" y="1989"/>
                      </a:cubicBezTo>
                      <a:cubicBezTo>
                        <a:pt x="63" y="2016"/>
                        <a:pt x="28" y="2070"/>
                        <a:pt x="10" y="2132"/>
                      </a:cubicBezTo>
                      <a:cubicBezTo>
                        <a:pt x="1" y="2186"/>
                        <a:pt x="10" y="2248"/>
                        <a:pt x="36" y="2302"/>
                      </a:cubicBezTo>
                      <a:lnTo>
                        <a:pt x="7066" y="13703"/>
                      </a:lnTo>
                      <a:cubicBezTo>
                        <a:pt x="7102" y="13774"/>
                        <a:pt x="7182" y="13810"/>
                        <a:pt x="7262" y="13810"/>
                      </a:cubicBezTo>
                      <a:cubicBezTo>
                        <a:pt x="7343" y="13810"/>
                        <a:pt x="7414" y="13774"/>
                        <a:pt x="7459" y="13703"/>
                      </a:cubicBezTo>
                      <a:lnTo>
                        <a:pt x="14480" y="2302"/>
                      </a:lnTo>
                      <a:cubicBezTo>
                        <a:pt x="14515" y="2248"/>
                        <a:pt x="14524" y="2186"/>
                        <a:pt x="14506" y="2132"/>
                      </a:cubicBezTo>
                      <a:cubicBezTo>
                        <a:pt x="14489" y="2070"/>
                        <a:pt x="14453" y="2016"/>
                        <a:pt x="14399" y="1989"/>
                      </a:cubicBezTo>
                      <a:cubicBezTo>
                        <a:pt x="12249" y="687"/>
                        <a:pt x="9778" y="0"/>
                        <a:pt x="7262" y="0"/>
                      </a:cubicBezTo>
                      <a:close/>
                    </a:path>
                  </a:pathLst>
                </a:cu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1341368" y="1389791"/>
                  <a:ext cx="1126061" cy="1039441"/>
                </a:xfrm>
                <a:custGeom>
                  <a:rect b="b" l="l" r="r" t="t"/>
                  <a:pathLst>
                    <a:path extrusionOk="0" h="12312" w="13338">
                      <a:moveTo>
                        <a:pt x="6673" y="1"/>
                      </a:moveTo>
                      <a:cubicBezTo>
                        <a:pt x="4336" y="1"/>
                        <a:pt x="2043" y="590"/>
                        <a:pt x="1" y="1705"/>
                      </a:cubicBezTo>
                      <a:lnTo>
                        <a:pt x="6477" y="12205"/>
                      </a:lnTo>
                      <a:cubicBezTo>
                        <a:pt x="6513" y="12276"/>
                        <a:pt x="6593" y="12312"/>
                        <a:pt x="6673" y="12312"/>
                      </a:cubicBezTo>
                      <a:cubicBezTo>
                        <a:pt x="6754" y="12312"/>
                        <a:pt x="6825" y="12276"/>
                        <a:pt x="6870" y="12205"/>
                      </a:cubicBezTo>
                      <a:lnTo>
                        <a:pt x="13338" y="1705"/>
                      </a:lnTo>
                      <a:cubicBezTo>
                        <a:pt x="11304" y="590"/>
                        <a:pt x="9011" y="1"/>
                        <a:pt x="6673" y="1"/>
                      </a:cubicBezTo>
                      <a:close/>
                    </a:path>
                  </a:pathLst>
                </a:cu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23"/>
              <p:cNvSpPr/>
              <p:nvPr/>
            </p:nvSpPr>
            <p:spPr>
              <a:xfrm>
                <a:off x="2036526" y="1829844"/>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23"/>
              <p:cNvGrpSpPr/>
              <p:nvPr/>
            </p:nvGrpSpPr>
            <p:grpSpPr>
              <a:xfrm>
                <a:off x="1993774" y="1473334"/>
                <a:ext cx="326687" cy="298772"/>
                <a:chOff x="7951491" y="3948941"/>
                <a:chExt cx="472500" cy="432126"/>
              </a:xfrm>
            </p:grpSpPr>
            <p:sp>
              <p:nvSpPr>
                <p:cNvPr id="732" name="Google Shape;732;p2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23"/>
                <p:cNvGrpSpPr/>
                <p:nvPr/>
              </p:nvGrpSpPr>
              <p:grpSpPr>
                <a:xfrm>
                  <a:off x="8040998" y="4004152"/>
                  <a:ext cx="305305" cy="293709"/>
                  <a:chOff x="8040998" y="4004152"/>
                  <a:chExt cx="305305" cy="293709"/>
                </a:xfrm>
              </p:grpSpPr>
              <p:sp>
                <p:nvSpPr>
                  <p:cNvPr id="734" name="Google Shape;734;p2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2" name="Google Shape;742;p23"/>
              <p:cNvGrpSpPr/>
              <p:nvPr/>
            </p:nvGrpSpPr>
            <p:grpSpPr>
              <a:xfrm>
                <a:off x="1558949" y="1635734"/>
                <a:ext cx="326687" cy="298772"/>
                <a:chOff x="7951491" y="3948941"/>
                <a:chExt cx="472500" cy="432126"/>
              </a:xfrm>
            </p:grpSpPr>
            <p:sp>
              <p:nvSpPr>
                <p:cNvPr id="743" name="Google Shape;743;p2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23"/>
                <p:cNvGrpSpPr/>
                <p:nvPr/>
              </p:nvGrpSpPr>
              <p:grpSpPr>
                <a:xfrm>
                  <a:off x="8040998" y="4004152"/>
                  <a:ext cx="305305" cy="293709"/>
                  <a:chOff x="8040998" y="4004152"/>
                  <a:chExt cx="305305" cy="293709"/>
                </a:xfrm>
              </p:grpSpPr>
              <p:sp>
                <p:nvSpPr>
                  <p:cNvPr id="745" name="Google Shape;745;p2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3" name="Google Shape;753;p23"/>
              <p:cNvSpPr/>
              <p:nvPr/>
            </p:nvSpPr>
            <p:spPr>
              <a:xfrm>
                <a:off x="1838044" y="1749667"/>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23"/>
              <p:cNvGrpSpPr/>
              <p:nvPr/>
            </p:nvGrpSpPr>
            <p:grpSpPr>
              <a:xfrm rot="-4424905">
                <a:off x="1750308" y="1433439"/>
                <a:ext cx="308956" cy="262438"/>
                <a:chOff x="9520904" y="1806552"/>
                <a:chExt cx="446838" cy="379559"/>
              </a:xfrm>
            </p:grpSpPr>
            <p:sp>
              <p:nvSpPr>
                <p:cNvPr id="755" name="Google Shape;755;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3"/>
              <p:cNvSpPr/>
              <p:nvPr/>
            </p:nvSpPr>
            <p:spPr>
              <a:xfrm>
                <a:off x="1469623" y="153546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23"/>
              <p:cNvGrpSpPr/>
              <p:nvPr/>
            </p:nvGrpSpPr>
            <p:grpSpPr>
              <a:xfrm rot="-7593699">
                <a:off x="1777607" y="1963434"/>
                <a:ext cx="308975" cy="262454"/>
                <a:chOff x="9520904" y="1806552"/>
                <a:chExt cx="446838" cy="379559"/>
              </a:xfrm>
            </p:grpSpPr>
            <p:sp>
              <p:nvSpPr>
                <p:cNvPr id="761" name="Google Shape;761;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23"/>
              <p:cNvSpPr/>
              <p:nvPr/>
            </p:nvSpPr>
            <p:spPr>
              <a:xfrm>
                <a:off x="1608926" y="1501694"/>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23"/>
            <p:cNvGrpSpPr/>
            <p:nvPr/>
          </p:nvGrpSpPr>
          <p:grpSpPr>
            <a:xfrm>
              <a:off x="719992" y="1819088"/>
              <a:ext cx="2339417" cy="2175210"/>
              <a:chOff x="739592" y="1704788"/>
              <a:chExt cx="2339417" cy="2175210"/>
            </a:xfrm>
          </p:grpSpPr>
          <p:grpSp>
            <p:nvGrpSpPr>
              <p:cNvPr id="767" name="Google Shape;767;p23"/>
              <p:cNvGrpSpPr/>
              <p:nvPr/>
            </p:nvGrpSpPr>
            <p:grpSpPr>
              <a:xfrm>
                <a:off x="739592" y="1704788"/>
                <a:ext cx="2339417" cy="2175210"/>
                <a:chOff x="739592" y="1704609"/>
                <a:chExt cx="2339417" cy="2175210"/>
              </a:xfrm>
            </p:grpSpPr>
            <p:sp>
              <p:nvSpPr>
                <p:cNvPr id="768" name="Google Shape;768;p23"/>
                <p:cNvSpPr/>
                <p:nvPr/>
              </p:nvSpPr>
              <p:spPr>
                <a:xfrm>
                  <a:off x="739592" y="1704609"/>
                  <a:ext cx="2339417" cy="2175210"/>
                </a:xfrm>
                <a:custGeom>
                  <a:rect b="b" l="l" r="r" t="t"/>
                  <a:pathLst>
                    <a:path extrusionOk="0" h="25765" w="27710">
                      <a:moveTo>
                        <a:pt x="6825" y="1"/>
                      </a:moveTo>
                      <a:cubicBezTo>
                        <a:pt x="6790" y="1"/>
                        <a:pt x="6745" y="19"/>
                        <a:pt x="6709" y="36"/>
                      </a:cubicBezTo>
                      <a:cubicBezTo>
                        <a:pt x="2507" y="2570"/>
                        <a:pt x="1" y="7013"/>
                        <a:pt x="1" y="11910"/>
                      </a:cubicBezTo>
                      <a:cubicBezTo>
                        <a:pt x="1" y="19547"/>
                        <a:pt x="6210" y="25765"/>
                        <a:pt x="13855" y="25765"/>
                      </a:cubicBezTo>
                      <a:cubicBezTo>
                        <a:pt x="21491" y="25765"/>
                        <a:pt x="27709" y="19547"/>
                        <a:pt x="27709" y="11910"/>
                      </a:cubicBezTo>
                      <a:cubicBezTo>
                        <a:pt x="27709" y="7013"/>
                        <a:pt x="25203" y="2570"/>
                        <a:pt x="20992" y="36"/>
                      </a:cubicBezTo>
                      <a:cubicBezTo>
                        <a:pt x="20956" y="19"/>
                        <a:pt x="20920" y="1"/>
                        <a:pt x="20876" y="1"/>
                      </a:cubicBezTo>
                      <a:cubicBezTo>
                        <a:pt x="20805" y="1"/>
                        <a:pt x="20724" y="45"/>
                        <a:pt x="20680" y="117"/>
                      </a:cubicBezTo>
                      <a:lnTo>
                        <a:pt x="13855" y="11197"/>
                      </a:lnTo>
                      <a:lnTo>
                        <a:pt x="7021" y="117"/>
                      </a:lnTo>
                      <a:cubicBezTo>
                        <a:pt x="6977" y="45"/>
                        <a:pt x="6906" y="1"/>
                        <a:pt x="6825" y="1"/>
                      </a:cubicBezTo>
                      <a:close/>
                    </a:path>
                  </a:pathLst>
                </a:custGeom>
                <a:solidFill>
                  <a:schemeClr val="accent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866144" y="1800262"/>
                  <a:ext cx="2086311" cy="1945490"/>
                </a:xfrm>
                <a:custGeom>
                  <a:rect b="b" l="l" r="r" t="t"/>
                  <a:pathLst>
                    <a:path extrusionOk="0" h="23044" w="24712">
                      <a:moveTo>
                        <a:pt x="6156" y="1"/>
                      </a:moveTo>
                      <a:cubicBezTo>
                        <a:pt x="2471" y="2142"/>
                        <a:pt x="0" y="6120"/>
                        <a:pt x="0" y="10688"/>
                      </a:cubicBezTo>
                      <a:cubicBezTo>
                        <a:pt x="0" y="17513"/>
                        <a:pt x="5531" y="23044"/>
                        <a:pt x="12356" y="23044"/>
                      </a:cubicBezTo>
                      <a:cubicBezTo>
                        <a:pt x="19181" y="23044"/>
                        <a:pt x="24712" y="17513"/>
                        <a:pt x="24712" y="10688"/>
                      </a:cubicBezTo>
                      <a:cubicBezTo>
                        <a:pt x="24712" y="6120"/>
                        <a:pt x="22232" y="2142"/>
                        <a:pt x="18556" y="1"/>
                      </a:cubicBezTo>
                      <a:lnTo>
                        <a:pt x="12356" y="10064"/>
                      </a:lnTo>
                      <a:lnTo>
                        <a:pt x="6156" y="1"/>
                      </a:lnTo>
                      <a:close/>
                    </a:path>
                  </a:pathLst>
                </a:cu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23"/>
              <p:cNvSpPr/>
              <p:nvPr/>
            </p:nvSpPr>
            <p:spPr>
              <a:xfrm>
                <a:off x="1428876" y="2932157"/>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23"/>
              <p:cNvGrpSpPr/>
              <p:nvPr/>
            </p:nvGrpSpPr>
            <p:grpSpPr>
              <a:xfrm rot="-8100000">
                <a:off x="1844306" y="3118812"/>
                <a:ext cx="308948" cy="262430"/>
                <a:chOff x="9520904" y="1806552"/>
                <a:chExt cx="446838" cy="379559"/>
              </a:xfrm>
            </p:grpSpPr>
            <p:sp>
              <p:nvSpPr>
                <p:cNvPr id="772" name="Google Shape;772;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23"/>
              <p:cNvSpPr/>
              <p:nvPr/>
            </p:nvSpPr>
            <p:spPr>
              <a:xfrm>
                <a:off x="2052073" y="330381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23"/>
              <p:cNvGrpSpPr/>
              <p:nvPr/>
            </p:nvGrpSpPr>
            <p:grpSpPr>
              <a:xfrm>
                <a:off x="2308086" y="2932159"/>
                <a:ext cx="326687" cy="298772"/>
                <a:chOff x="7951491" y="3948941"/>
                <a:chExt cx="472500" cy="432126"/>
              </a:xfrm>
            </p:grpSpPr>
            <p:sp>
              <p:nvSpPr>
                <p:cNvPr id="778" name="Google Shape;778;p2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23"/>
                <p:cNvGrpSpPr/>
                <p:nvPr/>
              </p:nvGrpSpPr>
              <p:grpSpPr>
                <a:xfrm>
                  <a:off x="8040998" y="4004152"/>
                  <a:ext cx="305305" cy="293709"/>
                  <a:chOff x="8040998" y="4004152"/>
                  <a:chExt cx="305305" cy="293709"/>
                </a:xfrm>
              </p:grpSpPr>
              <p:sp>
                <p:nvSpPr>
                  <p:cNvPr id="780" name="Google Shape;780;p2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8" name="Google Shape;788;p23"/>
              <p:cNvSpPr/>
              <p:nvPr/>
            </p:nvSpPr>
            <p:spPr>
              <a:xfrm>
                <a:off x="2517919" y="272369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3"/>
              <p:cNvGrpSpPr/>
              <p:nvPr/>
            </p:nvGrpSpPr>
            <p:grpSpPr>
              <a:xfrm>
                <a:off x="1065636" y="2207734"/>
                <a:ext cx="326687" cy="298772"/>
                <a:chOff x="7951491" y="3948941"/>
                <a:chExt cx="472500" cy="432126"/>
              </a:xfrm>
            </p:grpSpPr>
            <p:sp>
              <p:nvSpPr>
                <p:cNvPr id="790" name="Google Shape;790;p2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3"/>
                <p:cNvGrpSpPr/>
                <p:nvPr/>
              </p:nvGrpSpPr>
              <p:grpSpPr>
                <a:xfrm>
                  <a:off x="8040998" y="4004152"/>
                  <a:ext cx="305305" cy="293709"/>
                  <a:chOff x="8040998" y="4004152"/>
                  <a:chExt cx="305305" cy="293709"/>
                </a:xfrm>
              </p:grpSpPr>
              <p:sp>
                <p:nvSpPr>
                  <p:cNvPr id="792" name="Google Shape;792;p2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0" name="Google Shape;800;p23"/>
              <p:cNvGrpSpPr/>
              <p:nvPr/>
            </p:nvGrpSpPr>
            <p:grpSpPr>
              <a:xfrm>
                <a:off x="1291661" y="3153284"/>
                <a:ext cx="326687" cy="298772"/>
                <a:chOff x="7951491" y="3948941"/>
                <a:chExt cx="472500" cy="432126"/>
              </a:xfrm>
            </p:grpSpPr>
            <p:sp>
              <p:nvSpPr>
                <p:cNvPr id="801" name="Google Shape;801;p2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23"/>
                <p:cNvGrpSpPr/>
                <p:nvPr/>
              </p:nvGrpSpPr>
              <p:grpSpPr>
                <a:xfrm>
                  <a:off x="8040998" y="4004152"/>
                  <a:ext cx="305305" cy="293709"/>
                  <a:chOff x="8040998" y="4004152"/>
                  <a:chExt cx="305305" cy="293709"/>
                </a:xfrm>
              </p:grpSpPr>
              <p:sp>
                <p:nvSpPr>
                  <p:cNvPr id="803" name="Google Shape;803;p2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1" name="Google Shape;811;p23"/>
              <p:cNvSpPr/>
              <p:nvPr/>
            </p:nvSpPr>
            <p:spPr>
              <a:xfrm rot="-3356822">
                <a:off x="1019513" y="2506490"/>
                <a:ext cx="272122" cy="258543"/>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a:off x="1156744" y="2952254"/>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1910269" y="273734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2335356" y="210439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3"/>
              <p:cNvGrpSpPr/>
              <p:nvPr/>
            </p:nvGrpSpPr>
            <p:grpSpPr>
              <a:xfrm>
                <a:off x="1437624" y="2571759"/>
                <a:ext cx="326687" cy="298772"/>
                <a:chOff x="7951491" y="3948941"/>
                <a:chExt cx="472500" cy="432126"/>
              </a:xfrm>
            </p:grpSpPr>
            <p:sp>
              <p:nvSpPr>
                <p:cNvPr id="816" name="Google Shape;816;p2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23"/>
                <p:cNvGrpSpPr/>
                <p:nvPr/>
              </p:nvGrpSpPr>
              <p:grpSpPr>
                <a:xfrm>
                  <a:off x="8040998" y="4004152"/>
                  <a:ext cx="305305" cy="293709"/>
                  <a:chOff x="8040998" y="4004152"/>
                  <a:chExt cx="305305" cy="293709"/>
                </a:xfrm>
              </p:grpSpPr>
              <p:sp>
                <p:nvSpPr>
                  <p:cNvPr id="818" name="Google Shape;818;p2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6" name="Google Shape;826;p23"/>
              <p:cNvGrpSpPr/>
              <p:nvPr/>
            </p:nvGrpSpPr>
            <p:grpSpPr>
              <a:xfrm>
                <a:off x="2490649" y="2319784"/>
                <a:ext cx="326687" cy="298772"/>
                <a:chOff x="7951491" y="3948941"/>
                <a:chExt cx="472500" cy="432126"/>
              </a:xfrm>
            </p:grpSpPr>
            <p:sp>
              <p:nvSpPr>
                <p:cNvPr id="827" name="Google Shape;827;p23"/>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23"/>
                <p:cNvGrpSpPr/>
                <p:nvPr/>
              </p:nvGrpSpPr>
              <p:grpSpPr>
                <a:xfrm>
                  <a:off x="8040998" y="4004152"/>
                  <a:ext cx="305305" cy="293709"/>
                  <a:chOff x="8040998" y="4004152"/>
                  <a:chExt cx="305305" cy="293709"/>
                </a:xfrm>
              </p:grpSpPr>
              <p:sp>
                <p:nvSpPr>
                  <p:cNvPr id="829" name="Google Shape;829;p23"/>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8139449" y="4040467"/>
                    <a:ext cx="59101" cy="53501"/>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7" name="Google Shape;837;p23"/>
              <p:cNvGrpSpPr/>
              <p:nvPr/>
            </p:nvGrpSpPr>
            <p:grpSpPr>
              <a:xfrm rot="-6579062">
                <a:off x="1300506" y="2226326"/>
                <a:ext cx="308929" cy="262414"/>
                <a:chOff x="9520904" y="1806552"/>
                <a:chExt cx="446838" cy="379559"/>
              </a:xfrm>
            </p:grpSpPr>
            <p:sp>
              <p:nvSpPr>
                <p:cNvPr id="838" name="Google Shape;838;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23"/>
              <p:cNvGrpSpPr/>
              <p:nvPr/>
            </p:nvGrpSpPr>
            <p:grpSpPr>
              <a:xfrm rot="-10485318">
                <a:off x="1515106" y="2718992"/>
                <a:ext cx="308941" cy="262425"/>
                <a:chOff x="9520904" y="1806552"/>
                <a:chExt cx="446838" cy="379559"/>
              </a:xfrm>
            </p:grpSpPr>
            <p:sp>
              <p:nvSpPr>
                <p:cNvPr id="843" name="Google Shape;843;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23"/>
              <p:cNvGrpSpPr/>
              <p:nvPr/>
            </p:nvGrpSpPr>
            <p:grpSpPr>
              <a:xfrm rot="-8100000">
                <a:off x="1446411" y="3284470"/>
                <a:ext cx="308948" cy="262430"/>
                <a:chOff x="9520904" y="1806552"/>
                <a:chExt cx="446838" cy="379559"/>
              </a:xfrm>
            </p:grpSpPr>
            <p:sp>
              <p:nvSpPr>
                <p:cNvPr id="848" name="Google Shape;848;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3"/>
              <p:cNvGrpSpPr/>
              <p:nvPr/>
            </p:nvGrpSpPr>
            <p:grpSpPr>
              <a:xfrm rot="-8100000">
                <a:off x="2248336" y="2735395"/>
                <a:ext cx="308948" cy="262430"/>
                <a:chOff x="9520904" y="1806552"/>
                <a:chExt cx="446838" cy="379559"/>
              </a:xfrm>
            </p:grpSpPr>
            <p:sp>
              <p:nvSpPr>
                <p:cNvPr id="853" name="Google Shape;853;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23"/>
              <p:cNvSpPr/>
              <p:nvPr/>
            </p:nvSpPr>
            <p:spPr>
              <a:xfrm>
                <a:off x="2329876" y="3357757"/>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3"/>
              <p:cNvSpPr/>
              <p:nvPr/>
            </p:nvSpPr>
            <p:spPr>
              <a:xfrm>
                <a:off x="2054539" y="2513819"/>
                <a:ext cx="145878" cy="115869"/>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rot="-2491123">
                <a:off x="1382025" y="2112718"/>
                <a:ext cx="145879" cy="115868"/>
              </a:xfrm>
              <a:custGeom>
                <a:rect b="b" l="l" r="r" t="t"/>
                <a:pathLst>
                  <a:path extrusionOk="0" h="2155" w="2713">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3"/>
              <p:cNvSpPr/>
              <p:nvPr/>
            </p:nvSpPr>
            <p:spPr>
              <a:xfrm>
                <a:off x="2749523" y="2561641"/>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3"/>
              <p:cNvSpPr/>
              <p:nvPr/>
            </p:nvSpPr>
            <p:spPr>
              <a:xfrm>
                <a:off x="989623" y="2792504"/>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3"/>
              <p:cNvSpPr/>
              <p:nvPr/>
            </p:nvSpPr>
            <p:spPr>
              <a:xfrm>
                <a:off x="1686673" y="3030216"/>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3"/>
              <p:cNvSpPr/>
              <p:nvPr/>
            </p:nvSpPr>
            <p:spPr>
              <a:xfrm>
                <a:off x="1838044" y="3357742"/>
                <a:ext cx="272120" cy="258551"/>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3"/>
              <p:cNvGrpSpPr/>
              <p:nvPr/>
            </p:nvGrpSpPr>
            <p:grpSpPr>
              <a:xfrm rot="-4424905">
                <a:off x="2248496" y="2225764"/>
                <a:ext cx="308956" cy="262438"/>
                <a:chOff x="9520904" y="1806552"/>
                <a:chExt cx="446838" cy="379559"/>
              </a:xfrm>
            </p:grpSpPr>
            <p:sp>
              <p:nvSpPr>
                <p:cNvPr id="865" name="Google Shape;865;p23"/>
                <p:cNvSpPr/>
                <p:nvPr/>
              </p:nvSpPr>
              <p:spPr>
                <a:xfrm>
                  <a:off x="9539645" y="1824204"/>
                  <a:ext cx="398312" cy="344332"/>
                </a:xfrm>
                <a:custGeom>
                  <a:rect b="b" l="l" r="r" t="t"/>
                  <a:pathLst>
                    <a:path extrusionOk="0" h="4428" w="5122">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3"/>
                <p:cNvSpPr/>
                <p:nvPr/>
              </p:nvSpPr>
              <p:spPr>
                <a:xfrm>
                  <a:off x="9520904" y="1806552"/>
                  <a:ext cx="446838" cy="379559"/>
                </a:xfrm>
                <a:custGeom>
                  <a:rect b="b" l="l" r="r" t="t"/>
                  <a:pathLst>
                    <a:path extrusionOk="0" h="4881" w="5746">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3"/>
                <p:cNvSpPr/>
                <p:nvPr/>
              </p:nvSpPr>
              <p:spPr>
                <a:xfrm>
                  <a:off x="9554265" y="1965576"/>
                  <a:ext cx="117970" cy="117188"/>
                </a:xfrm>
                <a:custGeom>
                  <a:rect b="b" l="l" r="r" t="t"/>
                  <a:pathLst>
                    <a:path extrusionOk="0" h="1507" w="1517">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3"/>
                <p:cNvSpPr/>
                <p:nvPr/>
              </p:nvSpPr>
              <p:spPr>
                <a:xfrm>
                  <a:off x="9659714" y="1836879"/>
                  <a:ext cx="131889" cy="104357"/>
                </a:xfrm>
                <a:custGeom>
                  <a:rect b="b" l="l" r="r" t="t"/>
                  <a:pathLst>
                    <a:path extrusionOk="0" h="1342" w="1696">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23"/>
              <p:cNvSpPr/>
              <p:nvPr/>
            </p:nvSpPr>
            <p:spPr>
              <a:xfrm>
                <a:off x="1218448" y="1970004"/>
                <a:ext cx="148728" cy="148237"/>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3"/>
            <p:cNvGrpSpPr/>
            <p:nvPr/>
          </p:nvGrpSpPr>
          <p:grpSpPr>
            <a:xfrm rot="-498017">
              <a:off x="1557120" y="1898893"/>
              <a:ext cx="155799" cy="336693"/>
              <a:chOff x="1469000" y="2230225"/>
              <a:chExt cx="109075" cy="235750"/>
            </a:xfrm>
          </p:grpSpPr>
          <p:sp>
            <p:nvSpPr>
              <p:cNvPr id="871" name="Google Shape;871;p23"/>
              <p:cNvSpPr/>
              <p:nvPr/>
            </p:nvSpPr>
            <p:spPr>
              <a:xfrm>
                <a:off x="1497100" y="2295400"/>
                <a:ext cx="80975" cy="170575"/>
              </a:xfrm>
              <a:custGeom>
                <a:rect b="b" l="l" r="r" t="t"/>
                <a:pathLst>
                  <a:path extrusionOk="0" h="6823" w="3239">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3"/>
              <p:cNvSpPr/>
              <p:nvPr/>
            </p:nvSpPr>
            <p:spPr>
              <a:xfrm>
                <a:off x="1469000" y="2230225"/>
                <a:ext cx="28350" cy="49075"/>
              </a:xfrm>
              <a:custGeom>
                <a:rect b="b" l="l" r="r" t="t"/>
                <a:pathLst>
                  <a:path extrusionOk="0" h="1963" w="1134">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23"/>
            <p:cNvGrpSpPr/>
            <p:nvPr/>
          </p:nvGrpSpPr>
          <p:grpSpPr>
            <a:xfrm rot="3284330">
              <a:off x="1929945" y="2267694"/>
              <a:ext cx="155799" cy="336698"/>
              <a:chOff x="1469000" y="2230225"/>
              <a:chExt cx="109075" cy="235750"/>
            </a:xfrm>
          </p:grpSpPr>
          <p:sp>
            <p:nvSpPr>
              <p:cNvPr id="874" name="Google Shape;874;p23"/>
              <p:cNvSpPr/>
              <p:nvPr/>
            </p:nvSpPr>
            <p:spPr>
              <a:xfrm>
                <a:off x="1497100" y="2295400"/>
                <a:ext cx="80975" cy="170575"/>
              </a:xfrm>
              <a:custGeom>
                <a:rect b="b" l="l" r="r" t="t"/>
                <a:pathLst>
                  <a:path extrusionOk="0" h="6823" w="3239">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3"/>
              <p:cNvSpPr/>
              <p:nvPr/>
            </p:nvSpPr>
            <p:spPr>
              <a:xfrm>
                <a:off x="1469000" y="2230225"/>
                <a:ext cx="28350" cy="49075"/>
              </a:xfrm>
              <a:custGeom>
                <a:rect b="b" l="l" r="r" t="t"/>
                <a:pathLst>
                  <a:path extrusionOk="0" h="1963" w="1134">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23"/>
            <p:cNvGrpSpPr/>
            <p:nvPr/>
          </p:nvGrpSpPr>
          <p:grpSpPr>
            <a:xfrm rot="-150971">
              <a:off x="2795613" y="1897056"/>
              <a:ext cx="364837" cy="784730"/>
              <a:chOff x="3076963" y="1775125"/>
              <a:chExt cx="364850" cy="784758"/>
            </a:xfrm>
          </p:grpSpPr>
          <p:sp>
            <p:nvSpPr>
              <p:cNvPr id="877" name="Google Shape;877;p23"/>
              <p:cNvSpPr/>
              <p:nvPr/>
            </p:nvSpPr>
            <p:spPr>
              <a:xfrm>
                <a:off x="3269321" y="2014303"/>
                <a:ext cx="172491" cy="545580"/>
              </a:xfrm>
              <a:custGeom>
                <a:rect b="b" l="l" r="r" t="t"/>
                <a:pathLst>
                  <a:path extrusionOk="0" h="7085" w="2240">
                    <a:moveTo>
                      <a:pt x="239" y="1"/>
                    </a:moveTo>
                    <a:cubicBezTo>
                      <a:pt x="204" y="1"/>
                      <a:pt x="167" y="10"/>
                      <a:pt x="134" y="28"/>
                    </a:cubicBezTo>
                    <a:cubicBezTo>
                      <a:pt x="36" y="81"/>
                      <a:pt x="0" y="206"/>
                      <a:pt x="63" y="304"/>
                    </a:cubicBezTo>
                    <a:cubicBezTo>
                      <a:pt x="1222" y="2294"/>
                      <a:pt x="1838" y="4569"/>
                      <a:pt x="1838" y="6888"/>
                    </a:cubicBezTo>
                    <a:cubicBezTo>
                      <a:pt x="1838" y="6995"/>
                      <a:pt x="1927" y="7084"/>
                      <a:pt x="2043" y="7084"/>
                    </a:cubicBezTo>
                    <a:cubicBezTo>
                      <a:pt x="2150" y="7084"/>
                      <a:pt x="2239" y="6995"/>
                      <a:pt x="2239" y="6888"/>
                    </a:cubicBezTo>
                    <a:cubicBezTo>
                      <a:pt x="2239" y="4497"/>
                      <a:pt x="1606" y="2151"/>
                      <a:pt x="410" y="99"/>
                    </a:cubicBezTo>
                    <a:cubicBezTo>
                      <a:pt x="375" y="34"/>
                      <a:pt x="309" y="1"/>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3"/>
              <p:cNvSpPr/>
              <p:nvPr/>
            </p:nvSpPr>
            <p:spPr>
              <a:xfrm>
                <a:off x="3076963" y="1775125"/>
                <a:ext cx="135375" cy="137608"/>
              </a:xfrm>
              <a:custGeom>
                <a:rect b="b" l="l" r="r" t="t"/>
                <a:pathLst>
                  <a:path extrusionOk="0" h="1787" w="1758">
                    <a:moveTo>
                      <a:pt x="223" y="0"/>
                    </a:moveTo>
                    <a:cubicBezTo>
                      <a:pt x="169" y="0"/>
                      <a:pt x="114" y="23"/>
                      <a:pt x="72" y="65"/>
                    </a:cubicBezTo>
                    <a:cubicBezTo>
                      <a:pt x="0" y="154"/>
                      <a:pt x="0" y="279"/>
                      <a:pt x="89" y="350"/>
                    </a:cubicBezTo>
                    <a:cubicBezTo>
                      <a:pt x="544" y="779"/>
                      <a:pt x="981" y="1234"/>
                      <a:pt x="1374" y="1706"/>
                    </a:cubicBezTo>
                    <a:cubicBezTo>
                      <a:pt x="1410" y="1760"/>
                      <a:pt x="1472" y="1787"/>
                      <a:pt x="1526" y="1787"/>
                    </a:cubicBezTo>
                    <a:cubicBezTo>
                      <a:pt x="1570" y="1787"/>
                      <a:pt x="1624" y="1769"/>
                      <a:pt x="1659" y="1733"/>
                    </a:cubicBezTo>
                    <a:cubicBezTo>
                      <a:pt x="1740" y="1662"/>
                      <a:pt x="1758" y="1537"/>
                      <a:pt x="1686" y="1448"/>
                    </a:cubicBezTo>
                    <a:cubicBezTo>
                      <a:pt x="1276" y="957"/>
                      <a:pt x="830" y="484"/>
                      <a:pt x="357" y="56"/>
                    </a:cubicBezTo>
                    <a:cubicBezTo>
                      <a:pt x="319" y="18"/>
                      <a:pt x="271"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24"/>
          <p:cNvSpPr txBox="1"/>
          <p:nvPr>
            <p:ph type="title"/>
          </p:nvPr>
        </p:nvSpPr>
        <p:spPr>
          <a:xfrm>
            <a:off x="720000" y="3920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4000">
                <a:latin typeface="Passion One"/>
                <a:ea typeface="Passion One"/>
                <a:cs typeface="Passion One"/>
                <a:sym typeface="Passion One"/>
              </a:rPr>
              <a:t>TABLE OF CONTENTS</a:t>
            </a:r>
            <a:endParaRPr b="0" sz="4000">
              <a:latin typeface="Passion One"/>
              <a:ea typeface="Passion One"/>
              <a:cs typeface="Passion One"/>
              <a:sym typeface="Passion One"/>
            </a:endParaRPr>
          </a:p>
        </p:txBody>
      </p:sp>
      <p:sp>
        <p:nvSpPr>
          <p:cNvPr id="884" name="Google Shape;884;p24"/>
          <p:cNvSpPr txBox="1"/>
          <p:nvPr>
            <p:ph idx="1" type="subTitle"/>
          </p:nvPr>
        </p:nvSpPr>
        <p:spPr>
          <a:xfrm>
            <a:off x="1649425" y="1367950"/>
            <a:ext cx="2517900" cy="42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600"/>
              <a:t>Data Resources</a:t>
            </a:r>
            <a:endParaRPr sz="2600"/>
          </a:p>
        </p:txBody>
      </p:sp>
      <p:sp>
        <p:nvSpPr>
          <p:cNvPr id="885" name="Google Shape;885;p24"/>
          <p:cNvSpPr txBox="1"/>
          <p:nvPr>
            <p:ph idx="2" type="subTitle"/>
          </p:nvPr>
        </p:nvSpPr>
        <p:spPr>
          <a:xfrm>
            <a:off x="1649425" y="1980600"/>
            <a:ext cx="2517900" cy="572700"/>
          </a:xfrm>
          <a:prstGeom prst="rect">
            <a:avLst/>
          </a:prstGeom>
        </p:spPr>
        <p:txBody>
          <a:bodyPr anchorCtr="0" anchor="ctr" bIns="0" lIns="0" spcFirstLastPara="1" rIns="0" wrap="square" tIns="0">
            <a:noAutofit/>
          </a:bodyPr>
          <a:lstStyle/>
          <a:p>
            <a:pPr indent="-323850" lvl="0" marL="457200" rtl="0" algn="l">
              <a:spcBef>
                <a:spcPts val="0"/>
              </a:spcBef>
              <a:spcAft>
                <a:spcPts val="0"/>
              </a:spcAft>
              <a:buSzPts val="1500"/>
              <a:buChar char="●"/>
            </a:pPr>
            <a:r>
              <a:rPr lang="en" sz="1500"/>
              <a:t>Roper iPoll Center</a:t>
            </a:r>
            <a:endParaRPr sz="1500"/>
          </a:p>
          <a:p>
            <a:pPr indent="-323850" lvl="0" marL="457200" rtl="0" algn="l">
              <a:spcBef>
                <a:spcPts val="0"/>
              </a:spcBef>
              <a:spcAft>
                <a:spcPts val="0"/>
              </a:spcAft>
              <a:buSzPts val="1500"/>
              <a:buChar char="●"/>
            </a:pPr>
            <a:r>
              <a:rPr lang="en" sz="1500"/>
              <a:t>Sample Size: 1018</a:t>
            </a:r>
            <a:endParaRPr sz="1500"/>
          </a:p>
          <a:p>
            <a:pPr indent="-323850" lvl="0" marL="457200" rtl="0" algn="l">
              <a:spcBef>
                <a:spcPts val="0"/>
              </a:spcBef>
              <a:spcAft>
                <a:spcPts val="0"/>
              </a:spcAft>
              <a:buSzPts val="1500"/>
              <a:buChar char="●"/>
            </a:pPr>
            <a:r>
              <a:rPr lang="en" sz="1500"/>
              <a:t>January 2015 telephone Interview</a:t>
            </a:r>
            <a:endParaRPr sz="1500"/>
          </a:p>
        </p:txBody>
      </p:sp>
      <p:sp>
        <p:nvSpPr>
          <p:cNvPr id="886" name="Google Shape;886;p24"/>
          <p:cNvSpPr txBox="1"/>
          <p:nvPr>
            <p:ph idx="3" type="title"/>
          </p:nvPr>
        </p:nvSpPr>
        <p:spPr>
          <a:xfrm>
            <a:off x="720000" y="1215550"/>
            <a:ext cx="751500" cy="999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887" name="Google Shape;887;p24"/>
          <p:cNvSpPr txBox="1"/>
          <p:nvPr>
            <p:ph idx="4" type="subTitle"/>
          </p:nvPr>
        </p:nvSpPr>
        <p:spPr>
          <a:xfrm>
            <a:off x="1649425" y="3299700"/>
            <a:ext cx="2517900" cy="42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600"/>
              <a:t>Statistical Methods</a:t>
            </a:r>
            <a:endParaRPr sz="2600"/>
          </a:p>
        </p:txBody>
      </p:sp>
      <p:sp>
        <p:nvSpPr>
          <p:cNvPr id="888" name="Google Shape;888;p24"/>
          <p:cNvSpPr txBox="1"/>
          <p:nvPr>
            <p:ph idx="5" type="subTitle"/>
          </p:nvPr>
        </p:nvSpPr>
        <p:spPr>
          <a:xfrm>
            <a:off x="1649425" y="3802200"/>
            <a:ext cx="2517900" cy="572700"/>
          </a:xfrm>
          <a:prstGeom prst="rect">
            <a:avLst/>
          </a:prstGeom>
        </p:spPr>
        <p:txBody>
          <a:bodyPr anchorCtr="0" anchor="ctr" bIns="0" lIns="0" spcFirstLastPara="1" rIns="0" wrap="square" tIns="0">
            <a:noAutofit/>
          </a:bodyPr>
          <a:lstStyle/>
          <a:p>
            <a:pPr indent="-323850" lvl="0" marL="457200" rtl="0" algn="l">
              <a:spcBef>
                <a:spcPts val="0"/>
              </a:spcBef>
              <a:spcAft>
                <a:spcPts val="0"/>
              </a:spcAft>
              <a:buSzPts val="1500"/>
              <a:buChar char="●"/>
            </a:pPr>
            <a:r>
              <a:rPr lang="en" sz="1500"/>
              <a:t>Chi-Squared Test</a:t>
            </a:r>
            <a:endParaRPr sz="1500"/>
          </a:p>
          <a:p>
            <a:pPr indent="-323850" lvl="0" marL="457200" rtl="0" algn="l">
              <a:spcBef>
                <a:spcPts val="0"/>
              </a:spcBef>
              <a:spcAft>
                <a:spcPts val="0"/>
              </a:spcAft>
              <a:buSzPts val="1500"/>
              <a:buChar char="●"/>
            </a:pPr>
            <a:r>
              <a:rPr lang="en" sz="1500"/>
              <a:t>Z-Test</a:t>
            </a:r>
            <a:endParaRPr sz="1500"/>
          </a:p>
          <a:p>
            <a:pPr indent="-323850" lvl="0" marL="457200" rtl="0" algn="l">
              <a:spcBef>
                <a:spcPts val="0"/>
              </a:spcBef>
              <a:spcAft>
                <a:spcPts val="0"/>
              </a:spcAft>
              <a:buSzPts val="1500"/>
              <a:buChar char="●"/>
            </a:pPr>
            <a:r>
              <a:rPr lang="en" sz="1500"/>
              <a:t>Regression </a:t>
            </a:r>
            <a:endParaRPr sz="1500"/>
          </a:p>
        </p:txBody>
      </p:sp>
      <p:sp>
        <p:nvSpPr>
          <p:cNvPr id="889" name="Google Shape;889;p24"/>
          <p:cNvSpPr txBox="1"/>
          <p:nvPr>
            <p:ph idx="6" type="title"/>
          </p:nvPr>
        </p:nvSpPr>
        <p:spPr>
          <a:xfrm>
            <a:off x="720003" y="3147300"/>
            <a:ext cx="751500" cy="999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890" name="Google Shape;890;p24"/>
          <p:cNvSpPr txBox="1"/>
          <p:nvPr>
            <p:ph idx="7" type="subTitle"/>
          </p:nvPr>
        </p:nvSpPr>
        <p:spPr>
          <a:xfrm>
            <a:off x="5906100" y="1368000"/>
            <a:ext cx="2517900" cy="42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600"/>
              <a:t>Variables</a:t>
            </a:r>
            <a:endParaRPr sz="2600"/>
          </a:p>
        </p:txBody>
      </p:sp>
      <p:sp>
        <p:nvSpPr>
          <p:cNvPr id="891" name="Google Shape;891;p24"/>
          <p:cNvSpPr txBox="1"/>
          <p:nvPr>
            <p:ph idx="8" type="subTitle"/>
          </p:nvPr>
        </p:nvSpPr>
        <p:spPr>
          <a:xfrm>
            <a:off x="5906100" y="1870478"/>
            <a:ext cx="2624700" cy="99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500"/>
              <a:t>Region, Housing Status, Marriage Status, Employment Status, Age, Education, Income, Gender, Political Affiliation</a:t>
            </a:r>
            <a:endParaRPr sz="1500">
              <a:solidFill>
                <a:schemeClr val="dk1"/>
              </a:solidFill>
            </a:endParaRPr>
          </a:p>
        </p:txBody>
      </p:sp>
      <p:sp>
        <p:nvSpPr>
          <p:cNvPr id="892" name="Google Shape;892;p24"/>
          <p:cNvSpPr txBox="1"/>
          <p:nvPr>
            <p:ph idx="9" type="title"/>
          </p:nvPr>
        </p:nvSpPr>
        <p:spPr>
          <a:xfrm>
            <a:off x="4975925" y="1215550"/>
            <a:ext cx="751500" cy="999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93" name="Google Shape;893;p24"/>
          <p:cNvSpPr txBox="1"/>
          <p:nvPr>
            <p:ph idx="13" type="subTitle"/>
          </p:nvPr>
        </p:nvSpPr>
        <p:spPr>
          <a:xfrm>
            <a:off x="5906100" y="3299699"/>
            <a:ext cx="2517900" cy="42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600"/>
              <a:t>Significant Findings</a:t>
            </a:r>
            <a:endParaRPr sz="2600"/>
          </a:p>
        </p:txBody>
      </p:sp>
      <p:sp>
        <p:nvSpPr>
          <p:cNvPr id="894" name="Google Shape;894;p24"/>
          <p:cNvSpPr txBox="1"/>
          <p:nvPr>
            <p:ph idx="15" type="title"/>
          </p:nvPr>
        </p:nvSpPr>
        <p:spPr>
          <a:xfrm>
            <a:off x="4975925" y="3147300"/>
            <a:ext cx="751500" cy="999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895" name="Google Shape;895;p24"/>
          <p:cNvSpPr txBox="1"/>
          <p:nvPr/>
        </p:nvSpPr>
        <p:spPr>
          <a:xfrm>
            <a:off x="5829900" y="3649800"/>
            <a:ext cx="2917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Montserrat"/>
                <a:ea typeface="Montserrat"/>
                <a:cs typeface="Montserrat"/>
                <a:sym typeface="Montserrat"/>
              </a:rPr>
              <a:t>Marriage Status, Employment Status, </a:t>
            </a:r>
            <a:r>
              <a:rPr lang="en" sz="1500">
                <a:solidFill>
                  <a:schemeClr val="dk1"/>
                </a:solidFill>
                <a:latin typeface="Montserrat"/>
                <a:ea typeface="Montserrat"/>
                <a:cs typeface="Montserrat"/>
                <a:sym typeface="Montserrat"/>
              </a:rPr>
              <a:t>Region, Gender</a:t>
            </a:r>
            <a:r>
              <a:rPr lang="en" sz="1500">
                <a:solidFill>
                  <a:schemeClr val="dk1"/>
                </a:solidFill>
                <a:latin typeface="Montserrat"/>
                <a:ea typeface="Montserrat"/>
                <a:cs typeface="Montserrat"/>
                <a:sym typeface="Montserrat"/>
              </a:rPr>
              <a:t>, Education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pic>
        <p:nvPicPr>
          <p:cNvPr id="900" name="Google Shape;900;p25"/>
          <p:cNvPicPr preferRelativeResize="0"/>
          <p:nvPr/>
        </p:nvPicPr>
        <p:blipFill>
          <a:blip r:embed="rId3">
            <a:alphaModFix/>
          </a:blip>
          <a:stretch>
            <a:fillRect/>
          </a:stretch>
        </p:blipFill>
        <p:spPr>
          <a:xfrm>
            <a:off x="1071325" y="476275"/>
            <a:ext cx="7001350" cy="4190950"/>
          </a:xfrm>
          <a:prstGeom prst="rect">
            <a:avLst/>
          </a:prstGeom>
          <a:noFill/>
          <a:ln>
            <a:noFill/>
          </a:ln>
        </p:spPr>
      </p:pic>
      <p:sp>
        <p:nvSpPr>
          <p:cNvPr id="901" name="Google Shape;901;p25"/>
          <p:cNvSpPr/>
          <p:nvPr/>
        </p:nvSpPr>
        <p:spPr>
          <a:xfrm>
            <a:off x="4725325" y="988850"/>
            <a:ext cx="1430400" cy="26763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902" name="Google Shape;902;p25"/>
          <p:cNvSpPr/>
          <p:nvPr/>
        </p:nvSpPr>
        <p:spPr>
          <a:xfrm>
            <a:off x="6408300" y="988850"/>
            <a:ext cx="1430400" cy="26763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30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pic>
        <p:nvPicPr>
          <p:cNvPr id="907" name="Google Shape;907;p26"/>
          <p:cNvPicPr preferRelativeResize="0"/>
          <p:nvPr/>
        </p:nvPicPr>
        <p:blipFill>
          <a:blip r:embed="rId3">
            <a:alphaModFix/>
          </a:blip>
          <a:stretch>
            <a:fillRect/>
          </a:stretch>
        </p:blipFill>
        <p:spPr>
          <a:xfrm>
            <a:off x="363475" y="573550"/>
            <a:ext cx="8417051" cy="4148799"/>
          </a:xfrm>
          <a:prstGeom prst="rect">
            <a:avLst/>
          </a:prstGeom>
          <a:noFill/>
          <a:ln>
            <a:noFill/>
          </a:ln>
        </p:spPr>
      </p:pic>
      <p:sp>
        <p:nvSpPr>
          <p:cNvPr id="908" name="Google Shape;908;p26"/>
          <p:cNvSpPr/>
          <p:nvPr/>
        </p:nvSpPr>
        <p:spPr>
          <a:xfrm>
            <a:off x="2801475" y="2312550"/>
            <a:ext cx="1793700" cy="2080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1000"/>
                                        <p:tgtEl>
                                          <p:spTgt spid="9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grpSp>
        <p:nvGrpSpPr>
          <p:cNvPr id="913" name="Google Shape;913;p27"/>
          <p:cNvGrpSpPr/>
          <p:nvPr/>
        </p:nvGrpSpPr>
        <p:grpSpPr>
          <a:xfrm>
            <a:off x="719221" y="1386164"/>
            <a:ext cx="4001069" cy="3217962"/>
            <a:chOff x="10734159" y="1145322"/>
            <a:chExt cx="3276342" cy="2635082"/>
          </a:xfrm>
        </p:grpSpPr>
        <p:sp>
          <p:nvSpPr>
            <p:cNvPr id="914" name="Google Shape;914;p27"/>
            <p:cNvSpPr/>
            <p:nvPr/>
          </p:nvSpPr>
          <p:spPr>
            <a:xfrm>
              <a:off x="11849750" y="2483013"/>
              <a:ext cx="1086104" cy="242425"/>
            </a:xfrm>
            <a:custGeom>
              <a:rect b="b" l="l" r="r" t="t"/>
              <a:pathLst>
                <a:path extrusionOk="0" h="13204" w="59156">
                  <a:moveTo>
                    <a:pt x="1" y="0"/>
                  </a:moveTo>
                  <a:lnTo>
                    <a:pt x="1" y="0"/>
                  </a:lnTo>
                  <a:close/>
                  <a:moveTo>
                    <a:pt x="59155" y="13203"/>
                  </a:move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10734159" y="1210628"/>
              <a:ext cx="3024737" cy="228341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12940591" y="3007650"/>
              <a:ext cx="814505" cy="597710"/>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13328629" y="2798823"/>
              <a:ext cx="419801" cy="22898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12929483" y="2644985"/>
              <a:ext cx="207211" cy="23387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12669303" y="2671423"/>
              <a:ext cx="397898" cy="316306"/>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11820557" y="3013195"/>
              <a:ext cx="166911" cy="290400"/>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13325784" y="1811165"/>
              <a:ext cx="196415" cy="307181"/>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13666233" y="3520022"/>
              <a:ext cx="344268" cy="260382"/>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13228696" y="2370025"/>
              <a:ext cx="171023" cy="283056"/>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13106528" y="2754649"/>
              <a:ext cx="136139" cy="167021"/>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11770104" y="1212905"/>
              <a:ext cx="191036" cy="119707"/>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11245632" y="1167372"/>
              <a:ext cx="180864" cy="65196"/>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10919136" y="1604744"/>
              <a:ext cx="85062" cy="85062"/>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13064741" y="2960134"/>
              <a:ext cx="158153" cy="60496"/>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12803276" y="1230989"/>
              <a:ext cx="192541" cy="40263"/>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13369572" y="3645458"/>
              <a:ext cx="92332" cy="71512"/>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12515428" y="2554709"/>
              <a:ext cx="60294" cy="9404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12173381" y="1152923"/>
              <a:ext cx="118055" cy="48581"/>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11361447" y="1153602"/>
              <a:ext cx="86641" cy="40924"/>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13183640" y="2963678"/>
              <a:ext cx="93930" cy="56292"/>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13214467" y="2230122"/>
              <a:ext cx="49774" cy="68923"/>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13209014" y="2521716"/>
              <a:ext cx="55539" cy="71439"/>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11641602" y="1151032"/>
              <a:ext cx="81886" cy="3475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13895182" y="3213502"/>
              <a:ext cx="54401" cy="58789"/>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13401959" y="2710438"/>
              <a:ext cx="48525" cy="58605"/>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11739333" y="1145322"/>
              <a:ext cx="64058" cy="3683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13441341" y="1304613"/>
              <a:ext cx="59541" cy="30698"/>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12299129" y="1180151"/>
              <a:ext cx="59890" cy="34498"/>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13283666" y="2845660"/>
              <a:ext cx="57136" cy="29541"/>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11817712" y="1152298"/>
              <a:ext cx="45551" cy="29211"/>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13771693" y="2905715"/>
              <a:ext cx="34792" cy="39327"/>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11749174" y="1338616"/>
              <a:ext cx="40319" cy="27834"/>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13241383" y="2854766"/>
              <a:ext cx="36812" cy="27411"/>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13503453" y="1808889"/>
              <a:ext cx="33837" cy="30992"/>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11205332" y="1856368"/>
              <a:ext cx="39364" cy="92663"/>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11469000" y="2007709"/>
              <a:ext cx="68868" cy="33342"/>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11627337" y="2016816"/>
              <a:ext cx="37142" cy="27613"/>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11106041" y="1917268"/>
              <a:ext cx="32993" cy="28036"/>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27"/>
          <p:cNvSpPr txBox="1"/>
          <p:nvPr>
            <p:ph type="title"/>
          </p:nvPr>
        </p:nvSpPr>
        <p:spPr>
          <a:xfrm>
            <a:off x="720000" y="3920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THIS IS A MAP</a:t>
            </a:r>
            <a:endParaRPr/>
          </a:p>
        </p:txBody>
      </p:sp>
      <p:grpSp>
        <p:nvGrpSpPr>
          <p:cNvPr id="954" name="Google Shape;954;p27"/>
          <p:cNvGrpSpPr/>
          <p:nvPr/>
        </p:nvGrpSpPr>
        <p:grpSpPr>
          <a:xfrm>
            <a:off x="2540607" y="1727043"/>
            <a:ext cx="252060" cy="252060"/>
            <a:chOff x="3979175" y="2806250"/>
            <a:chExt cx="304200" cy="304200"/>
          </a:xfrm>
        </p:grpSpPr>
        <p:sp>
          <p:nvSpPr>
            <p:cNvPr id="955" name="Google Shape;955;p27"/>
            <p:cNvSpPr/>
            <p:nvPr/>
          </p:nvSpPr>
          <p:spPr>
            <a:xfrm>
              <a:off x="3979175" y="2806250"/>
              <a:ext cx="304200" cy="3042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4021982" y="2849057"/>
              <a:ext cx="218400" cy="21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27"/>
          <p:cNvGrpSpPr/>
          <p:nvPr/>
        </p:nvGrpSpPr>
        <p:grpSpPr>
          <a:xfrm>
            <a:off x="2540607" y="2271568"/>
            <a:ext cx="252060" cy="252060"/>
            <a:chOff x="3979175" y="2806250"/>
            <a:chExt cx="304200" cy="304200"/>
          </a:xfrm>
        </p:grpSpPr>
        <p:sp>
          <p:nvSpPr>
            <p:cNvPr id="958" name="Google Shape;958;p27"/>
            <p:cNvSpPr/>
            <p:nvPr/>
          </p:nvSpPr>
          <p:spPr>
            <a:xfrm>
              <a:off x="3979175" y="2806250"/>
              <a:ext cx="304200" cy="3042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4021982" y="2849057"/>
              <a:ext cx="218400" cy="21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27"/>
          <p:cNvGrpSpPr/>
          <p:nvPr/>
        </p:nvGrpSpPr>
        <p:grpSpPr>
          <a:xfrm>
            <a:off x="3233132" y="1727043"/>
            <a:ext cx="252060" cy="252060"/>
            <a:chOff x="3979175" y="2806250"/>
            <a:chExt cx="304200" cy="304200"/>
          </a:xfrm>
        </p:grpSpPr>
        <p:sp>
          <p:nvSpPr>
            <p:cNvPr id="961" name="Google Shape;961;p27"/>
            <p:cNvSpPr/>
            <p:nvPr/>
          </p:nvSpPr>
          <p:spPr>
            <a:xfrm>
              <a:off x="3979175" y="2806250"/>
              <a:ext cx="304200" cy="30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4021982" y="2849057"/>
              <a:ext cx="218400" cy="21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27"/>
          <p:cNvSpPr/>
          <p:nvPr/>
        </p:nvSpPr>
        <p:spPr>
          <a:xfrm>
            <a:off x="5963700" y="1591700"/>
            <a:ext cx="364800" cy="364800"/>
          </a:xfrm>
          <a:prstGeom prst="pie">
            <a:avLst>
              <a:gd fmla="val 0" name="adj1"/>
              <a:gd fmla="val 16200000" name="adj2"/>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txBox="1"/>
          <p:nvPr/>
        </p:nvSpPr>
        <p:spPr>
          <a:xfrm flipH="1">
            <a:off x="6563400" y="1635200"/>
            <a:ext cx="1860600" cy="599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Despite being red, it’s cold</a:t>
            </a:r>
            <a:endParaRPr sz="1600">
              <a:solidFill>
                <a:schemeClr val="dk1"/>
              </a:solidFill>
              <a:latin typeface="Montserrat"/>
              <a:ea typeface="Montserrat"/>
              <a:cs typeface="Montserrat"/>
              <a:sym typeface="Montserrat"/>
            </a:endParaRPr>
          </a:p>
        </p:txBody>
      </p:sp>
      <p:sp>
        <p:nvSpPr>
          <p:cNvPr id="965" name="Google Shape;965;p27"/>
          <p:cNvSpPr txBox="1"/>
          <p:nvPr/>
        </p:nvSpPr>
        <p:spPr>
          <a:xfrm flipH="1">
            <a:off x="6563400" y="1269075"/>
            <a:ext cx="1860600" cy="36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dk2"/>
                </a:solidFill>
                <a:latin typeface="Passion One"/>
                <a:ea typeface="Passion One"/>
                <a:cs typeface="Passion One"/>
                <a:sym typeface="Passion One"/>
              </a:rPr>
              <a:t>MARS</a:t>
            </a:r>
            <a:endParaRPr sz="2200">
              <a:solidFill>
                <a:schemeClr val="dk2"/>
              </a:solidFill>
              <a:latin typeface="Passion One"/>
              <a:ea typeface="Passion One"/>
              <a:cs typeface="Passion One"/>
              <a:sym typeface="Passion One"/>
            </a:endParaRPr>
          </a:p>
        </p:txBody>
      </p:sp>
      <p:sp>
        <p:nvSpPr>
          <p:cNvPr id="966" name="Google Shape;966;p27"/>
          <p:cNvSpPr txBox="1"/>
          <p:nvPr/>
        </p:nvSpPr>
        <p:spPr>
          <a:xfrm flipH="1">
            <a:off x="6563400" y="4004100"/>
            <a:ext cx="1860600" cy="599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Venus has a beautiful name</a:t>
            </a:r>
            <a:endParaRPr sz="1600">
              <a:solidFill>
                <a:schemeClr val="dk1"/>
              </a:solidFill>
              <a:latin typeface="Montserrat"/>
              <a:ea typeface="Montserrat"/>
              <a:cs typeface="Montserrat"/>
              <a:sym typeface="Montserrat"/>
            </a:endParaRPr>
          </a:p>
        </p:txBody>
      </p:sp>
      <p:sp>
        <p:nvSpPr>
          <p:cNvPr id="967" name="Google Shape;967;p27"/>
          <p:cNvSpPr txBox="1"/>
          <p:nvPr/>
        </p:nvSpPr>
        <p:spPr>
          <a:xfrm flipH="1">
            <a:off x="6563400" y="3637975"/>
            <a:ext cx="1860600" cy="36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dk2"/>
                </a:solidFill>
                <a:latin typeface="Passion One"/>
                <a:ea typeface="Passion One"/>
                <a:cs typeface="Passion One"/>
                <a:sym typeface="Passion One"/>
              </a:rPr>
              <a:t>VENUS</a:t>
            </a:r>
            <a:endParaRPr sz="2200">
              <a:solidFill>
                <a:schemeClr val="dk2"/>
              </a:solidFill>
              <a:latin typeface="Passion One"/>
              <a:ea typeface="Passion One"/>
              <a:cs typeface="Passion One"/>
              <a:sym typeface="Passion One"/>
            </a:endParaRPr>
          </a:p>
        </p:txBody>
      </p:sp>
      <p:sp>
        <p:nvSpPr>
          <p:cNvPr id="968" name="Google Shape;968;p27"/>
          <p:cNvSpPr txBox="1"/>
          <p:nvPr/>
        </p:nvSpPr>
        <p:spPr>
          <a:xfrm flipH="1">
            <a:off x="6563400" y="2819638"/>
            <a:ext cx="1860600" cy="599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It’s the closest planet to the Sun </a:t>
            </a:r>
            <a:endParaRPr sz="1600">
              <a:solidFill>
                <a:schemeClr val="dk1"/>
              </a:solidFill>
              <a:latin typeface="Montserrat"/>
              <a:ea typeface="Montserrat"/>
              <a:cs typeface="Montserrat"/>
              <a:sym typeface="Montserrat"/>
            </a:endParaRPr>
          </a:p>
        </p:txBody>
      </p:sp>
      <p:sp>
        <p:nvSpPr>
          <p:cNvPr id="969" name="Google Shape;969;p27"/>
          <p:cNvSpPr txBox="1"/>
          <p:nvPr/>
        </p:nvSpPr>
        <p:spPr>
          <a:xfrm flipH="1">
            <a:off x="6563400" y="2453513"/>
            <a:ext cx="1860600" cy="36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dk2"/>
                </a:solidFill>
                <a:latin typeface="Passion One"/>
                <a:ea typeface="Passion One"/>
                <a:cs typeface="Passion One"/>
                <a:sym typeface="Passion One"/>
              </a:rPr>
              <a:t>MERCURY</a:t>
            </a:r>
            <a:endParaRPr sz="2200">
              <a:solidFill>
                <a:schemeClr val="dk2"/>
              </a:solidFill>
              <a:latin typeface="Passion One"/>
              <a:ea typeface="Passion One"/>
              <a:cs typeface="Passion One"/>
              <a:sym typeface="Passion One"/>
            </a:endParaRPr>
          </a:p>
        </p:txBody>
      </p:sp>
      <p:sp>
        <p:nvSpPr>
          <p:cNvPr id="970" name="Google Shape;970;p27"/>
          <p:cNvSpPr/>
          <p:nvPr/>
        </p:nvSpPr>
        <p:spPr>
          <a:xfrm>
            <a:off x="5963700" y="2775650"/>
            <a:ext cx="364800" cy="364800"/>
          </a:xfrm>
          <a:prstGeom prst="pie">
            <a:avLst>
              <a:gd fmla="val 3445892" name="adj1"/>
              <a:gd fmla="val 16200000" name="adj2"/>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5963700" y="3959600"/>
            <a:ext cx="364800" cy="364800"/>
          </a:xfrm>
          <a:prstGeom prst="pie">
            <a:avLst>
              <a:gd fmla="val 5431449" name="adj1"/>
              <a:gd fmla="val 16200000" name="adj2"/>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27"/>
          <p:cNvGrpSpPr/>
          <p:nvPr/>
        </p:nvGrpSpPr>
        <p:grpSpPr>
          <a:xfrm>
            <a:off x="1617607" y="2938293"/>
            <a:ext cx="252060" cy="252060"/>
            <a:chOff x="3979175" y="2806250"/>
            <a:chExt cx="304200" cy="304200"/>
          </a:xfrm>
        </p:grpSpPr>
        <p:sp>
          <p:nvSpPr>
            <p:cNvPr id="973" name="Google Shape;973;p27"/>
            <p:cNvSpPr/>
            <p:nvPr/>
          </p:nvSpPr>
          <p:spPr>
            <a:xfrm>
              <a:off x="3979175" y="2806250"/>
              <a:ext cx="304200" cy="30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4021982" y="2849057"/>
              <a:ext cx="218400" cy="21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7"/>
          <p:cNvGrpSpPr/>
          <p:nvPr/>
        </p:nvGrpSpPr>
        <p:grpSpPr>
          <a:xfrm>
            <a:off x="3663957" y="3845893"/>
            <a:ext cx="252060" cy="252060"/>
            <a:chOff x="3979175" y="2806250"/>
            <a:chExt cx="304200" cy="304200"/>
          </a:xfrm>
        </p:grpSpPr>
        <p:sp>
          <p:nvSpPr>
            <p:cNvPr id="976" name="Google Shape;976;p27"/>
            <p:cNvSpPr/>
            <p:nvPr/>
          </p:nvSpPr>
          <p:spPr>
            <a:xfrm>
              <a:off x="3979175" y="2806250"/>
              <a:ext cx="304200" cy="30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4021982" y="2849057"/>
              <a:ext cx="218400" cy="21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27"/>
          <p:cNvGrpSpPr/>
          <p:nvPr/>
        </p:nvGrpSpPr>
        <p:grpSpPr>
          <a:xfrm>
            <a:off x="1735782" y="1783393"/>
            <a:ext cx="252060" cy="252060"/>
            <a:chOff x="3979175" y="2806250"/>
            <a:chExt cx="304200" cy="304200"/>
          </a:xfrm>
        </p:grpSpPr>
        <p:sp>
          <p:nvSpPr>
            <p:cNvPr id="979" name="Google Shape;979;p27"/>
            <p:cNvSpPr/>
            <p:nvPr/>
          </p:nvSpPr>
          <p:spPr>
            <a:xfrm>
              <a:off x="3979175" y="2806250"/>
              <a:ext cx="304200" cy="304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4021982" y="2849057"/>
              <a:ext cx="218400" cy="21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27"/>
          <p:cNvGrpSpPr/>
          <p:nvPr/>
        </p:nvGrpSpPr>
        <p:grpSpPr>
          <a:xfrm>
            <a:off x="1101357" y="2686243"/>
            <a:ext cx="252060" cy="252060"/>
            <a:chOff x="3979175" y="2806250"/>
            <a:chExt cx="304200" cy="304200"/>
          </a:xfrm>
        </p:grpSpPr>
        <p:sp>
          <p:nvSpPr>
            <p:cNvPr id="982" name="Google Shape;982;p27"/>
            <p:cNvSpPr/>
            <p:nvPr/>
          </p:nvSpPr>
          <p:spPr>
            <a:xfrm>
              <a:off x="3979175" y="2806250"/>
              <a:ext cx="304200" cy="3042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4021982" y="2849057"/>
              <a:ext cx="218400" cy="21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7"/>
          <p:cNvGrpSpPr/>
          <p:nvPr/>
        </p:nvGrpSpPr>
        <p:grpSpPr>
          <a:xfrm>
            <a:off x="1536832" y="3657793"/>
            <a:ext cx="252060" cy="252060"/>
            <a:chOff x="3979175" y="2806250"/>
            <a:chExt cx="304200" cy="304200"/>
          </a:xfrm>
        </p:grpSpPr>
        <p:sp>
          <p:nvSpPr>
            <p:cNvPr id="985" name="Google Shape;985;p27"/>
            <p:cNvSpPr/>
            <p:nvPr/>
          </p:nvSpPr>
          <p:spPr>
            <a:xfrm>
              <a:off x="3979175" y="2806250"/>
              <a:ext cx="304200" cy="3042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4021982" y="2849057"/>
              <a:ext cx="218400" cy="21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7"/>
          <p:cNvGrpSpPr/>
          <p:nvPr/>
        </p:nvGrpSpPr>
        <p:grpSpPr>
          <a:xfrm>
            <a:off x="3177057" y="2445718"/>
            <a:ext cx="252060" cy="252060"/>
            <a:chOff x="3979175" y="2806250"/>
            <a:chExt cx="304200" cy="304200"/>
          </a:xfrm>
        </p:grpSpPr>
        <p:sp>
          <p:nvSpPr>
            <p:cNvPr id="988" name="Google Shape;988;p27"/>
            <p:cNvSpPr/>
            <p:nvPr/>
          </p:nvSpPr>
          <p:spPr>
            <a:xfrm>
              <a:off x="3979175" y="2806250"/>
              <a:ext cx="304200" cy="3042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4021982" y="2849057"/>
              <a:ext cx="218400" cy="21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90" name="Google Shape;990;p27"/>
          <p:cNvPicPr preferRelativeResize="0"/>
          <p:nvPr/>
        </p:nvPicPr>
        <p:blipFill>
          <a:blip r:embed="rId3">
            <a:alphaModFix/>
          </a:blip>
          <a:stretch>
            <a:fillRect/>
          </a:stretch>
        </p:blipFill>
        <p:spPr>
          <a:xfrm>
            <a:off x="444013" y="310250"/>
            <a:ext cx="8255976" cy="4411450"/>
          </a:xfrm>
          <a:prstGeom prst="rect">
            <a:avLst/>
          </a:prstGeom>
          <a:noFill/>
          <a:ln>
            <a:noFill/>
          </a:ln>
        </p:spPr>
      </p:pic>
      <p:sp>
        <p:nvSpPr>
          <p:cNvPr id="991" name="Google Shape;991;p27"/>
          <p:cNvSpPr/>
          <p:nvPr/>
        </p:nvSpPr>
        <p:spPr>
          <a:xfrm>
            <a:off x="719225" y="1269075"/>
            <a:ext cx="2217900" cy="31335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992" name="Google Shape;992;p27"/>
          <p:cNvSpPr/>
          <p:nvPr/>
        </p:nvSpPr>
        <p:spPr>
          <a:xfrm>
            <a:off x="6384750" y="1326325"/>
            <a:ext cx="2217900" cy="31335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91"/>
                                        </p:tgtEl>
                                        <p:attrNameLst>
                                          <p:attrName>style.visibility</p:attrName>
                                        </p:attrNameLst>
                                      </p:cBhvr>
                                      <p:to>
                                        <p:strVal val="visible"/>
                                      </p:to>
                                    </p:set>
                                    <p:anim calcmode="lin" valueType="num">
                                      <p:cBhvr additive="base">
                                        <p:cTn dur="1000"/>
                                        <p:tgtEl>
                                          <p:spTgt spid="991"/>
                                        </p:tgtEl>
                                        <p:attrNameLst>
                                          <p:attrName>ppt_w</p:attrName>
                                        </p:attrNameLst>
                                      </p:cBhvr>
                                      <p:tavLst>
                                        <p:tav fmla="" tm="0">
                                          <p:val>
                                            <p:strVal val="0"/>
                                          </p:val>
                                        </p:tav>
                                        <p:tav fmla="" tm="100000">
                                          <p:val>
                                            <p:strVal val="#ppt_w"/>
                                          </p:val>
                                        </p:tav>
                                      </p:tavLst>
                                    </p:anim>
                                    <p:anim calcmode="lin" valueType="num">
                                      <p:cBhvr additive="base">
                                        <p:cTn dur="1000"/>
                                        <p:tgtEl>
                                          <p:spTgt spid="9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91"/>
                                        </p:tgtEl>
                                      </p:cBhvr>
                                    </p:animEffect>
                                    <p:set>
                                      <p:cBhvr>
                                        <p:cTn dur="1" fill="hold">
                                          <p:stCondLst>
                                            <p:cond delay="1000"/>
                                          </p:stCondLst>
                                        </p:cTn>
                                        <p:tgtEl>
                                          <p:spTgt spid="9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92"/>
                                        </p:tgtEl>
                                        <p:attrNameLst>
                                          <p:attrName>style.visibility</p:attrName>
                                        </p:attrNameLst>
                                      </p:cBhvr>
                                      <p:to>
                                        <p:strVal val="visible"/>
                                      </p:to>
                                    </p:set>
                                    <p:anim calcmode="lin" valueType="num">
                                      <p:cBhvr additive="base">
                                        <p:cTn dur="1000"/>
                                        <p:tgtEl>
                                          <p:spTgt spid="9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pic>
        <p:nvPicPr>
          <p:cNvPr id="997" name="Google Shape;997;p28"/>
          <p:cNvPicPr preferRelativeResize="0"/>
          <p:nvPr/>
        </p:nvPicPr>
        <p:blipFill>
          <a:blip r:embed="rId3">
            <a:alphaModFix/>
          </a:blip>
          <a:stretch>
            <a:fillRect/>
          </a:stretch>
        </p:blipFill>
        <p:spPr>
          <a:xfrm>
            <a:off x="1077463" y="713125"/>
            <a:ext cx="6989075" cy="3717251"/>
          </a:xfrm>
          <a:prstGeom prst="rect">
            <a:avLst/>
          </a:prstGeom>
          <a:noFill/>
          <a:ln>
            <a:noFill/>
          </a:ln>
        </p:spPr>
      </p:pic>
      <p:sp>
        <p:nvSpPr>
          <p:cNvPr id="998" name="Google Shape;998;p28"/>
          <p:cNvSpPr/>
          <p:nvPr/>
        </p:nvSpPr>
        <p:spPr>
          <a:xfrm>
            <a:off x="1376600" y="1991175"/>
            <a:ext cx="1451700" cy="21255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999" name="Google Shape;999;p28"/>
          <p:cNvSpPr/>
          <p:nvPr/>
        </p:nvSpPr>
        <p:spPr>
          <a:xfrm>
            <a:off x="3440825" y="1566675"/>
            <a:ext cx="1451700" cy="25500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00" name="Google Shape;1000;p28"/>
          <p:cNvSpPr/>
          <p:nvPr/>
        </p:nvSpPr>
        <p:spPr>
          <a:xfrm>
            <a:off x="5586650" y="1991175"/>
            <a:ext cx="1451700" cy="21255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000"/>
                                        <p:tgtEl>
                                          <p:spTgt spid="9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29"/>
          <p:cNvSpPr txBox="1"/>
          <p:nvPr>
            <p:ph idx="1" type="subTitle"/>
          </p:nvPr>
        </p:nvSpPr>
        <p:spPr>
          <a:xfrm>
            <a:off x="2026425" y="2824549"/>
            <a:ext cx="7140900" cy="850500"/>
          </a:xfrm>
          <a:prstGeom prst="rect">
            <a:avLst/>
          </a:prstGeom>
        </p:spPr>
        <p:txBody>
          <a:bodyPr anchorCtr="0" anchor="ctr" bIns="0" lIns="0" spcFirstLastPara="1" rIns="0" wrap="square" tIns="0">
            <a:noAutofit/>
          </a:bodyPr>
          <a:lstStyle/>
          <a:p>
            <a:pPr indent="-317500" lvl="0" marL="457200" rtl="0" algn="l">
              <a:spcBef>
                <a:spcPts val="0"/>
              </a:spcBef>
              <a:spcAft>
                <a:spcPts val="0"/>
              </a:spcAft>
              <a:buSzPts val="1400"/>
              <a:buChar char="●"/>
            </a:pPr>
            <a:r>
              <a:rPr lang="en" sz="1400"/>
              <a:t>Old data samples (from the year of 2015)</a:t>
            </a:r>
            <a:endParaRPr sz="1400"/>
          </a:p>
          <a:p>
            <a:pPr indent="-317500" lvl="0" marL="457200" rtl="0" algn="l">
              <a:spcBef>
                <a:spcPts val="0"/>
              </a:spcBef>
              <a:spcAft>
                <a:spcPts val="0"/>
              </a:spcAft>
              <a:buSzPts val="1400"/>
              <a:buChar char="●"/>
            </a:pPr>
            <a:r>
              <a:rPr lang="en" sz="1400"/>
              <a:t>More variation to the topping selections these days</a:t>
            </a:r>
            <a:endParaRPr sz="1400"/>
          </a:p>
          <a:p>
            <a:pPr indent="-317500" lvl="0" marL="457200" rtl="0" algn="l">
              <a:spcBef>
                <a:spcPts val="0"/>
              </a:spcBef>
              <a:spcAft>
                <a:spcPts val="0"/>
              </a:spcAft>
              <a:buSzPts val="1400"/>
              <a:buChar char="●"/>
            </a:pPr>
            <a:r>
              <a:rPr lang="en" sz="1400"/>
              <a:t>Data relies on individuals who </a:t>
            </a:r>
            <a:r>
              <a:rPr i="1" lang="en" sz="1400"/>
              <a:t>answered</a:t>
            </a:r>
            <a:r>
              <a:rPr lang="en" sz="1400"/>
              <a:t> their phones </a:t>
            </a:r>
            <a:endParaRPr sz="1400"/>
          </a:p>
          <a:p>
            <a:pPr indent="0" lvl="0" marL="457200" rtl="0" algn="l">
              <a:spcBef>
                <a:spcPts val="0"/>
              </a:spcBef>
              <a:spcAft>
                <a:spcPts val="0"/>
              </a:spcAft>
              <a:buNone/>
            </a:pPr>
            <a:r>
              <a:t/>
            </a:r>
            <a:endParaRPr sz="1400"/>
          </a:p>
        </p:txBody>
      </p:sp>
      <p:sp>
        <p:nvSpPr>
          <p:cNvPr id="1006" name="Google Shape;1006;p29"/>
          <p:cNvSpPr txBox="1"/>
          <p:nvPr>
            <p:ph idx="5" type="subTitle"/>
          </p:nvPr>
        </p:nvSpPr>
        <p:spPr>
          <a:xfrm>
            <a:off x="2058837" y="4103353"/>
            <a:ext cx="5558700" cy="698100"/>
          </a:xfrm>
          <a:prstGeom prst="rect">
            <a:avLst/>
          </a:prstGeom>
        </p:spPr>
        <p:txBody>
          <a:bodyPr anchorCtr="0" anchor="ctr" bIns="0" lIns="0" spcFirstLastPara="1" rIns="0" wrap="square" tIns="0">
            <a:noAutofit/>
          </a:bodyPr>
          <a:lstStyle/>
          <a:p>
            <a:pPr indent="-311150" lvl="0" marL="457200" rtl="0" algn="l">
              <a:spcBef>
                <a:spcPts val="0"/>
              </a:spcBef>
              <a:spcAft>
                <a:spcPts val="0"/>
              </a:spcAft>
              <a:buSzPts val="1300"/>
              <a:buChar char="●"/>
            </a:pPr>
            <a:r>
              <a:rPr lang="en" sz="1300"/>
              <a:t>Marketing &amp; advertising purposes</a:t>
            </a:r>
            <a:endParaRPr sz="1300"/>
          </a:p>
        </p:txBody>
      </p:sp>
      <p:sp>
        <p:nvSpPr>
          <p:cNvPr id="1007" name="Google Shape;1007;p29"/>
          <p:cNvSpPr txBox="1"/>
          <p:nvPr/>
        </p:nvSpPr>
        <p:spPr>
          <a:xfrm>
            <a:off x="2102625" y="3810800"/>
            <a:ext cx="2995200" cy="37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Insights</a:t>
            </a:r>
            <a:endParaRPr b="1" sz="1600">
              <a:solidFill>
                <a:schemeClr val="dk1"/>
              </a:solidFill>
              <a:latin typeface="Montserrat"/>
              <a:ea typeface="Montserrat"/>
              <a:cs typeface="Montserrat"/>
              <a:sym typeface="Montserrat"/>
            </a:endParaRPr>
          </a:p>
        </p:txBody>
      </p:sp>
      <p:sp>
        <p:nvSpPr>
          <p:cNvPr id="1008" name="Google Shape;1008;p29"/>
          <p:cNvSpPr txBox="1"/>
          <p:nvPr/>
        </p:nvSpPr>
        <p:spPr>
          <a:xfrm>
            <a:off x="2026435" y="461300"/>
            <a:ext cx="2995200" cy="37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Conclusions</a:t>
            </a:r>
            <a:endParaRPr b="1" sz="1600">
              <a:solidFill>
                <a:schemeClr val="dk1"/>
              </a:solidFill>
              <a:latin typeface="Montserrat"/>
              <a:ea typeface="Montserrat"/>
              <a:cs typeface="Montserrat"/>
              <a:sym typeface="Montserrat"/>
            </a:endParaRPr>
          </a:p>
        </p:txBody>
      </p:sp>
      <p:sp>
        <p:nvSpPr>
          <p:cNvPr id="1009" name="Google Shape;1009;p29"/>
          <p:cNvSpPr txBox="1"/>
          <p:nvPr/>
        </p:nvSpPr>
        <p:spPr>
          <a:xfrm>
            <a:off x="2081197" y="2316554"/>
            <a:ext cx="2939100" cy="37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Limitations</a:t>
            </a:r>
            <a:endParaRPr b="1" sz="1600">
              <a:solidFill>
                <a:schemeClr val="dk1"/>
              </a:solidFill>
              <a:latin typeface="Montserrat"/>
              <a:ea typeface="Montserrat"/>
              <a:cs typeface="Montserrat"/>
              <a:sym typeface="Montserrat"/>
            </a:endParaRPr>
          </a:p>
        </p:txBody>
      </p:sp>
      <p:grpSp>
        <p:nvGrpSpPr>
          <p:cNvPr id="1010" name="Google Shape;1010;p29"/>
          <p:cNvGrpSpPr/>
          <p:nvPr/>
        </p:nvGrpSpPr>
        <p:grpSpPr>
          <a:xfrm>
            <a:off x="786582" y="3760601"/>
            <a:ext cx="1085102" cy="1048428"/>
            <a:chOff x="-942470" y="2658813"/>
            <a:chExt cx="860100" cy="860143"/>
          </a:xfrm>
        </p:grpSpPr>
        <p:sp>
          <p:nvSpPr>
            <p:cNvPr id="1011" name="Google Shape;1011;p29"/>
            <p:cNvSpPr/>
            <p:nvPr/>
          </p:nvSpPr>
          <p:spPr>
            <a:xfrm>
              <a:off x="-942470" y="2658813"/>
              <a:ext cx="860100" cy="860100"/>
            </a:xfrm>
            <a:prstGeom prst="ellipse">
              <a:avLst/>
            </a:prstGeom>
            <a:solidFill>
              <a:schemeClr val="accent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886822" y="2713874"/>
              <a:ext cx="749700" cy="749700"/>
            </a:xfrm>
            <a:prstGeom prst="ellipse">
              <a:avLst/>
            </a:prstGeom>
            <a:solidFill>
              <a:schemeClr val="accent4"/>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a:off x="-887863" y="2714450"/>
              <a:ext cx="751800" cy="751800"/>
            </a:xfrm>
            <a:prstGeom prst="pie">
              <a:avLst>
                <a:gd fmla="val 16221168" name="adj1"/>
                <a:gd fmla="val 1848795" name="adj2"/>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884746" y="2873849"/>
              <a:ext cx="744909" cy="430105"/>
            </a:xfrm>
            <a:custGeom>
              <a:rect b="b" l="l" r="r" t="t"/>
              <a:pathLst>
                <a:path extrusionOk="0" h="11590" w="20073">
                  <a:moveTo>
                    <a:pt x="1" y="1"/>
                  </a:moveTo>
                  <a:lnTo>
                    <a:pt x="20073" y="11589"/>
                  </a:lnTo>
                </a:path>
              </a:pathLst>
            </a:custGeom>
            <a:solidFill>
              <a:srgbClr val="F9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884746" y="2873849"/>
              <a:ext cx="744909" cy="430105"/>
            </a:xfrm>
            <a:custGeom>
              <a:rect b="b" l="l" r="r" t="t"/>
              <a:pathLst>
                <a:path extrusionOk="0" h="11590" w="20073">
                  <a:moveTo>
                    <a:pt x="20073" y="1"/>
                  </a:moveTo>
                  <a:lnTo>
                    <a:pt x="1" y="11589"/>
                  </a:lnTo>
                </a:path>
              </a:pathLst>
            </a:custGeom>
            <a:solidFill>
              <a:srgbClr val="F9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6" name="Google Shape;1016;p29"/>
            <p:cNvGrpSpPr/>
            <p:nvPr/>
          </p:nvGrpSpPr>
          <p:grpSpPr>
            <a:xfrm flipH="1" rot="2130553">
              <a:off x="-503707" y="2742009"/>
              <a:ext cx="134864" cy="107424"/>
              <a:chOff x="-602987" y="2563895"/>
              <a:chExt cx="640505" cy="510186"/>
            </a:xfrm>
          </p:grpSpPr>
          <p:sp>
            <p:nvSpPr>
              <p:cNvPr id="1017" name="Google Shape;1017;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9"/>
            <p:cNvGrpSpPr/>
            <p:nvPr/>
          </p:nvGrpSpPr>
          <p:grpSpPr>
            <a:xfrm flipH="1" rot="2363708">
              <a:off x="-361220" y="3060545"/>
              <a:ext cx="195638" cy="150886"/>
              <a:chOff x="3206237" y="4273754"/>
              <a:chExt cx="855128" cy="659520"/>
            </a:xfrm>
          </p:grpSpPr>
          <p:sp>
            <p:nvSpPr>
              <p:cNvPr id="1021" name="Google Shape;1021;p29"/>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9"/>
            <p:cNvSpPr/>
            <p:nvPr/>
          </p:nvSpPr>
          <p:spPr>
            <a:xfrm flipH="1" rot="444051">
              <a:off x="-434505" y="2795113"/>
              <a:ext cx="164633" cy="15642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flipH="1" rot="444275">
              <a:off x="-496517" y="2915254"/>
              <a:ext cx="91055" cy="9075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29"/>
            <p:cNvGrpSpPr/>
            <p:nvPr/>
          </p:nvGrpSpPr>
          <p:grpSpPr>
            <a:xfrm flipH="1" rot="3144052">
              <a:off x="-297579" y="2957583"/>
              <a:ext cx="135137" cy="123555"/>
              <a:chOff x="7951491" y="3948941"/>
              <a:chExt cx="472500" cy="432126"/>
            </a:xfrm>
          </p:grpSpPr>
          <p:sp>
            <p:nvSpPr>
              <p:cNvPr id="1028" name="Google Shape;1028;p2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29"/>
              <p:cNvGrpSpPr/>
              <p:nvPr/>
            </p:nvGrpSpPr>
            <p:grpSpPr>
              <a:xfrm>
                <a:off x="8040998" y="4004152"/>
                <a:ext cx="305305" cy="293709"/>
                <a:chOff x="8040998" y="4004152"/>
                <a:chExt cx="305305" cy="293709"/>
              </a:xfrm>
            </p:grpSpPr>
            <p:sp>
              <p:nvSpPr>
                <p:cNvPr id="1030" name="Google Shape;1030;p2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8" name="Google Shape;1038;p29"/>
            <p:cNvGrpSpPr/>
            <p:nvPr/>
          </p:nvGrpSpPr>
          <p:grpSpPr>
            <a:xfrm flipH="1" rot="2130553">
              <a:off x="-419456" y="3035042"/>
              <a:ext cx="134864" cy="107424"/>
              <a:chOff x="-602987" y="2563895"/>
              <a:chExt cx="640505" cy="510186"/>
            </a:xfrm>
          </p:grpSpPr>
          <p:sp>
            <p:nvSpPr>
              <p:cNvPr id="1039" name="Google Shape;1039;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2" name="Google Shape;1042;p29"/>
            <p:cNvCxnSpPr/>
            <p:nvPr/>
          </p:nvCxnSpPr>
          <p:spPr>
            <a:xfrm>
              <a:off x="-888117" y="2872155"/>
              <a:ext cx="750600" cy="433500"/>
            </a:xfrm>
            <a:prstGeom prst="straightConnector1">
              <a:avLst/>
            </a:prstGeom>
            <a:noFill/>
            <a:ln cap="flat" cmpd="sng" w="28575">
              <a:solidFill>
                <a:schemeClr val="dk1"/>
              </a:solidFill>
              <a:prstDash val="solid"/>
              <a:round/>
              <a:headEnd len="med" w="med" type="none"/>
              <a:tailEnd len="med" w="med" type="none"/>
            </a:ln>
          </p:spPr>
        </p:cxnSp>
        <p:cxnSp>
          <p:nvCxnSpPr>
            <p:cNvPr id="1043" name="Google Shape;1043;p29"/>
            <p:cNvCxnSpPr/>
            <p:nvPr/>
          </p:nvCxnSpPr>
          <p:spPr>
            <a:xfrm flipH="1" rot="10800000">
              <a:off x="-891850" y="2871183"/>
              <a:ext cx="759300" cy="438300"/>
            </a:xfrm>
            <a:prstGeom prst="straightConnector1">
              <a:avLst/>
            </a:prstGeom>
            <a:noFill/>
            <a:ln cap="flat" cmpd="sng" w="28575">
              <a:solidFill>
                <a:schemeClr val="dk1"/>
              </a:solidFill>
              <a:prstDash val="solid"/>
              <a:round/>
              <a:headEnd len="med" w="med" type="none"/>
              <a:tailEnd len="med" w="med" type="none"/>
            </a:ln>
          </p:spPr>
        </p:cxnSp>
        <p:cxnSp>
          <p:nvCxnSpPr>
            <p:cNvPr id="1044" name="Google Shape;1044;p29"/>
            <p:cNvCxnSpPr/>
            <p:nvPr/>
          </p:nvCxnSpPr>
          <p:spPr>
            <a:xfrm>
              <a:off x="-511966" y="2658856"/>
              <a:ext cx="0" cy="860100"/>
            </a:xfrm>
            <a:prstGeom prst="straightConnector1">
              <a:avLst/>
            </a:prstGeom>
            <a:noFill/>
            <a:ln cap="flat" cmpd="sng" w="28575">
              <a:solidFill>
                <a:schemeClr val="dk1"/>
              </a:solidFill>
              <a:prstDash val="solid"/>
              <a:round/>
              <a:headEnd len="med" w="med" type="none"/>
              <a:tailEnd len="med" w="med" type="none"/>
            </a:ln>
          </p:spPr>
        </p:cxnSp>
      </p:grpSp>
      <p:grpSp>
        <p:nvGrpSpPr>
          <p:cNvPr id="1045" name="Google Shape;1045;p29"/>
          <p:cNvGrpSpPr/>
          <p:nvPr/>
        </p:nvGrpSpPr>
        <p:grpSpPr>
          <a:xfrm>
            <a:off x="786577" y="2271661"/>
            <a:ext cx="1085102" cy="1048428"/>
            <a:chOff x="-1284595" y="2309538"/>
            <a:chExt cx="860100" cy="860143"/>
          </a:xfrm>
        </p:grpSpPr>
        <p:sp>
          <p:nvSpPr>
            <p:cNvPr id="1046" name="Google Shape;1046;p29"/>
            <p:cNvSpPr/>
            <p:nvPr/>
          </p:nvSpPr>
          <p:spPr>
            <a:xfrm>
              <a:off x="-1284595" y="2309538"/>
              <a:ext cx="860100" cy="860100"/>
            </a:xfrm>
            <a:prstGeom prst="ellipse">
              <a:avLst/>
            </a:prstGeom>
            <a:solidFill>
              <a:schemeClr val="accent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1228947" y="2364599"/>
              <a:ext cx="749700" cy="749700"/>
            </a:xfrm>
            <a:prstGeom prst="ellipse">
              <a:avLst/>
            </a:prstGeom>
            <a:solidFill>
              <a:schemeClr val="accent4"/>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1229988" y="2365175"/>
              <a:ext cx="751800" cy="751800"/>
            </a:xfrm>
            <a:prstGeom prst="pie">
              <a:avLst>
                <a:gd fmla="val 16221168" name="adj1"/>
                <a:gd fmla="val 5369678" name="adj2"/>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1226871" y="2524574"/>
              <a:ext cx="744909" cy="430105"/>
            </a:xfrm>
            <a:custGeom>
              <a:rect b="b" l="l" r="r" t="t"/>
              <a:pathLst>
                <a:path extrusionOk="0" h="11590" w="20073">
                  <a:moveTo>
                    <a:pt x="1" y="1"/>
                  </a:moveTo>
                  <a:lnTo>
                    <a:pt x="20073" y="11589"/>
                  </a:lnTo>
                </a:path>
              </a:pathLst>
            </a:custGeom>
            <a:solidFill>
              <a:srgbClr val="F9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1226871" y="2524574"/>
              <a:ext cx="744909" cy="430105"/>
            </a:xfrm>
            <a:custGeom>
              <a:rect b="b" l="l" r="r" t="t"/>
              <a:pathLst>
                <a:path extrusionOk="0" h="11590" w="20073">
                  <a:moveTo>
                    <a:pt x="20073" y="1"/>
                  </a:moveTo>
                  <a:lnTo>
                    <a:pt x="1" y="11589"/>
                  </a:lnTo>
                </a:path>
              </a:pathLst>
            </a:custGeom>
            <a:solidFill>
              <a:srgbClr val="F9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flipH="1" rot="444275">
              <a:off x="-664880" y="2903520"/>
              <a:ext cx="91055" cy="9075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29"/>
            <p:cNvGrpSpPr/>
            <p:nvPr/>
          </p:nvGrpSpPr>
          <p:grpSpPr>
            <a:xfrm flipH="1" rot="2130553">
              <a:off x="-845832" y="2392734"/>
              <a:ext cx="134864" cy="107424"/>
              <a:chOff x="-602987" y="2563895"/>
              <a:chExt cx="640505" cy="510186"/>
            </a:xfrm>
          </p:grpSpPr>
          <p:sp>
            <p:nvSpPr>
              <p:cNvPr id="1053" name="Google Shape;1053;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29"/>
            <p:cNvGrpSpPr/>
            <p:nvPr/>
          </p:nvGrpSpPr>
          <p:grpSpPr>
            <a:xfrm flipH="1" rot="2363708">
              <a:off x="-703345" y="2711270"/>
              <a:ext cx="195638" cy="150886"/>
              <a:chOff x="3206237" y="4273754"/>
              <a:chExt cx="855128" cy="659520"/>
            </a:xfrm>
          </p:grpSpPr>
          <p:sp>
            <p:nvSpPr>
              <p:cNvPr id="1057" name="Google Shape;1057;p29"/>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9"/>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9"/>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29"/>
            <p:cNvSpPr/>
            <p:nvPr/>
          </p:nvSpPr>
          <p:spPr>
            <a:xfrm flipH="1" rot="444051">
              <a:off x="-776630" y="2445838"/>
              <a:ext cx="164633" cy="15642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flipH="1" rot="444275">
              <a:off x="-838642" y="2565979"/>
              <a:ext cx="91055" cy="9075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3" name="Google Shape;1063;p29"/>
            <p:cNvGrpSpPr/>
            <p:nvPr/>
          </p:nvGrpSpPr>
          <p:grpSpPr>
            <a:xfrm flipH="1" rot="3144052">
              <a:off x="-639704" y="2608308"/>
              <a:ext cx="135137" cy="123555"/>
              <a:chOff x="7951491" y="3948941"/>
              <a:chExt cx="472500" cy="432126"/>
            </a:xfrm>
          </p:grpSpPr>
          <p:sp>
            <p:nvSpPr>
              <p:cNvPr id="1064" name="Google Shape;1064;p2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29"/>
              <p:cNvGrpSpPr/>
              <p:nvPr/>
            </p:nvGrpSpPr>
            <p:grpSpPr>
              <a:xfrm>
                <a:off x="8040998" y="4004152"/>
                <a:ext cx="305305" cy="293709"/>
                <a:chOff x="8040998" y="4004152"/>
                <a:chExt cx="305305" cy="293709"/>
              </a:xfrm>
            </p:grpSpPr>
            <p:sp>
              <p:nvSpPr>
                <p:cNvPr id="1066" name="Google Shape;1066;p2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4" name="Google Shape;1074;p29"/>
            <p:cNvGrpSpPr/>
            <p:nvPr/>
          </p:nvGrpSpPr>
          <p:grpSpPr>
            <a:xfrm flipH="1" rot="2130553">
              <a:off x="-761581" y="2685767"/>
              <a:ext cx="134864" cy="107424"/>
              <a:chOff x="-602987" y="2563895"/>
              <a:chExt cx="640505" cy="510186"/>
            </a:xfrm>
          </p:grpSpPr>
          <p:sp>
            <p:nvSpPr>
              <p:cNvPr id="1075" name="Google Shape;1075;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29"/>
            <p:cNvSpPr/>
            <p:nvPr/>
          </p:nvSpPr>
          <p:spPr>
            <a:xfrm flipH="1" rot="444051">
              <a:off x="-776630" y="2876665"/>
              <a:ext cx="164633" cy="15642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29"/>
            <p:cNvGrpSpPr/>
            <p:nvPr/>
          </p:nvGrpSpPr>
          <p:grpSpPr>
            <a:xfrm flipH="1" rot="3144052">
              <a:off x="-846150" y="2811546"/>
              <a:ext cx="135137" cy="123555"/>
              <a:chOff x="7951491" y="3948941"/>
              <a:chExt cx="472500" cy="432126"/>
            </a:xfrm>
          </p:grpSpPr>
          <p:sp>
            <p:nvSpPr>
              <p:cNvPr id="1080" name="Google Shape;1080;p2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29"/>
              <p:cNvGrpSpPr/>
              <p:nvPr/>
            </p:nvGrpSpPr>
            <p:grpSpPr>
              <a:xfrm>
                <a:off x="8040998" y="4004152"/>
                <a:ext cx="305305" cy="293709"/>
                <a:chOff x="8040998" y="4004152"/>
                <a:chExt cx="305305" cy="293709"/>
              </a:xfrm>
            </p:grpSpPr>
            <p:sp>
              <p:nvSpPr>
                <p:cNvPr id="1082" name="Google Shape;1082;p2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0" name="Google Shape;1090;p29"/>
            <p:cNvGrpSpPr/>
            <p:nvPr/>
          </p:nvGrpSpPr>
          <p:grpSpPr>
            <a:xfrm flipH="1" rot="2130553">
              <a:off x="-845832" y="2957871"/>
              <a:ext cx="134864" cy="107424"/>
              <a:chOff x="-602987" y="2563895"/>
              <a:chExt cx="640505" cy="510186"/>
            </a:xfrm>
          </p:grpSpPr>
          <p:sp>
            <p:nvSpPr>
              <p:cNvPr id="1091" name="Google Shape;1091;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4" name="Google Shape;1094;p29"/>
            <p:cNvCxnSpPr/>
            <p:nvPr/>
          </p:nvCxnSpPr>
          <p:spPr>
            <a:xfrm>
              <a:off x="-1230242" y="2522880"/>
              <a:ext cx="750600" cy="433500"/>
            </a:xfrm>
            <a:prstGeom prst="straightConnector1">
              <a:avLst/>
            </a:prstGeom>
            <a:noFill/>
            <a:ln cap="flat" cmpd="sng" w="28575">
              <a:solidFill>
                <a:schemeClr val="dk1"/>
              </a:solidFill>
              <a:prstDash val="solid"/>
              <a:round/>
              <a:headEnd len="med" w="med" type="none"/>
              <a:tailEnd len="med" w="med" type="none"/>
            </a:ln>
          </p:spPr>
        </p:cxnSp>
        <p:cxnSp>
          <p:nvCxnSpPr>
            <p:cNvPr id="1095" name="Google Shape;1095;p29"/>
            <p:cNvCxnSpPr/>
            <p:nvPr/>
          </p:nvCxnSpPr>
          <p:spPr>
            <a:xfrm flipH="1" rot="10800000">
              <a:off x="-1233975" y="2521908"/>
              <a:ext cx="759300" cy="438300"/>
            </a:xfrm>
            <a:prstGeom prst="straightConnector1">
              <a:avLst/>
            </a:prstGeom>
            <a:noFill/>
            <a:ln cap="flat" cmpd="sng" w="28575">
              <a:solidFill>
                <a:schemeClr val="dk1"/>
              </a:solidFill>
              <a:prstDash val="solid"/>
              <a:round/>
              <a:headEnd len="med" w="med" type="none"/>
              <a:tailEnd len="med" w="med" type="none"/>
            </a:ln>
          </p:spPr>
        </p:cxnSp>
        <p:cxnSp>
          <p:nvCxnSpPr>
            <p:cNvPr id="1096" name="Google Shape;1096;p29"/>
            <p:cNvCxnSpPr/>
            <p:nvPr/>
          </p:nvCxnSpPr>
          <p:spPr>
            <a:xfrm>
              <a:off x="-854091" y="2309581"/>
              <a:ext cx="0" cy="860100"/>
            </a:xfrm>
            <a:prstGeom prst="straightConnector1">
              <a:avLst/>
            </a:prstGeom>
            <a:noFill/>
            <a:ln cap="flat" cmpd="sng" w="28575">
              <a:solidFill>
                <a:schemeClr val="dk1"/>
              </a:solidFill>
              <a:prstDash val="solid"/>
              <a:round/>
              <a:headEnd len="med" w="med" type="none"/>
              <a:tailEnd len="med" w="med" type="none"/>
            </a:ln>
          </p:spPr>
        </p:cxnSp>
      </p:grpSp>
      <p:grpSp>
        <p:nvGrpSpPr>
          <p:cNvPr id="1097" name="Google Shape;1097;p29"/>
          <p:cNvGrpSpPr/>
          <p:nvPr/>
        </p:nvGrpSpPr>
        <p:grpSpPr>
          <a:xfrm>
            <a:off x="786133" y="721335"/>
            <a:ext cx="1085102" cy="1048428"/>
            <a:chOff x="-1440820" y="1414113"/>
            <a:chExt cx="860100" cy="860143"/>
          </a:xfrm>
        </p:grpSpPr>
        <p:sp>
          <p:nvSpPr>
            <p:cNvPr id="1098" name="Google Shape;1098;p29"/>
            <p:cNvSpPr/>
            <p:nvPr/>
          </p:nvSpPr>
          <p:spPr>
            <a:xfrm>
              <a:off x="-1440820" y="1414113"/>
              <a:ext cx="860100" cy="860100"/>
            </a:xfrm>
            <a:prstGeom prst="ellipse">
              <a:avLst/>
            </a:prstGeom>
            <a:solidFill>
              <a:schemeClr val="accent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1385172" y="1469174"/>
              <a:ext cx="749700" cy="749700"/>
            </a:xfrm>
            <a:prstGeom prst="ellipse">
              <a:avLst/>
            </a:prstGeom>
            <a:solidFill>
              <a:schemeClr val="accent4"/>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1386213" y="1469750"/>
              <a:ext cx="751800" cy="751800"/>
            </a:xfrm>
            <a:prstGeom prst="pie">
              <a:avLst>
                <a:gd fmla="val 16221168" name="adj1"/>
                <a:gd fmla="val 8998908" name="adj2"/>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1383096" y="1629149"/>
              <a:ext cx="744909" cy="430105"/>
            </a:xfrm>
            <a:custGeom>
              <a:rect b="b" l="l" r="r" t="t"/>
              <a:pathLst>
                <a:path extrusionOk="0" h="11590" w="20073">
                  <a:moveTo>
                    <a:pt x="1" y="1"/>
                  </a:moveTo>
                  <a:lnTo>
                    <a:pt x="20073" y="11589"/>
                  </a:lnTo>
                </a:path>
              </a:pathLst>
            </a:custGeom>
            <a:solidFill>
              <a:srgbClr val="F9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1383096" y="1629149"/>
              <a:ext cx="744909" cy="430105"/>
            </a:xfrm>
            <a:custGeom>
              <a:rect b="b" l="l" r="r" t="t"/>
              <a:pathLst>
                <a:path extrusionOk="0" h="11590" w="20073">
                  <a:moveTo>
                    <a:pt x="20073" y="1"/>
                  </a:moveTo>
                  <a:lnTo>
                    <a:pt x="1" y="11589"/>
                  </a:lnTo>
                </a:path>
              </a:pathLst>
            </a:custGeom>
            <a:solidFill>
              <a:srgbClr val="F9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flipH="1" rot="444275">
              <a:off x="-821105" y="2008095"/>
              <a:ext cx="91055" cy="9075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29"/>
            <p:cNvGrpSpPr/>
            <p:nvPr/>
          </p:nvGrpSpPr>
          <p:grpSpPr>
            <a:xfrm flipH="1" rot="2130553">
              <a:off x="-1002057" y="1497309"/>
              <a:ext cx="134864" cy="107424"/>
              <a:chOff x="-602987" y="2563895"/>
              <a:chExt cx="640505" cy="510186"/>
            </a:xfrm>
          </p:grpSpPr>
          <p:sp>
            <p:nvSpPr>
              <p:cNvPr id="1105" name="Google Shape;1105;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29"/>
            <p:cNvGrpSpPr/>
            <p:nvPr/>
          </p:nvGrpSpPr>
          <p:grpSpPr>
            <a:xfrm flipH="1" rot="2363708">
              <a:off x="-859570" y="1815845"/>
              <a:ext cx="195638" cy="150886"/>
              <a:chOff x="3206237" y="4273754"/>
              <a:chExt cx="855128" cy="659520"/>
            </a:xfrm>
          </p:grpSpPr>
          <p:sp>
            <p:nvSpPr>
              <p:cNvPr id="1109" name="Google Shape;1109;p29"/>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29"/>
            <p:cNvSpPr/>
            <p:nvPr/>
          </p:nvSpPr>
          <p:spPr>
            <a:xfrm flipH="1" rot="444051">
              <a:off x="-932855" y="1550413"/>
              <a:ext cx="164633" cy="15642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flipH="1" rot="444275">
              <a:off x="-994867" y="1670554"/>
              <a:ext cx="91055" cy="9075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5" name="Google Shape;1115;p29"/>
            <p:cNvGrpSpPr/>
            <p:nvPr/>
          </p:nvGrpSpPr>
          <p:grpSpPr>
            <a:xfrm flipH="1" rot="3144052">
              <a:off x="-795929" y="1712883"/>
              <a:ext cx="135137" cy="123555"/>
              <a:chOff x="7951491" y="3948941"/>
              <a:chExt cx="472500" cy="432126"/>
            </a:xfrm>
          </p:grpSpPr>
          <p:sp>
            <p:nvSpPr>
              <p:cNvPr id="1116" name="Google Shape;1116;p2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29"/>
              <p:cNvGrpSpPr/>
              <p:nvPr/>
            </p:nvGrpSpPr>
            <p:grpSpPr>
              <a:xfrm>
                <a:off x="8040998" y="4004152"/>
                <a:ext cx="305305" cy="293709"/>
                <a:chOff x="8040998" y="4004152"/>
                <a:chExt cx="305305" cy="293709"/>
              </a:xfrm>
            </p:grpSpPr>
            <p:sp>
              <p:nvSpPr>
                <p:cNvPr id="1118" name="Google Shape;1118;p2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6" name="Google Shape;1126;p29"/>
            <p:cNvGrpSpPr/>
            <p:nvPr/>
          </p:nvGrpSpPr>
          <p:grpSpPr>
            <a:xfrm flipH="1" rot="2130553">
              <a:off x="-917806" y="1790342"/>
              <a:ext cx="134864" cy="107424"/>
              <a:chOff x="-602987" y="2563895"/>
              <a:chExt cx="640505" cy="510186"/>
            </a:xfrm>
          </p:grpSpPr>
          <p:sp>
            <p:nvSpPr>
              <p:cNvPr id="1127" name="Google Shape;1127;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29"/>
            <p:cNvSpPr/>
            <p:nvPr/>
          </p:nvSpPr>
          <p:spPr>
            <a:xfrm flipH="1" rot="444051">
              <a:off x="-932855" y="1981240"/>
              <a:ext cx="164633" cy="15642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29"/>
            <p:cNvGrpSpPr/>
            <p:nvPr/>
          </p:nvGrpSpPr>
          <p:grpSpPr>
            <a:xfrm flipH="1" rot="3144052">
              <a:off x="-1002375" y="1916121"/>
              <a:ext cx="135137" cy="123555"/>
              <a:chOff x="7951491" y="3948941"/>
              <a:chExt cx="472500" cy="432126"/>
            </a:xfrm>
          </p:grpSpPr>
          <p:sp>
            <p:nvSpPr>
              <p:cNvPr id="1132" name="Google Shape;1132;p29"/>
              <p:cNvSpPr/>
              <p:nvPr/>
            </p:nvSpPr>
            <p:spPr>
              <a:xfrm>
                <a:off x="7951491" y="3948941"/>
                <a:ext cx="472500" cy="432126"/>
              </a:xfrm>
              <a:custGeom>
                <a:rect b="b" l="l" r="r" t="t"/>
                <a:pathLst>
                  <a:path extrusionOk="0" h="5557" w="6076">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29"/>
              <p:cNvGrpSpPr/>
              <p:nvPr/>
            </p:nvGrpSpPr>
            <p:grpSpPr>
              <a:xfrm>
                <a:off x="8040998" y="4004152"/>
                <a:ext cx="305305" cy="293709"/>
                <a:chOff x="8040998" y="4004152"/>
                <a:chExt cx="305305" cy="293709"/>
              </a:xfrm>
            </p:grpSpPr>
            <p:sp>
              <p:nvSpPr>
                <p:cNvPr id="1134" name="Google Shape;1134;p29"/>
                <p:cNvSpPr/>
                <p:nvPr/>
              </p:nvSpPr>
              <p:spPr>
                <a:xfrm>
                  <a:off x="8238677" y="4004152"/>
                  <a:ext cx="36861" cy="34060"/>
                </a:xfrm>
                <a:custGeom>
                  <a:rect b="b" l="l" r="r" t="t"/>
                  <a:pathLst>
                    <a:path extrusionOk="0" h="438" w="474">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8240777" y="4264112"/>
                  <a:ext cx="36861" cy="33516"/>
                </a:xfrm>
                <a:custGeom>
                  <a:rect b="b" l="l" r="r" t="t"/>
                  <a:pathLst>
                    <a:path extrusionOk="0" h="431" w="474">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a:off x="8040998" y="4051665"/>
                  <a:ext cx="75665" cy="69442"/>
                </a:xfrm>
                <a:custGeom>
                  <a:rect b="b" l="l" r="r" t="t"/>
                  <a:pathLst>
                    <a:path extrusionOk="0" h="893" w="973">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8040998" y="4214889"/>
                  <a:ext cx="43782" cy="40359"/>
                </a:xfrm>
                <a:custGeom>
                  <a:rect b="b" l="l" r="r" t="t"/>
                  <a:pathLst>
                    <a:path extrusionOk="0" h="519" w="563">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8302522" y="4139070"/>
                  <a:ext cx="43782" cy="39892"/>
                </a:xfrm>
                <a:custGeom>
                  <a:rect b="b" l="l" r="r" t="t"/>
                  <a:pathLst>
                    <a:path extrusionOk="0" h="513" w="563">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rot="334">
                  <a:off x="8139450" y="4040453"/>
                  <a:ext cx="58746" cy="50250"/>
                </a:xfrm>
                <a:custGeom>
                  <a:rect b="b" l="l" r="r" t="t"/>
                  <a:pathLst>
                    <a:path extrusionOk="0" h="688" w="76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8160290" y="4137748"/>
                  <a:ext cx="59024" cy="53812"/>
                </a:xfrm>
                <a:custGeom>
                  <a:rect b="b" l="l" r="r" t="t"/>
                  <a:pathLst>
                    <a:path extrusionOk="0" h="692" w="759">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8139449" y="4231996"/>
                  <a:ext cx="71544" cy="65865"/>
                </a:xfrm>
                <a:custGeom>
                  <a:rect b="b" l="l" r="r" t="t"/>
                  <a:pathLst>
                    <a:path extrusionOk="0" h="847" w="92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chemeClr val="dk1">
                    <a:alpha val="259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42" name="Google Shape;1142;p29"/>
            <p:cNvGrpSpPr/>
            <p:nvPr/>
          </p:nvGrpSpPr>
          <p:grpSpPr>
            <a:xfrm flipH="1" rot="2130553">
              <a:off x="-1002057" y="2062446"/>
              <a:ext cx="134864" cy="107424"/>
              <a:chOff x="-602987" y="2563895"/>
              <a:chExt cx="640505" cy="510186"/>
            </a:xfrm>
          </p:grpSpPr>
          <p:sp>
            <p:nvSpPr>
              <p:cNvPr id="1143" name="Google Shape;1143;p29"/>
              <p:cNvSpPr/>
              <p:nvPr/>
            </p:nvSpPr>
            <p:spPr>
              <a:xfrm>
                <a:off x="-602987" y="2563895"/>
                <a:ext cx="640505" cy="510186"/>
              </a:xfrm>
              <a:custGeom>
                <a:rect b="b" l="l" r="r" t="t"/>
                <a:pathLst>
                  <a:path extrusionOk="0" h="4442" w="5577">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a:off x="-222844" y="2847239"/>
                <a:ext cx="99458" cy="156203"/>
              </a:xfrm>
              <a:custGeom>
                <a:rect b="b" l="l" r="r" t="t"/>
                <a:pathLst>
                  <a:path extrusionOk="0" h="1360" w="866">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a:off x="-519953" y="2772814"/>
                <a:ext cx="104396" cy="161027"/>
              </a:xfrm>
              <a:custGeom>
                <a:rect b="b" l="l" r="r" t="t"/>
                <a:pathLst>
                  <a:path extrusionOk="0" h="1402" w="909">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46" name="Google Shape;1146;p29"/>
            <p:cNvCxnSpPr/>
            <p:nvPr/>
          </p:nvCxnSpPr>
          <p:spPr>
            <a:xfrm>
              <a:off x="-1386467" y="1627455"/>
              <a:ext cx="750600" cy="433500"/>
            </a:xfrm>
            <a:prstGeom prst="straightConnector1">
              <a:avLst/>
            </a:prstGeom>
            <a:noFill/>
            <a:ln cap="flat" cmpd="sng" w="28575">
              <a:solidFill>
                <a:schemeClr val="dk1"/>
              </a:solidFill>
              <a:prstDash val="solid"/>
              <a:round/>
              <a:headEnd len="med" w="med" type="none"/>
              <a:tailEnd len="med" w="med" type="none"/>
            </a:ln>
          </p:spPr>
        </p:cxnSp>
        <p:cxnSp>
          <p:nvCxnSpPr>
            <p:cNvPr id="1147" name="Google Shape;1147;p29"/>
            <p:cNvCxnSpPr/>
            <p:nvPr/>
          </p:nvCxnSpPr>
          <p:spPr>
            <a:xfrm flipH="1" rot="10800000">
              <a:off x="-1390200" y="1626483"/>
              <a:ext cx="759300" cy="438300"/>
            </a:xfrm>
            <a:prstGeom prst="straightConnector1">
              <a:avLst/>
            </a:prstGeom>
            <a:noFill/>
            <a:ln cap="flat" cmpd="sng" w="28575">
              <a:solidFill>
                <a:schemeClr val="dk1"/>
              </a:solidFill>
              <a:prstDash val="solid"/>
              <a:round/>
              <a:headEnd len="med" w="med" type="none"/>
              <a:tailEnd len="med" w="med" type="none"/>
            </a:ln>
          </p:spPr>
        </p:cxnSp>
        <p:cxnSp>
          <p:nvCxnSpPr>
            <p:cNvPr id="1148" name="Google Shape;1148;p29"/>
            <p:cNvCxnSpPr/>
            <p:nvPr/>
          </p:nvCxnSpPr>
          <p:spPr>
            <a:xfrm>
              <a:off x="-1010316" y="1414156"/>
              <a:ext cx="0" cy="860100"/>
            </a:xfrm>
            <a:prstGeom prst="straightConnector1">
              <a:avLst/>
            </a:prstGeom>
            <a:noFill/>
            <a:ln cap="flat" cmpd="sng" w="28575">
              <a:solidFill>
                <a:schemeClr val="dk1"/>
              </a:solidFill>
              <a:prstDash val="solid"/>
              <a:round/>
              <a:headEnd len="med" w="med" type="none"/>
              <a:tailEnd len="med" w="med" type="none"/>
            </a:ln>
          </p:spPr>
        </p:cxnSp>
        <p:grpSp>
          <p:nvGrpSpPr>
            <p:cNvPr id="1149" name="Google Shape;1149;p29"/>
            <p:cNvGrpSpPr/>
            <p:nvPr/>
          </p:nvGrpSpPr>
          <p:grpSpPr>
            <a:xfrm flipH="1" rot="3291493">
              <a:off x="-1268695" y="2035163"/>
              <a:ext cx="195657" cy="150901"/>
              <a:chOff x="3206237" y="4273754"/>
              <a:chExt cx="855128" cy="659520"/>
            </a:xfrm>
          </p:grpSpPr>
          <p:sp>
            <p:nvSpPr>
              <p:cNvPr id="1150" name="Google Shape;1150;p29"/>
              <p:cNvSpPr/>
              <p:nvPr/>
            </p:nvSpPr>
            <p:spPr>
              <a:xfrm rot="-3656457">
                <a:off x="3481242" y="4199148"/>
                <a:ext cx="305118" cy="808732"/>
              </a:xfrm>
              <a:custGeom>
                <a:rect b="b" l="l" r="r" t="t"/>
                <a:pathLst>
                  <a:path extrusionOk="0" h="32350" w="12205">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rot="-3656457">
                <a:off x="3594045" y="4245844"/>
                <a:ext cx="66049" cy="740483"/>
              </a:xfrm>
              <a:custGeom>
                <a:rect b="b" l="l" r="r" t="t"/>
                <a:pathLst>
                  <a:path extrusionOk="0" h="29620" w="2642">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rot="-3656457">
                <a:off x="3556043" y="4301800"/>
                <a:ext cx="79873" cy="740483"/>
              </a:xfrm>
              <a:custGeom>
                <a:rect b="b" l="l" r="r" t="t"/>
                <a:pathLst>
                  <a:path extrusionOk="0" h="29620" w="3195">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rot="-3656457">
                <a:off x="3610881" y="4177411"/>
                <a:ext cx="108423" cy="740483"/>
              </a:xfrm>
              <a:custGeom>
                <a:rect b="b" l="l" r="r" t="t"/>
                <a:pathLst>
                  <a:path extrusionOk="0" h="29620" w="4337">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29"/>
            <p:cNvSpPr/>
            <p:nvPr/>
          </p:nvSpPr>
          <p:spPr>
            <a:xfrm flipH="1" rot="444051">
              <a:off x="-1208055" y="1936738"/>
              <a:ext cx="164633" cy="156420"/>
            </a:xfrm>
            <a:custGeom>
              <a:rect b="b" l="l" r="r" t="t"/>
              <a:pathLst>
                <a:path extrusionOk="0" h="6671" w="7022">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flipH="1" rot="444275">
              <a:off x="-1114830" y="1897670"/>
              <a:ext cx="91055" cy="90752"/>
            </a:xfrm>
            <a:custGeom>
              <a:rect b="b" l="l" r="r" t="t"/>
              <a:pathLst>
                <a:path extrusionOk="0" h="2757" w="2766">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29"/>
          <p:cNvSpPr txBox="1"/>
          <p:nvPr>
            <p:ph idx="5" type="subTitle"/>
          </p:nvPr>
        </p:nvSpPr>
        <p:spPr>
          <a:xfrm>
            <a:off x="1892212" y="917980"/>
            <a:ext cx="7238100" cy="1439100"/>
          </a:xfrm>
          <a:prstGeom prst="rect">
            <a:avLst/>
          </a:prstGeom>
        </p:spPr>
        <p:txBody>
          <a:bodyPr anchorCtr="0" anchor="ctr" bIns="0" lIns="0" spcFirstLastPara="1" rIns="0" wrap="square" tIns="0">
            <a:noAutofit/>
          </a:bodyPr>
          <a:lstStyle/>
          <a:p>
            <a:pPr indent="-304800" lvl="0" marL="457200" rtl="0" algn="l">
              <a:spcBef>
                <a:spcPts val="0"/>
              </a:spcBef>
              <a:spcAft>
                <a:spcPts val="0"/>
              </a:spcAft>
              <a:buSzPts val="1200"/>
              <a:buChar char="●"/>
            </a:pPr>
            <a:r>
              <a:rPr lang="en" sz="1200"/>
              <a:t>Divorced</a:t>
            </a:r>
            <a:r>
              <a:rPr lang="en" sz="1200"/>
              <a:t> people prefers pepperoni  than W</a:t>
            </a:r>
            <a:r>
              <a:rPr lang="en" sz="1200"/>
              <a:t>idowed</a:t>
            </a:r>
            <a:r>
              <a:rPr lang="en" sz="1200"/>
              <a:t> people</a:t>
            </a:r>
            <a:endParaRPr sz="1200"/>
          </a:p>
          <a:p>
            <a:pPr indent="-304800" lvl="0" marL="457200" rtl="0" algn="l">
              <a:spcBef>
                <a:spcPts val="0"/>
              </a:spcBef>
              <a:spcAft>
                <a:spcPts val="0"/>
              </a:spcAft>
              <a:buSzPts val="1200"/>
              <a:buChar char="●"/>
            </a:pPr>
            <a:r>
              <a:rPr lang="en" sz="1200"/>
              <a:t>Widowed </a:t>
            </a:r>
            <a:r>
              <a:rPr lang="en" sz="1200"/>
              <a:t>people prefers sausage than Separated people</a:t>
            </a:r>
            <a:endParaRPr sz="1200"/>
          </a:p>
          <a:p>
            <a:pPr indent="-304800" lvl="0" marL="457200" rtl="0" algn="l">
              <a:spcBef>
                <a:spcPts val="0"/>
              </a:spcBef>
              <a:spcAft>
                <a:spcPts val="0"/>
              </a:spcAft>
              <a:buSzPts val="1200"/>
              <a:buChar char="●"/>
            </a:pPr>
            <a:r>
              <a:rPr lang="en" sz="1200"/>
              <a:t>Students prefers onions than Homemaker</a:t>
            </a:r>
            <a:endParaRPr sz="1200"/>
          </a:p>
          <a:p>
            <a:pPr indent="-304800" lvl="0" marL="457200" rtl="0" algn="l">
              <a:spcBef>
                <a:spcPts val="0"/>
              </a:spcBef>
              <a:spcAft>
                <a:spcPts val="0"/>
              </a:spcAft>
              <a:buSzPts val="1200"/>
              <a:buChar char="●"/>
            </a:pPr>
            <a:r>
              <a:rPr lang="en" sz="1200"/>
              <a:t>North east prefers mushroom than any other region</a:t>
            </a:r>
            <a:endParaRPr sz="1200"/>
          </a:p>
          <a:p>
            <a:pPr indent="-304800" lvl="0" marL="457200" rtl="0" algn="l">
              <a:spcBef>
                <a:spcPts val="0"/>
              </a:spcBef>
              <a:spcAft>
                <a:spcPts val="0"/>
              </a:spcAft>
              <a:buSzPts val="1200"/>
              <a:buChar char="●"/>
            </a:pPr>
            <a:r>
              <a:rPr lang="en" sz="1200"/>
              <a:t>North central prefers sausage compared to other region</a:t>
            </a:r>
            <a:endParaRPr sz="1200"/>
          </a:p>
          <a:p>
            <a:pPr indent="-304800" lvl="0" marL="457200" rtl="0" algn="l">
              <a:spcBef>
                <a:spcPts val="0"/>
              </a:spcBef>
              <a:spcAft>
                <a:spcPts val="0"/>
              </a:spcAft>
              <a:buSzPts val="1200"/>
              <a:buChar char="●"/>
            </a:pPr>
            <a:r>
              <a:rPr lang="en" sz="1200"/>
              <a:t>Women prefers mushroom than male</a:t>
            </a:r>
            <a:endParaRPr sz="1200"/>
          </a:p>
          <a:p>
            <a:pPr indent="0" lvl="0" marL="0" rtl="0" algn="l">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30"/>
          <p:cNvSpPr txBox="1"/>
          <p:nvPr>
            <p:ph type="title"/>
          </p:nvPr>
        </p:nvSpPr>
        <p:spPr>
          <a:xfrm>
            <a:off x="1941275" y="544150"/>
            <a:ext cx="6482700" cy="2736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sz="15000"/>
              <a:t>THANKS!</a:t>
            </a:r>
            <a:endParaRPr sz="15000"/>
          </a:p>
        </p:txBody>
      </p:sp>
      <p:pic>
        <p:nvPicPr>
          <p:cNvPr id="1162" name="Google Shape;1162;p30"/>
          <p:cNvPicPr preferRelativeResize="0"/>
          <p:nvPr/>
        </p:nvPicPr>
        <p:blipFill>
          <a:blip r:embed="rId3">
            <a:alphaModFix/>
          </a:blip>
          <a:stretch>
            <a:fillRect/>
          </a:stretch>
        </p:blipFill>
        <p:spPr>
          <a:xfrm>
            <a:off x="5153475" y="3673475"/>
            <a:ext cx="3270575" cy="82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arning Fractions: Pizza Slices by Slidesgo">
  <a:themeElements>
    <a:clrScheme name="Simple Light">
      <a:dk1>
        <a:srgbClr val="481F10"/>
      </a:dk1>
      <a:lt1>
        <a:srgbClr val="F9EDDD"/>
      </a:lt1>
      <a:dk2>
        <a:srgbClr val="CA1517"/>
      </a:dk2>
      <a:lt2>
        <a:srgbClr val="FAB62F"/>
      </a:lt2>
      <a:accent1>
        <a:srgbClr val="4A9E4A"/>
      </a:accent1>
      <a:accent2>
        <a:srgbClr val="683459"/>
      </a:accent2>
      <a:accent3>
        <a:srgbClr val="A27D50"/>
      </a:accent3>
      <a:accent4>
        <a:srgbClr val="F4CC91"/>
      </a:accent4>
      <a:accent5>
        <a:srgbClr val="F1A957"/>
      </a:accent5>
      <a:accent6>
        <a:srgbClr val="353535"/>
      </a:accent6>
      <a:hlink>
        <a:srgbClr val="CA15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