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8906" y="465826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1. </a:t>
            </a:r>
            <a:r>
              <a:rPr lang="zh-CN" altLang="en-US" dirty="0" smtClean="0">
                <a:solidFill>
                  <a:srgbClr val="00B0F0"/>
                </a:solidFill>
              </a:rPr>
              <a:t>基于边缘检测的目标提取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87" y="1796962"/>
            <a:ext cx="5123133" cy="288176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754" y="1796962"/>
            <a:ext cx="5098212" cy="28677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8906" y="113139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任务：通过边缘检测等算法分别把下图中的证件提取出来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8906" y="465826"/>
            <a:ext cx="17792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2. </a:t>
            </a:r>
            <a:r>
              <a:rPr lang="zh-CN" altLang="en-US" dirty="0" smtClean="0">
                <a:solidFill>
                  <a:srgbClr val="00B0F0"/>
                </a:solidFill>
              </a:rPr>
              <a:t>车牌目标提取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8906" y="1131394"/>
            <a:ext cx="5440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任务：车牌从以下图像</a:t>
            </a:r>
            <a:r>
              <a:rPr lang="zh-CN" altLang="en-US" dirty="0" smtClean="0"/>
              <a:t>自动提取出来并进行图像</a:t>
            </a:r>
            <a:r>
              <a:rPr lang="zh-CN" altLang="en-US" dirty="0" smtClean="0"/>
              <a:t>校正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1045" y="2395220"/>
            <a:ext cx="2922270" cy="29165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30" y="2395220"/>
            <a:ext cx="3862070" cy="2916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8906" y="465826"/>
            <a:ext cx="2007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</a:rPr>
              <a:t>3. </a:t>
            </a:r>
            <a:r>
              <a:rPr lang="zh-CN" altLang="en-US" dirty="0">
                <a:solidFill>
                  <a:srgbClr val="00B0F0"/>
                </a:solidFill>
              </a:rPr>
              <a:t>低</a:t>
            </a:r>
            <a:r>
              <a:rPr lang="zh-CN" altLang="en-US" dirty="0" smtClean="0">
                <a:solidFill>
                  <a:srgbClr val="00B0F0"/>
                </a:solidFill>
              </a:rPr>
              <a:t>照度图像增强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0495" y="1362255"/>
            <a:ext cx="3241424" cy="23212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814" y="1349597"/>
            <a:ext cx="3258628" cy="23338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95" y="4064119"/>
            <a:ext cx="3238500" cy="171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942" y="4064119"/>
            <a:ext cx="3238500" cy="172402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165591" y="2516538"/>
            <a:ext cx="310551" cy="2932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5165590" y="4774719"/>
            <a:ext cx="310551" cy="2932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WPS 演示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xtk</dc:creator>
  <cp:lastModifiedBy>xtk</cp:lastModifiedBy>
  <cp:revision>20</cp:revision>
  <dcterms:created xsi:type="dcterms:W3CDTF">2023-08-09T12:44:00Z</dcterms:created>
  <dcterms:modified xsi:type="dcterms:W3CDTF">2025-04-21T04:23:45Z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