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77" r:id="rId2"/>
    <p:sldId id="304" r:id="rId3"/>
    <p:sldId id="318" r:id="rId4"/>
    <p:sldId id="297" r:id="rId5"/>
    <p:sldId id="322" r:id="rId6"/>
    <p:sldId id="319" r:id="rId7"/>
    <p:sldId id="320" r:id="rId8"/>
    <p:sldId id="317" r:id="rId9"/>
    <p:sldId id="321" r:id="rId10"/>
    <p:sldId id="303" r:id="rId11"/>
    <p:sldId id="299" r:id="rId12"/>
    <p:sldId id="300" r:id="rId13"/>
    <p:sldId id="316" r:id="rId14"/>
    <p:sldId id="294" r:id="rId15"/>
    <p:sldId id="298" r:id="rId16"/>
    <p:sldId id="323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AC"/>
    <a:srgbClr val="F1F0F5"/>
    <a:srgbClr val="EBF4F1"/>
    <a:srgbClr val="F4EBE6"/>
    <a:srgbClr val="2C2C2C"/>
    <a:srgbClr val="00B0F0"/>
    <a:srgbClr val="0D8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91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3" y="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2F5BD-5648-4223-8D90-D5276EA4D7E0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2002F-FB5B-4646-BA5E-A49F3E4D26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335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25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702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064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880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589-21DE-46A2-AF91-CC043ECE94FC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E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752c0673-ff9c-4f93-9053-9c791c29a25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132513" y="900112"/>
            <a:ext cx="5264150" cy="5057776"/>
            <a:chOff x="3463925" y="900113"/>
            <a:chExt cx="5264150" cy="5057776"/>
          </a:xfrm>
        </p:grpSpPr>
        <p:sp>
          <p:nvSpPr>
            <p:cNvPr id="5" name="iṧlïḍê"/>
            <p:cNvSpPr/>
            <p:nvPr/>
          </p:nvSpPr>
          <p:spPr bwMode="auto">
            <a:xfrm>
              <a:off x="6189663" y="5664201"/>
              <a:ext cx="501650" cy="293688"/>
            </a:xfrm>
            <a:custGeom>
              <a:avLst/>
              <a:gdLst>
                <a:gd name="T0" fmla="*/ 80 w 152"/>
                <a:gd name="T1" fmla="*/ 0 h 89"/>
                <a:gd name="T2" fmla="*/ 78 w 152"/>
                <a:gd name="T3" fmla="*/ 0 h 89"/>
                <a:gd name="T4" fmla="*/ 15 w 152"/>
                <a:gd name="T5" fmla="*/ 37 h 89"/>
                <a:gd name="T6" fmla="*/ 1 w 152"/>
                <a:gd name="T7" fmla="*/ 45 h 89"/>
                <a:gd name="T8" fmla="*/ 1 w 152"/>
                <a:gd name="T9" fmla="*/ 48 h 89"/>
                <a:gd name="T10" fmla="*/ 3 w 152"/>
                <a:gd name="T11" fmla="*/ 49 h 89"/>
                <a:gd name="T12" fmla="*/ 72 w 152"/>
                <a:gd name="T13" fmla="*/ 89 h 89"/>
                <a:gd name="T14" fmla="*/ 74 w 152"/>
                <a:gd name="T15" fmla="*/ 89 h 89"/>
                <a:gd name="T16" fmla="*/ 75 w 152"/>
                <a:gd name="T17" fmla="*/ 89 h 89"/>
                <a:gd name="T18" fmla="*/ 142 w 152"/>
                <a:gd name="T19" fmla="*/ 51 h 89"/>
                <a:gd name="T20" fmla="*/ 150 w 152"/>
                <a:gd name="T21" fmla="*/ 46 h 89"/>
                <a:gd name="T22" fmla="*/ 150 w 152"/>
                <a:gd name="T23" fmla="*/ 40 h 89"/>
                <a:gd name="T24" fmla="*/ 150 w 152"/>
                <a:gd name="T25" fmla="*/ 40 h 89"/>
                <a:gd name="T26" fmla="*/ 82 w 152"/>
                <a:gd name="T27" fmla="*/ 0 h 89"/>
                <a:gd name="T28" fmla="*/ 80 w 152"/>
                <a:gd name="T2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89">
                  <a:moveTo>
                    <a:pt x="80" y="0"/>
                  </a:moveTo>
                  <a:cubicBezTo>
                    <a:pt x="79" y="0"/>
                    <a:pt x="79" y="0"/>
                    <a:pt x="78" y="0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45"/>
                    <a:pt x="0" y="47"/>
                    <a:pt x="1" y="48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89"/>
                    <a:pt x="73" y="89"/>
                    <a:pt x="74" y="89"/>
                  </a:cubicBezTo>
                  <a:cubicBezTo>
                    <a:pt x="74" y="89"/>
                    <a:pt x="75" y="89"/>
                    <a:pt x="75" y="89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2" y="44"/>
                    <a:pt x="152" y="41"/>
                    <a:pt x="150" y="40"/>
                  </a:cubicBezTo>
                  <a:cubicBezTo>
                    <a:pt x="150" y="40"/>
                    <a:pt x="150" y="40"/>
                    <a:pt x="150" y="4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0" y="0"/>
                    <a:pt x="80" y="0"/>
                  </a:cubicBezTo>
                </a:path>
              </a:pathLst>
            </a:custGeom>
            <a:solidFill>
              <a:srgbClr val="2B399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íśḻiďê"/>
            <p:cNvSpPr/>
            <p:nvPr/>
          </p:nvSpPr>
          <p:spPr bwMode="auto">
            <a:xfrm>
              <a:off x="6526213" y="2468563"/>
              <a:ext cx="498475" cy="303213"/>
            </a:xfrm>
            <a:custGeom>
              <a:avLst/>
              <a:gdLst>
                <a:gd name="T0" fmla="*/ 147 w 151"/>
                <a:gd name="T1" fmla="*/ 0 h 92"/>
                <a:gd name="T2" fmla="*/ 136 w 151"/>
                <a:gd name="T3" fmla="*/ 7 h 92"/>
                <a:gd name="T4" fmla="*/ 131 w 151"/>
                <a:gd name="T5" fmla="*/ 12 h 92"/>
                <a:gd name="T6" fmla="*/ 17 w 151"/>
                <a:gd name="T7" fmla="*/ 9 h 92"/>
                <a:gd name="T8" fmla="*/ 14 w 151"/>
                <a:gd name="T9" fmla="*/ 6 h 92"/>
                <a:gd name="T10" fmla="*/ 0 w 151"/>
                <a:gd name="T11" fmla="*/ 4 h 92"/>
                <a:gd name="T12" fmla="*/ 0 w 151"/>
                <a:gd name="T13" fmla="*/ 49 h 92"/>
                <a:gd name="T14" fmla="*/ 1 w 151"/>
                <a:gd name="T15" fmla="*/ 50 h 92"/>
                <a:gd name="T16" fmla="*/ 3 w 151"/>
                <a:gd name="T17" fmla="*/ 52 h 92"/>
                <a:gd name="T18" fmla="*/ 71 w 151"/>
                <a:gd name="T19" fmla="*/ 91 h 92"/>
                <a:gd name="T20" fmla="*/ 75 w 151"/>
                <a:gd name="T21" fmla="*/ 91 h 92"/>
                <a:gd name="T22" fmla="*/ 141 w 151"/>
                <a:gd name="T23" fmla="*/ 53 h 92"/>
                <a:gd name="T24" fmla="*/ 150 w 151"/>
                <a:gd name="T25" fmla="*/ 48 h 92"/>
                <a:gd name="T26" fmla="*/ 151 w 151"/>
                <a:gd name="T27" fmla="*/ 45 h 92"/>
                <a:gd name="T28" fmla="*/ 151 w 151"/>
                <a:gd name="T29" fmla="*/ 45 h 92"/>
                <a:gd name="T30" fmla="*/ 151 w 151"/>
                <a:gd name="T31" fmla="*/ 0 h 92"/>
                <a:gd name="T32" fmla="*/ 147 w 151"/>
                <a:gd name="T3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1" h="92">
                  <a:moveTo>
                    <a:pt x="147" y="0"/>
                  </a:moveTo>
                  <a:cubicBezTo>
                    <a:pt x="136" y="7"/>
                    <a:pt x="136" y="7"/>
                    <a:pt x="136" y="7"/>
                  </a:cubicBezTo>
                  <a:cubicBezTo>
                    <a:pt x="131" y="12"/>
                    <a:pt x="131" y="12"/>
                    <a:pt x="131" y="12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50"/>
                    <a:pt x="1" y="50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2" y="92"/>
                    <a:pt x="74" y="92"/>
                    <a:pt x="75" y="91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47"/>
                    <a:pt x="151" y="46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0"/>
                    <a:pt x="151" y="0"/>
                    <a:pt x="151" y="0"/>
                  </a:cubicBezTo>
                  <a:lnTo>
                    <a:pt x="147" y="0"/>
                  </a:lnTo>
                  <a:close/>
                </a:path>
              </a:pathLst>
            </a:custGeom>
            <a:gradFill>
              <a:gsLst>
                <a:gs pos="0">
                  <a:srgbClr val="76BEF5"/>
                </a:gs>
                <a:gs pos="100000">
                  <a:srgbClr val="89DCFD"/>
                </a:gs>
                <a:gs pos="44000">
                  <a:srgbClr val="81CFFA"/>
                </a:gs>
              </a:gsLst>
              <a:lin ang="0" scaled="1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$1ïdé"/>
            <p:cNvSpPr/>
            <p:nvPr/>
          </p:nvSpPr>
          <p:spPr bwMode="auto">
            <a:xfrm>
              <a:off x="6523038" y="2327276"/>
              <a:ext cx="504825" cy="295275"/>
            </a:xfrm>
            <a:custGeom>
              <a:avLst/>
              <a:gdLst>
                <a:gd name="T0" fmla="*/ 151 w 153"/>
                <a:gd name="T1" fmla="*/ 40 h 90"/>
                <a:gd name="T2" fmla="*/ 151 w 153"/>
                <a:gd name="T3" fmla="*/ 40 h 90"/>
                <a:gd name="T4" fmla="*/ 82 w 153"/>
                <a:gd name="T5" fmla="*/ 0 h 90"/>
                <a:gd name="T6" fmla="*/ 79 w 153"/>
                <a:gd name="T7" fmla="*/ 0 h 90"/>
                <a:gd name="T8" fmla="*/ 16 w 153"/>
                <a:gd name="T9" fmla="*/ 37 h 90"/>
                <a:gd name="T10" fmla="*/ 2 w 153"/>
                <a:gd name="T11" fmla="*/ 45 h 90"/>
                <a:gd name="T12" fmla="*/ 2 w 153"/>
                <a:gd name="T13" fmla="*/ 48 h 90"/>
                <a:gd name="T14" fmla="*/ 4 w 153"/>
                <a:gd name="T15" fmla="*/ 49 h 90"/>
                <a:gd name="T16" fmla="*/ 72 w 153"/>
                <a:gd name="T17" fmla="*/ 89 h 90"/>
                <a:gd name="T18" fmla="*/ 76 w 153"/>
                <a:gd name="T19" fmla="*/ 89 h 90"/>
                <a:gd name="T20" fmla="*/ 142 w 153"/>
                <a:gd name="T21" fmla="*/ 51 h 90"/>
                <a:gd name="T22" fmla="*/ 151 w 153"/>
                <a:gd name="T23" fmla="*/ 46 h 90"/>
                <a:gd name="T24" fmla="*/ 151 w 153"/>
                <a:gd name="T25" fmla="*/ 4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" h="90">
                  <a:moveTo>
                    <a:pt x="151" y="40"/>
                  </a:moveTo>
                  <a:cubicBezTo>
                    <a:pt x="151" y="40"/>
                    <a:pt x="151" y="40"/>
                    <a:pt x="151" y="4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0" y="0"/>
                    <a:pt x="79" y="0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6"/>
                    <a:pt x="0" y="47"/>
                    <a:pt x="2" y="48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3" y="90"/>
                    <a:pt x="75" y="90"/>
                    <a:pt x="76" y="89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3" y="45"/>
                    <a:pt x="153" y="41"/>
                    <a:pt x="151" y="40"/>
                  </a:cubicBez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íṡ1îḍê"/>
            <p:cNvSpPr/>
            <p:nvPr/>
          </p:nvSpPr>
          <p:spPr bwMode="auto">
            <a:xfrm>
              <a:off x="6372225" y="1190626"/>
              <a:ext cx="952500" cy="1165225"/>
            </a:xfrm>
            <a:custGeom>
              <a:avLst/>
              <a:gdLst>
                <a:gd name="T0" fmla="*/ 600 w 600"/>
                <a:gd name="T1" fmla="*/ 346 h 734"/>
                <a:gd name="T2" fmla="*/ 600 w 600"/>
                <a:gd name="T3" fmla="*/ 734 h 734"/>
                <a:gd name="T4" fmla="*/ 0 w 600"/>
                <a:gd name="T5" fmla="*/ 388 h 734"/>
                <a:gd name="T6" fmla="*/ 0 w 600"/>
                <a:gd name="T7" fmla="*/ 0 h 734"/>
                <a:gd name="T8" fmla="*/ 600 w 600"/>
                <a:gd name="T9" fmla="*/ 346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734">
                  <a:moveTo>
                    <a:pt x="600" y="346"/>
                  </a:moveTo>
                  <a:lnTo>
                    <a:pt x="600" y="734"/>
                  </a:lnTo>
                  <a:lnTo>
                    <a:pt x="0" y="388"/>
                  </a:lnTo>
                  <a:lnTo>
                    <a:pt x="0" y="0"/>
                  </a:lnTo>
                  <a:lnTo>
                    <a:pt x="600" y="346"/>
                  </a:lnTo>
                  <a:close/>
                </a:path>
              </a:pathLst>
            </a:custGeom>
            <a:solidFill>
              <a:srgbClr val="FFD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şľiḓê"/>
            <p:cNvSpPr/>
            <p:nvPr/>
          </p:nvSpPr>
          <p:spPr bwMode="auto">
            <a:xfrm>
              <a:off x="6415088" y="1271588"/>
              <a:ext cx="200025" cy="142875"/>
            </a:xfrm>
            <a:custGeom>
              <a:avLst/>
              <a:gdLst>
                <a:gd name="T0" fmla="*/ 126 w 126"/>
                <a:gd name="T1" fmla="*/ 90 h 90"/>
                <a:gd name="T2" fmla="*/ 126 w 126"/>
                <a:gd name="T3" fmla="*/ 75 h 90"/>
                <a:gd name="T4" fmla="*/ 0 w 126"/>
                <a:gd name="T5" fmla="*/ 0 h 90"/>
                <a:gd name="T6" fmla="*/ 0 w 126"/>
                <a:gd name="T7" fmla="*/ 15 h 90"/>
                <a:gd name="T8" fmla="*/ 126 w 126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90">
                  <a:moveTo>
                    <a:pt x="126" y="90"/>
                  </a:moveTo>
                  <a:lnTo>
                    <a:pt x="126" y="7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26" y="90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ṩļidê"/>
            <p:cNvSpPr/>
            <p:nvPr/>
          </p:nvSpPr>
          <p:spPr bwMode="auto">
            <a:xfrm>
              <a:off x="6415088" y="1317626"/>
              <a:ext cx="200025" cy="139700"/>
            </a:xfrm>
            <a:custGeom>
              <a:avLst/>
              <a:gdLst>
                <a:gd name="T0" fmla="*/ 126 w 126"/>
                <a:gd name="T1" fmla="*/ 88 h 88"/>
                <a:gd name="T2" fmla="*/ 126 w 126"/>
                <a:gd name="T3" fmla="*/ 73 h 88"/>
                <a:gd name="T4" fmla="*/ 0 w 126"/>
                <a:gd name="T5" fmla="*/ 0 h 88"/>
                <a:gd name="T6" fmla="*/ 0 w 126"/>
                <a:gd name="T7" fmla="*/ 13 h 88"/>
                <a:gd name="T8" fmla="*/ 126 w 126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88">
                  <a:moveTo>
                    <a:pt x="126" y="88"/>
                  </a:moveTo>
                  <a:lnTo>
                    <a:pt x="126" y="73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26" y="88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ṥļíḓè"/>
            <p:cNvSpPr/>
            <p:nvPr/>
          </p:nvSpPr>
          <p:spPr bwMode="auto">
            <a:xfrm>
              <a:off x="6415088" y="1360488"/>
              <a:ext cx="200025" cy="139700"/>
            </a:xfrm>
            <a:custGeom>
              <a:avLst/>
              <a:gdLst>
                <a:gd name="T0" fmla="*/ 126 w 126"/>
                <a:gd name="T1" fmla="*/ 88 h 88"/>
                <a:gd name="T2" fmla="*/ 126 w 126"/>
                <a:gd name="T3" fmla="*/ 73 h 88"/>
                <a:gd name="T4" fmla="*/ 0 w 126"/>
                <a:gd name="T5" fmla="*/ 0 h 88"/>
                <a:gd name="T6" fmla="*/ 0 w 126"/>
                <a:gd name="T7" fmla="*/ 13 h 88"/>
                <a:gd name="T8" fmla="*/ 126 w 126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88">
                  <a:moveTo>
                    <a:pt x="126" y="88"/>
                  </a:moveTo>
                  <a:lnTo>
                    <a:pt x="126" y="73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26" y="88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ṣlidê"/>
            <p:cNvSpPr/>
            <p:nvPr/>
          </p:nvSpPr>
          <p:spPr bwMode="auto">
            <a:xfrm>
              <a:off x="6727825" y="1457326"/>
              <a:ext cx="201613" cy="138113"/>
            </a:xfrm>
            <a:custGeom>
              <a:avLst/>
              <a:gdLst>
                <a:gd name="T0" fmla="*/ 0 w 127"/>
                <a:gd name="T1" fmla="*/ 0 h 87"/>
                <a:gd name="T2" fmla="*/ 0 w 127"/>
                <a:gd name="T3" fmla="*/ 14 h 87"/>
                <a:gd name="T4" fmla="*/ 127 w 127"/>
                <a:gd name="T5" fmla="*/ 87 h 87"/>
                <a:gd name="T6" fmla="*/ 127 w 127"/>
                <a:gd name="T7" fmla="*/ 72 h 87"/>
                <a:gd name="T8" fmla="*/ 0 w 127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7">
                  <a:moveTo>
                    <a:pt x="0" y="0"/>
                  </a:moveTo>
                  <a:lnTo>
                    <a:pt x="0" y="14"/>
                  </a:lnTo>
                  <a:lnTo>
                    <a:pt x="127" y="87"/>
                  </a:lnTo>
                  <a:lnTo>
                    <a:pt x="127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Sľïḋé"/>
            <p:cNvSpPr/>
            <p:nvPr/>
          </p:nvSpPr>
          <p:spPr bwMode="auto">
            <a:xfrm>
              <a:off x="6727825" y="1500188"/>
              <a:ext cx="201613" cy="138113"/>
            </a:xfrm>
            <a:custGeom>
              <a:avLst/>
              <a:gdLst>
                <a:gd name="T0" fmla="*/ 0 w 127"/>
                <a:gd name="T1" fmla="*/ 14 h 87"/>
                <a:gd name="T2" fmla="*/ 127 w 127"/>
                <a:gd name="T3" fmla="*/ 87 h 87"/>
                <a:gd name="T4" fmla="*/ 127 w 127"/>
                <a:gd name="T5" fmla="*/ 72 h 87"/>
                <a:gd name="T6" fmla="*/ 0 w 127"/>
                <a:gd name="T7" fmla="*/ 0 h 87"/>
                <a:gd name="T8" fmla="*/ 0 w 127"/>
                <a:gd name="T9" fmla="*/ 1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7">
                  <a:moveTo>
                    <a:pt x="0" y="14"/>
                  </a:moveTo>
                  <a:lnTo>
                    <a:pt x="127" y="87"/>
                  </a:lnTo>
                  <a:lnTo>
                    <a:pt x="127" y="72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ṥľíḓé"/>
            <p:cNvSpPr/>
            <p:nvPr/>
          </p:nvSpPr>
          <p:spPr bwMode="auto">
            <a:xfrm>
              <a:off x="6727825" y="1543051"/>
              <a:ext cx="201613" cy="138113"/>
            </a:xfrm>
            <a:custGeom>
              <a:avLst/>
              <a:gdLst>
                <a:gd name="T0" fmla="*/ 0 w 127"/>
                <a:gd name="T1" fmla="*/ 14 h 87"/>
                <a:gd name="T2" fmla="*/ 127 w 127"/>
                <a:gd name="T3" fmla="*/ 87 h 87"/>
                <a:gd name="T4" fmla="*/ 127 w 127"/>
                <a:gd name="T5" fmla="*/ 72 h 87"/>
                <a:gd name="T6" fmla="*/ 0 w 127"/>
                <a:gd name="T7" fmla="*/ 0 h 87"/>
                <a:gd name="T8" fmla="*/ 0 w 127"/>
                <a:gd name="T9" fmla="*/ 1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7">
                  <a:moveTo>
                    <a:pt x="0" y="14"/>
                  </a:moveTo>
                  <a:lnTo>
                    <a:pt x="127" y="87"/>
                  </a:lnTo>
                  <a:lnTo>
                    <a:pt x="127" y="72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Sļiḓè"/>
            <p:cNvSpPr/>
            <p:nvPr/>
          </p:nvSpPr>
          <p:spPr bwMode="auto">
            <a:xfrm>
              <a:off x="6727825" y="1651001"/>
              <a:ext cx="201613" cy="138113"/>
            </a:xfrm>
            <a:custGeom>
              <a:avLst/>
              <a:gdLst>
                <a:gd name="T0" fmla="*/ 0 w 127"/>
                <a:gd name="T1" fmla="*/ 15 h 87"/>
                <a:gd name="T2" fmla="*/ 127 w 127"/>
                <a:gd name="T3" fmla="*/ 87 h 87"/>
                <a:gd name="T4" fmla="*/ 127 w 127"/>
                <a:gd name="T5" fmla="*/ 73 h 87"/>
                <a:gd name="T6" fmla="*/ 0 w 127"/>
                <a:gd name="T7" fmla="*/ 0 h 87"/>
                <a:gd name="T8" fmla="*/ 0 w 127"/>
                <a:gd name="T9" fmla="*/ 1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7">
                  <a:moveTo>
                    <a:pt x="0" y="15"/>
                  </a:moveTo>
                  <a:lnTo>
                    <a:pt x="127" y="87"/>
                  </a:lnTo>
                  <a:lnTo>
                    <a:pt x="127" y="73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şliḑé"/>
            <p:cNvSpPr/>
            <p:nvPr/>
          </p:nvSpPr>
          <p:spPr bwMode="auto">
            <a:xfrm>
              <a:off x="6727825" y="1693863"/>
              <a:ext cx="201613" cy="138113"/>
            </a:xfrm>
            <a:custGeom>
              <a:avLst/>
              <a:gdLst>
                <a:gd name="T0" fmla="*/ 0 w 127"/>
                <a:gd name="T1" fmla="*/ 15 h 87"/>
                <a:gd name="T2" fmla="*/ 127 w 127"/>
                <a:gd name="T3" fmla="*/ 87 h 87"/>
                <a:gd name="T4" fmla="*/ 127 w 127"/>
                <a:gd name="T5" fmla="*/ 73 h 87"/>
                <a:gd name="T6" fmla="*/ 0 w 127"/>
                <a:gd name="T7" fmla="*/ 0 h 87"/>
                <a:gd name="T8" fmla="*/ 0 w 127"/>
                <a:gd name="T9" fmla="*/ 1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7">
                  <a:moveTo>
                    <a:pt x="0" y="15"/>
                  </a:moveTo>
                  <a:lnTo>
                    <a:pt x="127" y="87"/>
                  </a:lnTo>
                  <a:lnTo>
                    <a:pt x="127" y="73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şļîḓê"/>
            <p:cNvSpPr/>
            <p:nvPr/>
          </p:nvSpPr>
          <p:spPr bwMode="auto">
            <a:xfrm>
              <a:off x="6727825" y="1736726"/>
              <a:ext cx="201613" cy="138113"/>
            </a:xfrm>
            <a:custGeom>
              <a:avLst/>
              <a:gdLst>
                <a:gd name="T0" fmla="*/ 0 w 127"/>
                <a:gd name="T1" fmla="*/ 15 h 87"/>
                <a:gd name="T2" fmla="*/ 127 w 127"/>
                <a:gd name="T3" fmla="*/ 87 h 87"/>
                <a:gd name="T4" fmla="*/ 127 w 127"/>
                <a:gd name="T5" fmla="*/ 73 h 87"/>
                <a:gd name="T6" fmla="*/ 0 w 127"/>
                <a:gd name="T7" fmla="*/ 0 h 87"/>
                <a:gd name="T8" fmla="*/ 0 w 127"/>
                <a:gd name="T9" fmla="*/ 1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7">
                  <a:moveTo>
                    <a:pt x="0" y="15"/>
                  </a:moveTo>
                  <a:lnTo>
                    <a:pt x="127" y="87"/>
                  </a:lnTo>
                  <a:lnTo>
                    <a:pt x="127" y="73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sḻídê"/>
            <p:cNvSpPr/>
            <p:nvPr/>
          </p:nvSpPr>
          <p:spPr bwMode="auto">
            <a:xfrm>
              <a:off x="6727825" y="1846263"/>
              <a:ext cx="201613" cy="138113"/>
            </a:xfrm>
            <a:custGeom>
              <a:avLst/>
              <a:gdLst>
                <a:gd name="T0" fmla="*/ 0 w 127"/>
                <a:gd name="T1" fmla="*/ 12 h 87"/>
                <a:gd name="T2" fmla="*/ 127 w 127"/>
                <a:gd name="T3" fmla="*/ 87 h 87"/>
                <a:gd name="T4" fmla="*/ 127 w 127"/>
                <a:gd name="T5" fmla="*/ 72 h 87"/>
                <a:gd name="T6" fmla="*/ 0 w 127"/>
                <a:gd name="T7" fmla="*/ 0 h 87"/>
                <a:gd name="T8" fmla="*/ 0 w 127"/>
                <a:gd name="T9" fmla="*/ 1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7">
                  <a:moveTo>
                    <a:pt x="0" y="12"/>
                  </a:moveTo>
                  <a:lnTo>
                    <a:pt x="127" y="87"/>
                  </a:lnTo>
                  <a:lnTo>
                    <a:pt x="127" y="72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ŝliḑé"/>
            <p:cNvSpPr/>
            <p:nvPr/>
          </p:nvSpPr>
          <p:spPr bwMode="auto">
            <a:xfrm>
              <a:off x="6727825" y="1889126"/>
              <a:ext cx="201613" cy="138113"/>
            </a:xfrm>
            <a:custGeom>
              <a:avLst/>
              <a:gdLst>
                <a:gd name="T0" fmla="*/ 0 w 127"/>
                <a:gd name="T1" fmla="*/ 14 h 87"/>
                <a:gd name="T2" fmla="*/ 127 w 127"/>
                <a:gd name="T3" fmla="*/ 87 h 87"/>
                <a:gd name="T4" fmla="*/ 127 w 127"/>
                <a:gd name="T5" fmla="*/ 72 h 87"/>
                <a:gd name="T6" fmla="*/ 0 w 127"/>
                <a:gd name="T7" fmla="*/ 0 h 87"/>
                <a:gd name="T8" fmla="*/ 0 w 127"/>
                <a:gd name="T9" fmla="*/ 1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7">
                  <a:moveTo>
                    <a:pt x="0" y="14"/>
                  </a:moveTo>
                  <a:lnTo>
                    <a:pt x="127" y="87"/>
                  </a:lnTo>
                  <a:lnTo>
                    <a:pt x="127" y="72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şḷidé"/>
            <p:cNvSpPr/>
            <p:nvPr/>
          </p:nvSpPr>
          <p:spPr bwMode="auto">
            <a:xfrm>
              <a:off x="6727825" y="1931988"/>
              <a:ext cx="201613" cy="138113"/>
            </a:xfrm>
            <a:custGeom>
              <a:avLst/>
              <a:gdLst>
                <a:gd name="T0" fmla="*/ 0 w 127"/>
                <a:gd name="T1" fmla="*/ 14 h 87"/>
                <a:gd name="T2" fmla="*/ 127 w 127"/>
                <a:gd name="T3" fmla="*/ 87 h 87"/>
                <a:gd name="T4" fmla="*/ 127 w 127"/>
                <a:gd name="T5" fmla="*/ 72 h 87"/>
                <a:gd name="T6" fmla="*/ 0 w 127"/>
                <a:gd name="T7" fmla="*/ 0 h 87"/>
                <a:gd name="T8" fmla="*/ 0 w 127"/>
                <a:gd name="T9" fmla="*/ 1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7">
                  <a:moveTo>
                    <a:pt x="0" y="14"/>
                  </a:moveTo>
                  <a:lnTo>
                    <a:pt x="127" y="87"/>
                  </a:lnTo>
                  <a:lnTo>
                    <a:pt x="127" y="72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ïṧḷïḓe"/>
            <p:cNvSpPr/>
            <p:nvPr/>
          </p:nvSpPr>
          <p:spPr bwMode="auto">
            <a:xfrm>
              <a:off x="6415088" y="1403351"/>
              <a:ext cx="200025" cy="139700"/>
            </a:xfrm>
            <a:custGeom>
              <a:avLst/>
              <a:gdLst>
                <a:gd name="T0" fmla="*/ 126 w 126"/>
                <a:gd name="T1" fmla="*/ 88 h 88"/>
                <a:gd name="T2" fmla="*/ 126 w 126"/>
                <a:gd name="T3" fmla="*/ 73 h 88"/>
                <a:gd name="T4" fmla="*/ 0 w 126"/>
                <a:gd name="T5" fmla="*/ 0 h 88"/>
                <a:gd name="T6" fmla="*/ 0 w 126"/>
                <a:gd name="T7" fmla="*/ 13 h 88"/>
                <a:gd name="T8" fmla="*/ 126 w 126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88">
                  <a:moveTo>
                    <a:pt x="126" y="88"/>
                  </a:moveTo>
                  <a:lnTo>
                    <a:pt x="126" y="73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26" y="88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Sľïḓè"/>
            <p:cNvSpPr/>
            <p:nvPr/>
          </p:nvSpPr>
          <p:spPr bwMode="auto">
            <a:xfrm>
              <a:off x="7008813" y="1878013"/>
              <a:ext cx="73025" cy="274638"/>
            </a:xfrm>
            <a:custGeom>
              <a:avLst/>
              <a:gdLst>
                <a:gd name="T0" fmla="*/ 46 w 46"/>
                <a:gd name="T1" fmla="*/ 27 h 173"/>
                <a:gd name="T2" fmla="*/ 0 w 46"/>
                <a:gd name="T3" fmla="*/ 0 h 173"/>
                <a:gd name="T4" fmla="*/ 0 w 46"/>
                <a:gd name="T5" fmla="*/ 148 h 173"/>
                <a:gd name="T6" fmla="*/ 46 w 46"/>
                <a:gd name="T7" fmla="*/ 173 h 173"/>
                <a:gd name="T8" fmla="*/ 46 w 46"/>
                <a:gd name="T9" fmla="*/ 2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73">
                  <a:moveTo>
                    <a:pt x="46" y="27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6" y="17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šḻîḓé"/>
            <p:cNvSpPr/>
            <p:nvPr/>
          </p:nvSpPr>
          <p:spPr bwMode="auto">
            <a:xfrm>
              <a:off x="7104063" y="1806576"/>
              <a:ext cx="69850" cy="401638"/>
            </a:xfrm>
            <a:custGeom>
              <a:avLst/>
              <a:gdLst>
                <a:gd name="T0" fmla="*/ 44 w 44"/>
                <a:gd name="T1" fmla="*/ 27 h 253"/>
                <a:gd name="T2" fmla="*/ 0 w 44"/>
                <a:gd name="T3" fmla="*/ 0 h 253"/>
                <a:gd name="T4" fmla="*/ 0 w 44"/>
                <a:gd name="T5" fmla="*/ 228 h 253"/>
                <a:gd name="T6" fmla="*/ 44 w 44"/>
                <a:gd name="T7" fmla="*/ 253 h 253"/>
                <a:gd name="T8" fmla="*/ 44 w 44"/>
                <a:gd name="T9" fmla="*/ 27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53">
                  <a:moveTo>
                    <a:pt x="44" y="27"/>
                  </a:moveTo>
                  <a:lnTo>
                    <a:pt x="0" y="0"/>
                  </a:lnTo>
                  <a:lnTo>
                    <a:pt x="0" y="228"/>
                  </a:lnTo>
                  <a:lnTo>
                    <a:pt x="44" y="253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ş1ïḓe"/>
            <p:cNvSpPr/>
            <p:nvPr/>
          </p:nvSpPr>
          <p:spPr bwMode="auto">
            <a:xfrm>
              <a:off x="7196138" y="1736726"/>
              <a:ext cx="73025" cy="527050"/>
            </a:xfrm>
            <a:custGeom>
              <a:avLst/>
              <a:gdLst>
                <a:gd name="T0" fmla="*/ 46 w 46"/>
                <a:gd name="T1" fmla="*/ 25 h 332"/>
                <a:gd name="T2" fmla="*/ 0 w 46"/>
                <a:gd name="T3" fmla="*/ 0 h 332"/>
                <a:gd name="T4" fmla="*/ 0 w 46"/>
                <a:gd name="T5" fmla="*/ 305 h 332"/>
                <a:gd name="T6" fmla="*/ 46 w 46"/>
                <a:gd name="T7" fmla="*/ 332 h 332"/>
                <a:gd name="T8" fmla="*/ 46 w 46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32">
                  <a:moveTo>
                    <a:pt x="46" y="25"/>
                  </a:moveTo>
                  <a:lnTo>
                    <a:pt x="0" y="0"/>
                  </a:lnTo>
                  <a:lnTo>
                    <a:pt x="0" y="305"/>
                  </a:lnTo>
                  <a:lnTo>
                    <a:pt x="46" y="332"/>
                  </a:lnTo>
                  <a:lnTo>
                    <a:pt x="46" y="25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sľîḑé"/>
            <p:cNvSpPr/>
            <p:nvPr/>
          </p:nvSpPr>
          <p:spPr bwMode="auto">
            <a:xfrm>
              <a:off x="6415088" y="1528763"/>
              <a:ext cx="223838" cy="330200"/>
            </a:xfrm>
            <a:custGeom>
              <a:avLst/>
              <a:gdLst>
                <a:gd name="T0" fmla="*/ 36 w 68"/>
                <a:gd name="T1" fmla="*/ 52 h 100"/>
                <a:gd name="T2" fmla="*/ 36 w 68"/>
                <a:gd name="T3" fmla="*/ 12 h 100"/>
                <a:gd name="T4" fmla="*/ 34 w 68"/>
                <a:gd name="T5" fmla="*/ 11 h 100"/>
                <a:gd name="T6" fmla="*/ 0 w 68"/>
                <a:gd name="T7" fmla="*/ 30 h 100"/>
                <a:gd name="T8" fmla="*/ 34 w 68"/>
                <a:gd name="T9" fmla="*/ 89 h 100"/>
                <a:gd name="T10" fmla="*/ 68 w 68"/>
                <a:gd name="T11" fmla="*/ 69 h 100"/>
                <a:gd name="T12" fmla="*/ 68 w 68"/>
                <a:gd name="T13" fmla="*/ 68 h 100"/>
                <a:gd name="T14" fmla="*/ 36 w 68"/>
                <a:gd name="T15" fmla="*/ 5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00">
                  <a:moveTo>
                    <a:pt x="36" y="52"/>
                  </a:moveTo>
                  <a:cubicBezTo>
                    <a:pt x="36" y="12"/>
                    <a:pt x="36" y="12"/>
                    <a:pt x="36" y="12"/>
                  </a:cubicBezTo>
                  <a:cubicBezTo>
                    <a:pt x="35" y="12"/>
                    <a:pt x="35" y="11"/>
                    <a:pt x="34" y="11"/>
                  </a:cubicBezTo>
                  <a:cubicBezTo>
                    <a:pt x="15" y="0"/>
                    <a:pt x="0" y="9"/>
                    <a:pt x="0" y="30"/>
                  </a:cubicBezTo>
                  <a:cubicBezTo>
                    <a:pt x="0" y="52"/>
                    <a:pt x="15" y="78"/>
                    <a:pt x="34" y="89"/>
                  </a:cubicBezTo>
                  <a:cubicBezTo>
                    <a:pt x="53" y="100"/>
                    <a:pt x="68" y="91"/>
                    <a:pt x="68" y="69"/>
                  </a:cubicBezTo>
                  <a:cubicBezTo>
                    <a:pt x="68" y="68"/>
                    <a:pt x="68" y="68"/>
                    <a:pt x="68" y="68"/>
                  </a:cubicBezTo>
                  <a:lnTo>
                    <a:pt x="36" y="52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şḻïďê"/>
            <p:cNvSpPr/>
            <p:nvPr/>
          </p:nvSpPr>
          <p:spPr bwMode="auto">
            <a:xfrm>
              <a:off x="6364288" y="1176338"/>
              <a:ext cx="968375" cy="1193800"/>
            </a:xfrm>
            <a:custGeom>
              <a:avLst/>
              <a:gdLst>
                <a:gd name="T0" fmla="*/ 0 w 610"/>
                <a:gd name="T1" fmla="*/ 0 h 752"/>
                <a:gd name="T2" fmla="*/ 0 w 610"/>
                <a:gd name="T3" fmla="*/ 399 h 752"/>
                <a:gd name="T4" fmla="*/ 3 w 610"/>
                <a:gd name="T5" fmla="*/ 401 h 752"/>
                <a:gd name="T6" fmla="*/ 610 w 610"/>
                <a:gd name="T7" fmla="*/ 752 h 752"/>
                <a:gd name="T8" fmla="*/ 610 w 610"/>
                <a:gd name="T9" fmla="*/ 353 h 752"/>
                <a:gd name="T10" fmla="*/ 608 w 610"/>
                <a:gd name="T11" fmla="*/ 351 h 752"/>
                <a:gd name="T12" fmla="*/ 0 w 610"/>
                <a:gd name="T13" fmla="*/ 0 h 752"/>
                <a:gd name="T14" fmla="*/ 11 w 610"/>
                <a:gd name="T15" fmla="*/ 17 h 752"/>
                <a:gd name="T16" fmla="*/ 599 w 610"/>
                <a:gd name="T17" fmla="*/ 357 h 752"/>
                <a:gd name="T18" fmla="*/ 599 w 610"/>
                <a:gd name="T19" fmla="*/ 735 h 752"/>
                <a:gd name="T20" fmla="*/ 11 w 610"/>
                <a:gd name="T21" fmla="*/ 393 h 752"/>
                <a:gd name="T22" fmla="*/ 11 w 610"/>
                <a:gd name="T23" fmla="*/ 17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0" h="752">
                  <a:moveTo>
                    <a:pt x="0" y="0"/>
                  </a:moveTo>
                  <a:lnTo>
                    <a:pt x="0" y="399"/>
                  </a:lnTo>
                  <a:lnTo>
                    <a:pt x="3" y="401"/>
                  </a:lnTo>
                  <a:lnTo>
                    <a:pt x="610" y="752"/>
                  </a:lnTo>
                  <a:lnTo>
                    <a:pt x="610" y="353"/>
                  </a:lnTo>
                  <a:lnTo>
                    <a:pt x="608" y="351"/>
                  </a:lnTo>
                  <a:lnTo>
                    <a:pt x="0" y="0"/>
                  </a:lnTo>
                  <a:close/>
                  <a:moveTo>
                    <a:pt x="11" y="17"/>
                  </a:moveTo>
                  <a:lnTo>
                    <a:pt x="599" y="357"/>
                  </a:lnTo>
                  <a:lnTo>
                    <a:pt x="599" y="735"/>
                  </a:lnTo>
                  <a:lnTo>
                    <a:pt x="11" y="393"/>
                  </a:lnTo>
                  <a:lnTo>
                    <a:pt x="11" y="17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ṧľîḓe"/>
            <p:cNvSpPr/>
            <p:nvPr/>
          </p:nvSpPr>
          <p:spPr bwMode="auto">
            <a:xfrm>
              <a:off x="7299325" y="1090613"/>
              <a:ext cx="731838" cy="900113"/>
            </a:xfrm>
            <a:custGeom>
              <a:avLst/>
              <a:gdLst>
                <a:gd name="T0" fmla="*/ 461 w 461"/>
                <a:gd name="T1" fmla="*/ 268 h 567"/>
                <a:gd name="T2" fmla="*/ 461 w 461"/>
                <a:gd name="T3" fmla="*/ 567 h 567"/>
                <a:gd name="T4" fmla="*/ 0 w 461"/>
                <a:gd name="T5" fmla="*/ 299 h 567"/>
                <a:gd name="T6" fmla="*/ 0 w 461"/>
                <a:gd name="T7" fmla="*/ 0 h 567"/>
                <a:gd name="T8" fmla="*/ 461 w 461"/>
                <a:gd name="T9" fmla="*/ 268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567">
                  <a:moveTo>
                    <a:pt x="461" y="268"/>
                  </a:moveTo>
                  <a:lnTo>
                    <a:pt x="461" y="567"/>
                  </a:lnTo>
                  <a:lnTo>
                    <a:pt x="0" y="299"/>
                  </a:lnTo>
                  <a:lnTo>
                    <a:pt x="0" y="0"/>
                  </a:lnTo>
                  <a:lnTo>
                    <a:pt x="461" y="268"/>
                  </a:lnTo>
                  <a:close/>
                </a:path>
              </a:pathLst>
            </a:custGeom>
            <a:solidFill>
              <a:srgbClr val="FF7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ṥḻidé"/>
            <p:cNvSpPr/>
            <p:nvPr/>
          </p:nvSpPr>
          <p:spPr bwMode="auto">
            <a:xfrm>
              <a:off x="7329488" y="1157288"/>
              <a:ext cx="157163" cy="104775"/>
            </a:xfrm>
            <a:custGeom>
              <a:avLst/>
              <a:gdLst>
                <a:gd name="T0" fmla="*/ 99 w 99"/>
                <a:gd name="T1" fmla="*/ 66 h 66"/>
                <a:gd name="T2" fmla="*/ 99 w 99"/>
                <a:gd name="T3" fmla="*/ 56 h 66"/>
                <a:gd name="T4" fmla="*/ 0 w 99"/>
                <a:gd name="T5" fmla="*/ 0 h 66"/>
                <a:gd name="T6" fmla="*/ 0 w 99"/>
                <a:gd name="T7" fmla="*/ 10 h 66"/>
                <a:gd name="T8" fmla="*/ 99 w 99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6">
                  <a:moveTo>
                    <a:pt x="99" y="66"/>
                  </a:moveTo>
                  <a:lnTo>
                    <a:pt x="99" y="56"/>
                  </a:lnTo>
                  <a:lnTo>
                    <a:pt x="0" y="0"/>
                  </a:lnTo>
                  <a:lnTo>
                    <a:pt x="0" y="10"/>
                  </a:lnTo>
                  <a:lnTo>
                    <a:pt x="99" y="66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şlíḍe"/>
            <p:cNvSpPr/>
            <p:nvPr/>
          </p:nvSpPr>
          <p:spPr bwMode="auto">
            <a:xfrm>
              <a:off x="7329488" y="1190626"/>
              <a:ext cx="157163" cy="104775"/>
            </a:xfrm>
            <a:custGeom>
              <a:avLst/>
              <a:gdLst>
                <a:gd name="T0" fmla="*/ 99 w 99"/>
                <a:gd name="T1" fmla="*/ 66 h 66"/>
                <a:gd name="T2" fmla="*/ 99 w 99"/>
                <a:gd name="T3" fmla="*/ 56 h 66"/>
                <a:gd name="T4" fmla="*/ 0 w 99"/>
                <a:gd name="T5" fmla="*/ 0 h 66"/>
                <a:gd name="T6" fmla="*/ 0 w 99"/>
                <a:gd name="T7" fmla="*/ 10 h 66"/>
                <a:gd name="T8" fmla="*/ 99 w 99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6">
                  <a:moveTo>
                    <a:pt x="99" y="66"/>
                  </a:moveTo>
                  <a:lnTo>
                    <a:pt x="99" y="56"/>
                  </a:lnTo>
                  <a:lnTo>
                    <a:pt x="0" y="0"/>
                  </a:lnTo>
                  <a:lnTo>
                    <a:pt x="0" y="10"/>
                  </a:lnTo>
                  <a:lnTo>
                    <a:pt x="99" y="66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s1îḓé"/>
            <p:cNvSpPr/>
            <p:nvPr/>
          </p:nvSpPr>
          <p:spPr bwMode="auto">
            <a:xfrm>
              <a:off x="7329488" y="1222376"/>
              <a:ext cx="157163" cy="106363"/>
            </a:xfrm>
            <a:custGeom>
              <a:avLst/>
              <a:gdLst>
                <a:gd name="T0" fmla="*/ 99 w 99"/>
                <a:gd name="T1" fmla="*/ 67 h 67"/>
                <a:gd name="T2" fmla="*/ 99 w 99"/>
                <a:gd name="T3" fmla="*/ 56 h 67"/>
                <a:gd name="T4" fmla="*/ 0 w 99"/>
                <a:gd name="T5" fmla="*/ 0 h 67"/>
                <a:gd name="T6" fmla="*/ 0 w 99"/>
                <a:gd name="T7" fmla="*/ 11 h 67"/>
                <a:gd name="T8" fmla="*/ 99 w 99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7">
                  <a:moveTo>
                    <a:pt x="99" y="67"/>
                  </a:moveTo>
                  <a:lnTo>
                    <a:pt x="99" y="56"/>
                  </a:lnTo>
                  <a:lnTo>
                    <a:pt x="0" y="0"/>
                  </a:lnTo>
                  <a:lnTo>
                    <a:pt x="0" y="11"/>
                  </a:lnTo>
                  <a:lnTo>
                    <a:pt x="99" y="67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sľîdê"/>
            <p:cNvSpPr/>
            <p:nvPr/>
          </p:nvSpPr>
          <p:spPr bwMode="auto">
            <a:xfrm>
              <a:off x="7572375" y="1298576"/>
              <a:ext cx="155575" cy="104775"/>
            </a:xfrm>
            <a:custGeom>
              <a:avLst/>
              <a:gdLst>
                <a:gd name="T0" fmla="*/ 0 w 98"/>
                <a:gd name="T1" fmla="*/ 0 h 66"/>
                <a:gd name="T2" fmla="*/ 0 w 98"/>
                <a:gd name="T3" fmla="*/ 10 h 66"/>
                <a:gd name="T4" fmla="*/ 98 w 98"/>
                <a:gd name="T5" fmla="*/ 66 h 66"/>
                <a:gd name="T6" fmla="*/ 98 w 98"/>
                <a:gd name="T7" fmla="*/ 56 h 66"/>
                <a:gd name="T8" fmla="*/ 0 w 98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6">
                  <a:moveTo>
                    <a:pt x="0" y="0"/>
                  </a:moveTo>
                  <a:lnTo>
                    <a:pt x="0" y="10"/>
                  </a:lnTo>
                  <a:lnTo>
                    <a:pt x="98" y="66"/>
                  </a:lnTo>
                  <a:lnTo>
                    <a:pt x="98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s1ïḑê"/>
            <p:cNvSpPr/>
            <p:nvPr/>
          </p:nvSpPr>
          <p:spPr bwMode="auto">
            <a:xfrm>
              <a:off x="7572375" y="1331913"/>
              <a:ext cx="155575" cy="104775"/>
            </a:xfrm>
            <a:custGeom>
              <a:avLst/>
              <a:gdLst>
                <a:gd name="T0" fmla="*/ 0 w 98"/>
                <a:gd name="T1" fmla="*/ 10 h 66"/>
                <a:gd name="T2" fmla="*/ 98 w 98"/>
                <a:gd name="T3" fmla="*/ 66 h 66"/>
                <a:gd name="T4" fmla="*/ 98 w 98"/>
                <a:gd name="T5" fmla="*/ 56 h 66"/>
                <a:gd name="T6" fmla="*/ 0 w 98"/>
                <a:gd name="T7" fmla="*/ 0 h 66"/>
                <a:gd name="T8" fmla="*/ 0 w 98"/>
                <a:gd name="T9" fmla="*/ 1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6">
                  <a:moveTo>
                    <a:pt x="0" y="10"/>
                  </a:moveTo>
                  <a:lnTo>
                    <a:pt x="98" y="66"/>
                  </a:lnTo>
                  <a:lnTo>
                    <a:pt x="98" y="56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şliḍe"/>
            <p:cNvSpPr/>
            <p:nvPr/>
          </p:nvSpPr>
          <p:spPr bwMode="auto">
            <a:xfrm>
              <a:off x="7572375" y="1365251"/>
              <a:ext cx="155575" cy="104775"/>
            </a:xfrm>
            <a:custGeom>
              <a:avLst/>
              <a:gdLst>
                <a:gd name="T0" fmla="*/ 0 w 98"/>
                <a:gd name="T1" fmla="*/ 10 h 66"/>
                <a:gd name="T2" fmla="*/ 98 w 98"/>
                <a:gd name="T3" fmla="*/ 66 h 66"/>
                <a:gd name="T4" fmla="*/ 98 w 98"/>
                <a:gd name="T5" fmla="*/ 56 h 66"/>
                <a:gd name="T6" fmla="*/ 0 w 98"/>
                <a:gd name="T7" fmla="*/ 0 h 66"/>
                <a:gd name="T8" fmla="*/ 0 w 98"/>
                <a:gd name="T9" fmla="*/ 1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6">
                  <a:moveTo>
                    <a:pt x="0" y="10"/>
                  </a:moveTo>
                  <a:lnTo>
                    <a:pt x="98" y="66"/>
                  </a:lnTo>
                  <a:lnTo>
                    <a:pt x="98" y="56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s1îdé"/>
            <p:cNvSpPr/>
            <p:nvPr/>
          </p:nvSpPr>
          <p:spPr bwMode="auto">
            <a:xfrm>
              <a:off x="7572375" y="1446213"/>
              <a:ext cx="155575" cy="109538"/>
            </a:xfrm>
            <a:custGeom>
              <a:avLst/>
              <a:gdLst>
                <a:gd name="T0" fmla="*/ 0 w 98"/>
                <a:gd name="T1" fmla="*/ 11 h 69"/>
                <a:gd name="T2" fmla="*/ 98 w 98"/>
                <a:gd name="T3" fmla="*/ 69 h 69"/>
                <a:gd name="T4" fmla="*/ 98 w 98"/>
                <a:gd name="T5" fmla="*/ 56 h 69"/>
                <a:gd name="T6" fmla="*/ 0 w 98"/>
                <a:gd name="T7" fmla="*/ 0 h 69"/>
                <a:gd name="T8" fmla="*/ 0 w 98"/>
                <a:gd name="T9" fmla="*/ 1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9">
                  <a:moveTo>
                    <a:pt x="0" y="11"/>
                  </a:moveTo>
                  <a:lnTo>
                    <a:pt x="98" y="69"/>
                  </a:lnTo>
                  <a:lnTo>
                    <a:pt x="98" y="56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ṥļïdê"/>
            <p:cNvSpPr/>
            <p:nvPr/>
          </p:nvSpPr>
          <p:spPr bwMode="auto">
            <a:xfrm>
              <a:off x="7572375" y="1479551"/>
              <a:ext cx="155575" cy="109538"/>
            </a:xfrm>
            <a:custGeom>
              <a:avLst/>
              <a:gdLst>
                <a:gd name="T0" fmla="*/ 0 w 98"/>
                <a:gd name="T1" fmla="*/ 11 h 69"/>
                <a:gd name="T2" fmla="*/ 98 w 98"/>
                <a:gd name="T3" fmla="*/ 69 h 69"/>
                <a:gd name="T4" fmla="*/ 98 w 98"/>
                <a:gd name="T5" fmla="*/ 56 h 69"/>
                <a:gd name="T6" fmla="*/ 0 w 98"/>
                <a:gd name="T7" fmla="*/ 0 h 69"/>
                <a:gd name="T8" fmla="*/ 0 w 98"/>
                <a:gd name="T9" fmla="*/ 1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9">
                  <a:moveTo>
                    <a:pt x="0" y="11"/>
                  </a:moveTo>
                  <a:lnTo>
                    <a:pt x="98" y="69"/>
                  </a:lnTo>
                  <a:lnTo>
                    <a:pt x="98" y="56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$1îďé"/>
            <p:cNvSpPr/>
            <p:nvPr/>
          </p:nvSpPr>
          <p:spPr bwMode="auto">
            <a:xfrm>
              <a:off x="7572375" y="1512888"/>
              <a:ext cx="155575" cy="107950"/>
            </a:xfrm>
            <a:custGeom>
              <a:avLst/>
              <a:gdLst>
                <a:gd name="T0" fmla="*/ 0 w 98"/>
                <a:gd name="T1" fmla="*/ 10 h 68"/>
                <a:gd name="T2" fmla="*/ 98 w 98"/>
                <a:gd name="T3" fmla="*/ 68 h 68"/>
                <a:gd name="T4" fmla="*/ 98 w 98"/>
                <a:gd name="T5" fmla="*/ 56 h 68"/>
                <a:gd name="T6" fmla="*/ 0 w 98"/>
                <a:gd name="T7" fmla="*/ 0 h 68"/>
                <a:gd name="T8" fmla="*/ 0 w 98"/>
                <a:gd name="T9" fmla="*/ 1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8">
                  <a:moveTo>
                    <a:pt x="0" y="10"/>
                  </a:moveTo>
                  <a:lnTo>
                    <a:pt x="98" y="68"/>
                  </a:lnTo>
                  <a:lnTo>
                    <a:pt x="98" y="56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ŝľiḓe"/>
            <p:cNvSpPr/>
            <p:nvPr/>
          </p:nvSpPr>
          <p:spPr bwMode="auto">
            <a:xfrm>
              <a:off x="7572375" y="1595438"/>
              <a:ext cx="155575" cy="107950"/>
            </a:xfrm>
            <a:custGeom>
              <a:avLst/>
              <a:gdLst>
                <a:gd name="T0" fmla="*/ 0 w 98"/>
                <a:gd name="T1" fmla="*/ 12 h 68"/>
                <a:gd name="T2" fmla="*/ 98 w 98"/>
                <a:gd name="T3" fmla="*/ 68 h 68"/>
                <a:gd name="T4" fmla="*/ 98 w 98"/>
                <a:gd name="T5" fmla="*/ 58 h 68"/>
                <a:gd name="T6" fmla="*/ 0 w 98"/>
                <a:gd name="T7" fmla="*/ 0 h 68"/>
                <a:gd name="T8" fmla="*/ 0 w 98"/>
                <a:gd name="T9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8">
                  <a:moveTo>
                    <a:pt x="0" y="12"/>
                  </a:moveTo>
                  <a:lnTo>
                    <a:pt x="98" y="68"/>
                  </a:lnTo>
                  <a:lnTo>
                    <a:pt x="98" y="58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ŝlídè"/>
            <p:cNvSpPr/>
            <p:nvPr/>
          </p:nvSpPr>
          <p:spPr bwMode="auto">
            <a:xfrm>
              <a:off x="7572375" y="1631951"/>
              <a:ext cx="155575" cy="104775"/>
            </a:xfrm>
            <a:custGeom>
              <a:avLst/>
              <a:gdLst>
                <a:gd name="T0" fmla="*/ 0 w 98"/>
                <a:gd name="T1" fmla="*/ 10 h 66"/>
                <a:gd name="T2" fmla="*/ 98 w 98"/>
                <a:gd name="T3" fmla="*/ 66 h 66"/>
                <a:gd name="T4" fmla="*/ 98 w 98"/>
                <a:gd name="T5" fmla="*/ 56 h 66"/>
                <a:gd name="T6" fmla="*/ 0 w 98"/>
                <a:gd name="T7" fmla="*/ 0 h 66"/>
                <a:gd name="T8" fmla="*/ 0 w 98"/>
                <a:gd name="T9" fmla="*/ 1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6">
                  <a:moveTo>
                    <a:pt x="0" y="10"/>
                  </a:moveTo>
                  <a:lnTo>
                    <a:pt x="98" y="66"/>
                  </a:lnTo>
                  <a:lnTo>
                    <a:pt x="98" y="56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ṣḷïḑé"/>
            <p:cNvSpPr/>
            <p:nvPr/>
          </p:nvSpPr>
          <p:spPr bwMode="auto">
            <a:xfrm>
              <a:off x="7572375" y="1663701"/>
              <a:ext cx="155575" cy="106363"/>
            </a:xfrm>
            <a:custGeom>
              <a:avLst/>
              <a:gdLst>
                <a:gd name="T0" fmla="*/ 0 w 98"/>
                <a:gd name="T1" fmla="*/ 11 h 67"/>
                <a:gd name="T2" fmla="*/ 98 w 98"/>
                <a:gd name="T3" fmla="*/ 67 h 67"/>
                <a:gd name="T4" fmla="*/ 98 w 98"/>
                <a:gd name="T5" fmla="*/ 56 h 67"/>
                <a:gd name="T6" fmla="*/ 0 w 98"/>
                <a:gd name="T7" fmla="*/ 0 h 67"/>
                <a:gd name="T8" fmla="*/ 0 w 98"/>
                <a:gd name="T9" fmla="*/ 1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7">
                  <a:moveTo>
                    <a:pt x="0" y="11"/>
                  </a:moveTo>
                  <a:lnTo>
                    <a:pt x="98" y="67"/>
                  </a:lnTo>
                  <a:lnTo>
                    <a:pt x="98" y="56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s1ïḋé"/>
            <p:cNvSpPr/>
            <p:nvPr/>
          </p:nvSpPr>
          <p:spPr bwMode="auto">
            <a:xfrm>
              <a:off x="7329488" y="1255713"/>
              <a:ext cx="157163" cy="109538"/>
            </a:xfrm>
            <a:custGeom>
              <a:avLst/>
              <a:gdLst>
                <a:gd name="T0" fmla="*/ 99 w 99"/>
                <a:gd name="T1" fmla="*/ 69 h 69"/>
                <a:gd name="T2" fmla="*/ 99 w 99"/>
                <a:gd name="T3" fmla="*/ 56 h 69"/>
                <a:gd name="T4" fmla="*/ 0 w 99"/>
                <a:gd name="T5" fmla="*/ 0 h 69"/>
                <a:gd name="T6" fmla="*/ 0 w 99"/>
                <a:gd name="T7" fmla="*/ 10 h 69"/>
                <a:gd name="T8" fmla="*/ 99 w 99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9">
                  <a:moveTo>
                    <a:pt x="99" y="69"/>
                  </a:moveTo>
                  <a:lnTo>
                    <a:pt x="99" y="56"/>
                  </a:lnTo>
                  <a:lnTo>
                    <a:pt x="0" y="0"/>
                  </a:lnTo>
                  <a:lnTo>
                    <a:pt x="0" y="10"/>
                  </a:lnTo>
                  <a:lnTo>
                    <a:pt x="99" y="69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ṩḻidè"/>
            <p:cNvSpPr/>
            <p:nvPr/>
          </p:nvSpPr>
          <p:spPr bwMode="auto">
            <a:xfrm>
              <a:off x="7791450" y="1625601"/>
              <a:ext cx="52388" cy="209550"/>
            </a:xfrm>
            <a:custGeom>
              <a:avLst/>
              <a:gdLst>
                <a:gd name="T0" fmla="*/ 33 w 33"/>
                <a:gd name="T1" fmla="*/ 18 h 132"/>
                <a:gd name="T2" fmla="*/ 0 w 33"/>
                <a:gd name="T3" fmla="*/ 0 h 132"/>
                <a:gd name="T4" fmla="*/ 0 w 33"/>
                <a:gd name="T5" fmla="*/ 112 h 132"/>
                <a:gd name="T6" fmla="*/ 33 w 33"/>
                <a:gd name="T7" fmla="*/ 132 h 132"/>
                <a:gd name="T8" fmla="*/ 33 w 33"/>
                <a:gd name="T9" fmla="*/ 1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32">
                  <a:moveTo>
                    <a:pt x="33" y="18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33" y="132"/>
                  </a:lnTo>
                  <a:lnTo>
                    <a:pt x="33" y="18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ṩ1îḍé"/>
            <p:cNvSpPr/>
            <p:nvPr/>
          </p:nvSpPr>
          <p:spPr bwMode="auto">
            <a:xfrm>
              <a:off x="7862888" y="1568451"/>
              <a:ext cx="53975" cy="309563"/>
            </a:xfrm>
            <a:custGeom>
              <a:avLst/>
              <a:gdLst>
                <a:gd name="T0" fmla="*/ 34 w 34"/>
                <a:gd name="T1" fmla="*/ 19 h 195"/>
                <a:gd name="T2" fmla="*/ 0 w 34"/>
                <a:gd name="T3" fmla="*/ 0 h 195"/>
                <a:gd name="T4" fmla="*/ 0 w 34"/>
                <a:gd name="T5" fmla="*/ 175 h 195"/>
                <a:gd name="T6" fmla="*/ 34 w 34"/>
                <a:gd name="T7" fmla="*/ 195 h 195"/>
                <a:gd name="T8" fmla="*/ 34 w 34"/>
                <a:gd name="T9" fmla="*/ 1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5">
                  <a:moveTo>
                    <a:pt x="34" y="19"/>
                  </a:moveTo>
                  <a:lnTo>
                    <a:pt x="0" y="0"/>
                  </a:lnTo>
                  <a:lnTo>
                    <a:pt x="0" y="175"/>
                  </a:lnTo>
                  <a:lnTo>
                    <a:pt x="34" y="195"/>
                  </a:lnTo>
                  <a:lnTo>
                    <a:pt x="34" y="19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Sľïdè"/>
            <p:cNvSpPr/>
            <p:nvPr/>
          </p:nvSpPr>
          <p:spPr bwMode="auto">
            <a:xfrm>
              <a:off x="7935913" y="1512888"/>
              <a:ext cx="52388" cy="404813"/>
            </a:xfrm>
            <a:custGeom>
              <a:avLst/>
              <a:gdLst>
                <a:gd name="T0" fmla="*/ 33 w 33"/>
                <a:gd name="T1" fmla="*/ 21 h 255"/>
                <a:gd name="T2" fmla="*/ 0 w 33"/>
                <a:gd name="T3" fmla="*/ 0 h 255"/>
                <a:gd name="T4" fmla="*/ 0 w 33"/>
                <a:gd name="T5" fmla="*/ 237 h 255"/>
                <a:gd name="T6" fmla="*/ 33 w 33"/>
                <a:gd name="T7" fmla="*/ 255 h 255"/>
                <a:gd name="T8" fmla="*/ 33 w 33"/>
                <a:gd name="T9" fmla="*/ 2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55">
                  <a:moveTo>
                    <a:pt x="33" y="21"/>
                  </a:moveTo>
                  <a:lnTo>
                    <a:pt x="0" y="0"/>
                  </a:lnTo>
                  <a:lnTo>
                    <a:pt x="0" y="237"/>
                  </a:lnTo>
                  <a:lnTo>
                    <a:pt x="33" y="255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şľidè"/>
            <p:cNvSpPr/>
            <p:nvPr/>
          </p:nvSpPr>
          <p:spPr bwMode="auto">
            <a:xfrm>
              <a:off x="7329488" y="1354138"/>
              <a:ext cx="174625" cy="250825"/>
            </a:xfrm>
            <a:custGeom>
              <a:avLst/>
              <a:gdLst>
                <a:gd name="T0" fmla="*/ 28 w 53"/>
                <a:gd name="T1" fmla="*/ 39 h 76"/>
                <a:gd name="T2" fmla="*/ 28 w 53"/>
                <a:gd name="T3" fmla="*/ 9 h 76"/>
                <a:gd name="T4" fmla="*/ 27 w 53"/>
                <a:gd name="T5" fmla="*/ 8 h 76"/>
                <a:gd name="T6" fmla="*/ 0 w 53"/>
                <a:gd name="T7" fmla="*/ 23 h 76"/>
                <a:gd name="T8" fmla="*/ 26 w 53"/>
                <a:gd name="T9" fmla="*/ 68 h 76"/>
                <a:gd name="T10" fmla="*/ 53 w 53"/>
                <a:gd name="T11" fmla="*/ 53 h 76"/>
                <a:gd name="T12" fmla="*/ 53 w 53"/>
                <a:gd name="T13" fmla="*/ 52 h 76"/>
                <a:gd name="T14" fmla="*/ 28 w 53"/>
                <a:gd name="T15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76">
                  <a:moveTo>
                    <a:pt x="28" y="39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7" y="8"/>
                    <a:pt x="27" y="8"/>
                  </a:cubicBezTo>
                  <a:cubicBezTo>
                    <a:pt x="12" y="0"/>
                    <a:pt x="0" y="6"/>
                    <a:pt x="0" y="23"/>
                  </a:cubicBezTo>
                  <a:cubicBezTo>
                    <a:pt x="0" y="39"/>
                    <a:pt x="12" y="60"/>
                    <a:pt x="26" y="68"/>
                  </a:cubicBezTo>
                  <a:cubicBezTo>
                    <a:pt x="41" y="76"/>
                    <a:pt x="53" y="70"/>
                    <a:pt x="53" y="53"/>
                  </a:cubicBezTo>
                  <a:cubicBezTo>
                    <a:pt x="53" y="52"/>
                    <a:pt x="53" y="52"/>
                    <a:pt x="53" y="52"/>
                  </a:cubicBezTo>
                  <a:lnTo>
                    <a:pt x="28" y="39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Sḷîdê"/>
            <p:cNvSpPr/>
            <p:nvPr/>
          </p:nvSpPr>
          <p:spPr bwMode="auto">
            <a:xfrm>
              <a:off x="7292975" y="1081088"/>
              <a:ext cx="746125" cy="919163"/>
            </a:xfrm>
            <a:custGeom>
              <a:avLst/>
              <a:gdLst>
                <a:gd name="T0" fmla="*/ 0 w 470"/>
                <a:gd name="T1" fmla="*/ 0 h 579"/>
                <a:gd name="T2" fmla="*/ 0 w 470"/>
                <a:gd name="T3" fmla="*/ 307 h 579"/>
                <a:gd name="T4" fmla="*/ 2 w 470"/>
                <a:gd name="T5" fmla="*/ 309 h 579"/>
                <a:gd name="T6" fmla="*/ 470 w 470"/>
                <a:gd name="T7" fmla="*/ 579 h 579"/>
                <a:gd name="T8" fmla="*/ 470 w 470"/>
                <a:gd name="T9" fmla="*/ 272 h 579"/>
                <a:gd name="T10" fmla="*/ 467 w 470"/>
                <a:gd name="T11" fmla="*/ 272 h 579"/>
                <a:gd name="T12" fmla="*/ 0 w 470"/>
                <a:gd name="T13" fmla="*/ 0 h 579"/>
                <a:gd name="T14" fmla="*/ 6 w 470"/>
                <a:gd name="T15" fmla="*/ 12 h 579"/>
                <a:gd name="T16" fmla="*/ 461 w 470"/>
                <a:gd name="T17" fmla="*/ 276 h 579"/>
                <a:gd name="T18" fmla="*/ 461 w 470"/>
                <a:gd name="T19" fmla="*/ 567 h 579"/>
                <a:gd name="T20" fmla="*/ 6 w 470"/>
                <a:gd name="T21" fmla="*/ 303 h 579"/>
                <a:gd name="T22" fmla="*/ 6 w 470"/>
                <a:gd name="T23" fmla="*/ 12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0" h="579">
                  <a:moveTo>
                    <a:pt x="0" y="0"/>
                  </a:moveTo>
                  <a:lnTo>
                    <a:pt x="0" y="307"/>
                  </a:lnTo>
                  <a:lnTo>
                    <a:pt x="2" y="309"/>
                  </a:lnTo>
                  <a:lnTo>
                    <a:pt x="470" y="579"/>
                  </a:lnTo>
                  <a:lnTo>
                    <a:pt x="470" y="272"/>
                  </a:lnTo>
                  <a:lnTo>
                    <a:pt x="467" y="272"/>
                  </a:lnTo>
                  <a:lnTo>
                    <a:pt x="0" y="0"/>
                  </a:lnTo>
                  <a:close/>
                  <a:moveTo>
                    <a:pt x="6" y="12"/>
                  </a:moveTo>
                  <a:lnTo>
                    <a:pt x="461" y="276"/>
                  </a:lnTo>
                  <a:lnTo>
                    <a:pt x="461" y="567"/>
                  </a:lnTo>
                  <a:lnTo>
                    <a:pt x="6" y="303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šľïďè"/>
            <p:cNvSpPr/>
            <p:nvPr/>
          </p:nvSpPr>
          <p:spPr bwMode="auto">
            <a:xfrm>
              <a:off x="4437063" y="1169988"/>
              <a:ext cx="1519238" cy="1858963"/>
            </a:xfrm>
            <a:custGeom>
              <a:avLst/>
              <a:gdLst>
                <a:gd name="T0" fmla="*/ 0 w 957"/>
                <a:gd name="T1" fmla="*/ 552 h 1171"/>
                <a:gd name="T2" fmla="*/ 0 w 957"/>
                <a:gd name="T3" fmla="*/ 1171 h 1171"/>
                <a:gd name="T4" fmla="*/ 957 w 957"/>
                <a:gd name="T5" fmla="*/ 619 h 1171"/>
                <a:gd name="T6" fmla="*/ 957 w 957"/>
                <a:gd name="T7" fmla="*/ 0 h 1171"/>
                <a:gd name="T8" fmla="*/ 0 w 957"/>
                <a:gd name="T9" fmla="*/ 552 h 1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1171">
                  <a:moveTo>
                    <a:pt x="0" y="552"/>
                  </a:moveTo>
                  <a:lnTo>
                    <a:pt x="0" y="1171"/>
                  </a:lnTo>
                  <a:lnTo>
                    <a:pt x="957" y="619"/>
                  </a:lnTo>
                  <a:lnTo>
                    <a:pt x="957" y="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6EC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ṩļïḑé"/>
            <p:cNvSpPr/>
            <p:nvPr/>
          </p:nvSpPr>
          <p:spPr bwMode="auto">
            <a:xfrm>
              <a:off x="4338638" y="1008063"/>
              <a:ext cx="1636713" cy="2146300"/>
            </a:xfrm>
            <a:custGeom>
              <a:avLst/>
              <a:gdLst>
                <a:gd name="T0" fmla="*/ 16 w 496"/>
                <a:gd name="T1" fmla="*/ 264 h 651"/>
                <a:gd name="T2" fmla="*/ 469 w 496"/>
                <a:gd name="T3" fmla="*/ 2 h 651"/>
                <a:gd name="T4" fmla="*/ 478 w 496"/>
                <a:gd name="T5" fmla="*/ 2 h 651"/>
                <a:gd name="T6" fmla="*/ 478 w 496"/>
                <a:gd name="T7" fmla="*/ 2 h 651"/>
                <a:gd name="T8" fmla="*/ 478 w 496"/>
                <a:gd name="T9" fmla="*/ 2 h 651"/>
                <a:gd name="T10" fmla="*/ 478 w 496"/>
                <a:gd name="T11" fmla="*/ 2 h 651"/>
                <a:gd name="T12" fmla="*/ 496 w 496"/>
                <a:gd name="T13" fmla="*/ 12 h 651"/>
                <a:gd name="T14" fmla="*/ 483 w 496"/>
                <a:gd name="T15" fmla="*/ 58 h 651"/>
                <a:gd name="T16" fmla="*/ 483 w 496"/>
                <a:gd name="T17" fmla="*/ 358 h 651"/>
                <a:gd name="T18" fmla="*/ 468 w 496"/>
                <a:gd name="T19" fmla="*/ 384 h 651"/>
                <a:gd name="T20" fmla="*/ 31 w 496"/>
                <a:gd name="T21" fmla="*/ 637 h 651"/>
                <a:gd name="T22" fmla="*/ 26 w 496"/>
                <a:gd name="T23" fmla="*/ 651 h 651"/>
                <a:gd name="T24" fmla="*/ 8 w 496"/>
                <a:gd name="T25" fmla="*/ 641 h 651"/>
                <a:gd name="T26" fmla="*/ 8 w 496"/>
                <a:gd name="T27" fmla="*/ 641 h 651"/>
                <a:gd name="T28" fmla="*/ 0 w 496"/>
                <a:gd name="T29" fmla="*/ 626 h 651"/>
                <a:gd name="T30" fmla="*/ 0 w 496"/>
                <a:gd name="T31" fmla="*/ 292 h 651"/>
                <a:gd name="T32" fmla="*/ 16 w 496"/>
                <a:gd name="T33" fmla="*/ 264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6" h="651">
                  <a:moveTo>
                    <a:pt x="16" y="264"/>
                  </a:moveTo>
                  <a:cubicBezTo>
                    <a:pt x="469" y="2"/>
                    <a:pt x="469" y="2"/>
                    <a:pt x="469" y="2"/>
                  </a:cubicBezTo>
                  <a:cubicBezTo>
                    <a:pt x="472" y="0"/>
                    <a:pt x="476" y="0"/>
                    <a:pt x="478" y="2"/>
                  </a:cubicBezTo>
                  <a:cubicBezTo>
                    <a:pt x="478" y="2"/>
                    <a:pt x="478" y="2"/>
                    <a:pt x="478" y="2"/>
                  </a:cubicBezTo>
                  <a:cubicBezTo>
                    <a:pt x="478" y="2"/>
                    <a:pt x="478" y="2"/>
                    <a:pt x="478" y="2"/>
                  </a:cubicBezTo>
                  <a:cubicBezTo>
                    <a:pt x="478" y="2"/>
                    <a:pt x="478" y="2"/>
                    <a:pt x="478" y="2"/>
                  </a:cubicBezTo>
                  <a:cubicBezTo>
                    <a:pt x="496" y="12"/>
                    <a:pt x="496" y="12"/>
                    <a:pt x="496" y="12"/>
                  </a:cubicBezTo>
                  <a:cubicBezTo>
                    <a:pt x="483" y="58"/>
                    <a:pt x="483" y="58"/>
                    <a:pt x="483" y="58"/>
                  </a:cubicBezTo>
                  <a:cubicBezTo>
                    <a:pt x="483" y="358"/>
                    <a:pt x="483" y="358"/>
                    <a:pt x="483" y="358"/>
                  </a:cubicBezTo>
                  <a:cubicBezTo>
                    <a:pt x="483" y="369"/>
                    <a:pt x="477" y="379"/>
                    <a:pt x="468" y="384"/>
                  </a:cubicBezTo>
                  <a:cubicBezTo>
                    <a:pt x="31" y="637"/>
                    <a:pt x="31" y="637"/>
                    <a:pt x="31" y="637"/>
                  </a:cubicBezTo>
                  <a:cubicBezTo>
                    <a:pt x="26" y="651"/>
                    <a:pt x="26" y="651"/>
                    <a:pt x="26" y="651"/>
                  </a:cubicBezTo>
                  <a:cubicBezTo>
                    <a:pt x="8" y="641"/>
                    <a:pt x="8" y="641"/>
                    <a:pt x="8" y="641"/>
                  </a:cubicBezTo>
                  <a:cubicBezTo>
                    <a:pt x="8" y="641"/>
                    <a:pt x="8" y="641"/>
                    <a:pt x="8" y="641"/>
                  </a:cubicBezTo>
                  <a:cubicBezTo>
                    <a:pt x="3" y="638"/>
                    <a:pt x="0" y="633"/>
                    <a:pt x="0" y="626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80"/>
                    <a:pt x="6" y="270"/>
                    <a:pt x="16" y="264"/>
                  </a:cubicBezTo>
                  <a:close/>
                </a:path>
              </a:pathLst>
            </a:custGeom>
            <a:solidFill>
              <a:srgbClr val="8C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slidè"/>
            <p:cNvSpPr/>
            <p:nvPr/>
          </p:nvSpPr>
          <p:spPr bwMode="auto">
            <a:xfrm>
              <a:off x="4394200" y="1038226"/>
              <a:ext cx="1593850" cy="2135188"/>
            </a:xfrm>
            <a:custGeom>
              <a:avLst/>
              <a:gdLst>
                <a:gd name="T0" fmla="*/ 0 w 483"/>
                <a:gd name="T1" fmla="*/ 293 h 648"/>
                <a:gd name="T2" fmla="*/ 0 w 483"/>
                <a:gd name="T3" fmla="*/ 627 h 648"/>
                <a:gd name="T4" fmla="*/ 25 w 483"/>
                <a:gd name="T5" fmla="*/ 642 h 648"/>
                <a:gd name="T6" fmla="*/ 468 w 483"/>
                <a:gd name="T7" fmla="*/ 386 h 648"/>
                <a:gd name="T8" fmla="*/ 483 w 483"/>
                <a:gd name="T9" fmla="*/ 359 h 648"/>
                <a:gd name="T10" fmla="*/ 483 w 483"/>
                <a:gd name="T11" fmla="*/ 11 h 648"/>
                <a:gd name="T12" fmla="*/ 470 w 483"/>
                <a:gd name="T13" fmla="*/ 3 h 648"/>
                <a:gd name="T14" fmla="*/ 16 w 483"/>
                <a:gd name="T15" fmla="*/ 265 h 648"/>
                <a:gd name="T16" fmla="*/ 0 w 483"/>
                <a:gd name="T17" fmla="*/ 293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3" h="648">
                  <a:moveTo>
                    <a:pt x="0" y="293"/>
                  </a:moveTo>
                  <a:cubicBezTo>
                    <a:pt x="0" y="627"/>
                    <a:pt x="0" y="627"/>
                    <a:pt x="0" y="627"/>
                  </a:cubicBezTo>
                  <a:cubicBezTo>
                    <a:pt x="0" y="640"/>
                    <a:pt x="14" y="648"/>
                    <a:pt x="25" y="642"/>
                  </a:cubicBezTo>
                  <a:cubicBezTo>
                    <a:pt x="468" y="386"/>
                    <a:pt x="468" y="386"/>
                    <a:pt x="468" y="386"/>
                  </a:cubicBezTo>
                  <a:cubicBezTo>
                    <a:pt x="478" y="380"/>
                    <a:pt x="483" y="370"/>
                    <a:pt x="483" y="359"/>
                  </a:cubicBezTo>
                  <a:cubicBezTo>
                    <a:pt x="483" y="11"/>
                    <a:pt x="483" y="11"/>
                    <a:pt x="483" y="11"/>
                  </a:cubicBezTo>
                  <a:cubicBezTo>
                    <a:pt x="483" y="4"/>
                    <a:pt x="476" y="0"/>
                    <a:pt x="470" y="3"/>
                  </a:cubicBezTo>
                  <a:cubicBezTo>
                    <a:pt x="16" y="265"/>
                    <a:pt x="16" y="265"/>
                    <a:pt x="16" y="265"/>
                  </a:cubicBezTo>
                  <a:cubicBezTo>
                    <a:pt x="6" y="271"/>
                    <a:pt x="0" y="282"/>
                    <a:pt x="0" y="293"/>
                  </a:cubicBez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ṣ1îḍè"/>
            <p:cNvSpPr/>
            <p:nvPr/>
          </p:nvSpPr>
          <p:spPr bwMode="auto">
            <a:xfrm>
              <a:off x="4437063" y="1169988"/>
              <a:ext cx="1519238" cy="1858963"/>
            </a:xfrm>
            <a:custGeom>
              <a:avLst/>
              <a:gdLst>
                <a:gd name="T0" fmla="*/ 0 w 957"/>
                <a:gd name="T1" fmla="*/ 552 h 1171"/>
                <a:gd name="T2" fmla="*/ 0 w 957"/>
                <a:gd name="T3" fmla="*/ 1171 h 1171"/>
                <a:gd name="T4" fmla="*/ 957 w 957"/>
                <a:gd name="T5" fmla="*/ 619 h 1171"/>
                <a:gd name="T6" fmla="*/ 957 w 957"/>
                <a:gd name="T7" fmla="*/ 0 h 1171"/>
                <a:gd name="T8" fmla="*/ 0 w 957"/>
                <a:gd name="T9" fmla="*/ 552 h 1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1171">
                  <a:moveTo>
                    <a:pt x="0" y="552"/>
                  </a:moveTo>
                  <a:lnTo>
                    <a:pt x="0" y="1171"/>
                  </a:lnTo>
                  <a:lnTo>
                    <a:pt x="957" y="619"/>
                  </a:lnTo>
                  <a:lnTo>
                    <a:pt x="957" y="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FF7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iSlîḋe"/>
            <p:cNvSpPr/>
            <p:nvPr/>
          </p:nvSpPr>
          <p:spPr bwMode="auto">
            <a:xfrm>
              <a:off x="6916738" y="2270126"/>
              <a:ext cx="936625" cy="1265238"/>
            </a:xfrm>
            <a:custGeom>
              <a:avLst/>
              <a:gdLst>
                <a:gd name="T0" fmla="*/ 276 w 284"/>
                <a:gd name="T1" fmla="*/ 1 h 384"/>
                <a:gd name="T2" fmla="*/ 255 w 284"/>
                <a:gd name="T3" fmla="*/ 14 h 384"/>
                <a:gd name="T4" fmla="*/ 246 w 284"/>
                <a:gd name="T5" fmla="*/ 23 h 384"/>
                <a:gd name="T6" fmla="*/ 32 w 284"/>
                <a:gd name="T7" fmla="*/ 18 h 384"/>
                <a:gd name="T8" fmla="*/ 26 w 284"/>
                <a:gd name="T9" fmla="*/ 12 h 384"/>
                <a:gd name="T10" fmla="*/ 0 w 284"/>
                <a:gd name="T11" fmla="*/ 7 h 384"/>
                <a:gd name="T12" fmla="*/ 0 w 284"/>
                <a:gd name="T13" fmla="*/ 304 h 384"/>
                <a:gd name="T14" fmla="*/ 2 w 284"/>
                <a:gd name="T15" fmla="*/ 307 h 384"/>
                <a:gd name="T16" fmla="*/ 6 w 284"/>
                <a:gd name="T17" fmla="*/ 309 h 384"/>
                <a:gd name="T18" fmla="*/ 134 w 284"/>
                <a:gd name="T19" fmla="*/ 383 h 384"/>
                <a:gd name="T20" fmla="*/ 140 w 284"/>
                <a:gd name="T21" fmla="*/ 383 h 384"/>
                <a:gd name="T22" fmla="*/ 265 w 284"/>
                <a:gd name="T23" fmla="*/ 312 h 384"/>
                <a:gd name="T24" fmla="*/ 281 w 284"/>
                <a:gd name="T25" fmla="*/ 302 h 384"/>
                <a:gd name="T26" fmla="*/ 284 w 284"/>
                <a:gd name="T27" fmla="*/ 297 h 384"/>
                <a:gd name="T28" fmla="*/ 284 w 284"/>
                <a:gd name="T29" fmla="*/ 297 h 384"/>
                <a:gd name="T30" fmla="*/ 284 w 284"/>
                <a:gd name="T31" fmla="*/ 0 h 384"/>
                <a:gd name="T32" fmla="*/ 276 w 284"/>
                <a:gd name="T33" fmla="*/ 1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4" h="384">
                  <a:moveTo>
                    <a:pt x="276" y="1"/>
                  </a:moveTo>
                  <a:cubicBezTo>
                    <a:pt x="255" y="14"/>
                    <a:pt x="255" y="14"/>
                    <a:pt x="255" y="14"/>
                  </a:cubicBezTo>
                  <a:cubicBezTo>
                    <a:pt x="246" y="23"/>
                    <a:pt x="246" y="23"/>
                    <a:pt x="246" y="23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6"/>
                    <a:pt x="2" y="307"/>
                  </a:cubicBezTo>
                  <a:cubicBezTo>
                    <a:pt x="6" y="309"/>
                    <a:pt x="6" y="309"/>
                    <a:pt x="6" y="309"/>
                  </a:cubicBezTo>
                  <a:cubicBezTo>
                    <a:pt x="134" y="383"/>
                    <a:pt x="134" y="383"/>
                    <a:pt x="134" y="383"/>
                  </a:cubicBezTo>
                  <a:cubicBezTo>
                    <a:pt x="136" y="384"/>
                    <a:pt x="138" y="384"/>
                    <a:pt x="140" y="383"/>
                  </a:cubicBezTo>
                  <a:cubicBezTo>
                    <a:pt x="265" y="312"/>
                    <a:pt x="265" y="312"/>
                    <a:pt x="265" y="312"/>
                  </a:cubicBezTo>
                  <a:cubicBezTo>
                    <a:pt x="281" y="302"/>
                    <a:pt x="281" y="302"/>
                    <a:pt x="281" y="302"/>
                  </a:cubicBezTo>
                  <a:cubicBezTo>
                    <a:pt x="283" y="301"/>
                    <a:pt x="284" y="299"/>
                    <a:pt x="284" y="297"/>
                  </a:cubicBezTo>
                  <a:cubicBezTo>
                    <a:pt x="284" y="297"/>
                    <a:pt x="284" y="297"/>
                    <a:pt x="284" y="297"/>
                  </a:cubicBezTo>
                  <a:cubicBezTo>
                    <a:pt x="284" y="0"/>
                    <a:pt x="284" y="0"/>
                    <a:pt x="284" y="0"/>
                  </a:cubicBezTo>
                  <a:lnTo>
                    <a:pt x="276" y="1"/>
                  </a:lnTo>
                  <a:close/>
                </a:path>
              </a:pathLst>
            </a:custGeom>
            <a:gradFill>
              <a:gsLst>
                <a:gs pos="0">
                  <a:srgbClr val="76BEF5"/>
                </a:gs>
                <a:gs pos="100000">
                  <a:srgbClr val="89DCFD"/>
                </a:gs>
                <a:gs pos="44000">
                  <a:srgbClr val="81CFFA"/>
                </a:gs>
              </a:gsLst>
              <a:lin ang="0" scaled="1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$lídé"/>
            <p:cNvSpPr/>
            <p:nvPr/>
          </p:nvSpPr>
          <p:spPr bwMode="auto">
            <a:xfrm>
              <a:off x="6913563" y="2003426"/>
              <a:ext cx="942975" cy="554038"/>
            </a:xfrm>
            <a:custGeom>
              <a:avLst/>
              <a:gdLst>
                <a:gd name="T0" fmla="*/ 282 w 286"/>
                <a:gd name="T1" fmla="*/ 76 h 168"/>
                <a:gd name="T2" fmla="*/ 281 w 286"/>
                <a:gd name="T3" fmla="*/ 76 h 168"/>
                <a:gd name="T4" fmla="*/ 153 w 286"/>
                <a:gd name="T5" fmla="*/ 2 h 168"/>
                <a:gd name="T6" fmla="*/ 147 w 286"/>
                <a:gd name="T7" fmla="*/ 2 h 168"/>
                <a:gd name="T8" fmla="*/ 29 w 286"/>
                <a:gd name="T9" fmla="*/ 70 h 168"/>
                <a:gd name="T10" fmla="*/ 3 w 286"/>
                <a:gd name="T11" fmla="*/ 85 h 168"/>
                <a:gd name="T12" fmla="*/ 3 w 286"/>
                <a:gd name="T13" fmla="*/ 91 h 168"/>
                <a:gd name="T14" fmla="*/ 7 w 286"/>
                <a:gd name="T15" fmla="*/ 93 h 168"/>
                <a:gd name="T16" fmla="*/ 135 w 286"/>
                <a:gd name="T17" fmla="*/ 167 h 168"/>
                <a:gd name="T18" fmla="*/ 141 w 286"/>
                <a:gd name="T19" fmla="*/ 167 h 168"/>
                <a:gd name="T20" fmla="*/ 266 w 286"/>
                <a:gd name="T21" fmla="*/ 96 h 168"/>
                <a:gd name="T22" fmla="*/ 282 w 286"/>
                <a:gd name="T23" fmla="*/ 86 h 168"/>
                <a:gd name="T24" fmla="*/ 282 w 286"/>
                <a:gd name="T25" fmla="*/ 7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6" h="168">
                  <a:moveTo>
                    <a:pt x="282" y="76"/>
                  </a:moveTo>
                  <a:cubicBezTo>
                    <a:pt x="281" y="76"/>
                    <a:pt x="281" y="76"/>
                    <a:pt x="281" y="76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1" y="0"/>
                    <a:pt x="149" y="0"/>
                    <a:pt x="147" y="2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0" y="86"/>
                    <a:pt x="0" y="89"/>
                    <a:pt x="3" y="91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135" y="167"/>
                    <a:pt x="135" y="167"/>
                    <a:pt x="135" y="167"/>
                  </a:cubicBezTo>
                  <a:cubicBezTo>
                    <a:pt x="137" y="168"/>
                    <a:pt x="139" y="168"/>
                    <a:pt x="141" y="167"/>
                  </a:cubicBezTo>
                  <a:cubicBezTo>
                    <a:pt x="266" y="96"/>
                    <a:pt x="266" y="96"/>
                    <a:pt x="266" y="96"/>
                  </a:cubicBezTo>
                  <a:cubicBezTo>
                    <a:pt x="282" y="86"/>
                    <a:pt x="282" y="86"/>
                    <a:pt x="282" y="86"/>
                  </a:cubicBezTo>
                  <a:cubicBezTo>
                    <a:pt x="286" y="84"/>
                    <a:pt x="286" y="78"/>
                    <a:pt x="282" y="76"/>
                  </a:cubicBez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š1iďé"/>
            <p:cNvSpPr/>
            <p:nvPr/>
          </p:nvSpPr>
          <p:spPr bwMode="auto">
            <a:xfrm>
              <a:off x="4556125" y="3571876"/>
              <a:ext cx="4165600" cy="1770063"/>
            </a:xfrm>
            <a:custGeom>
              <a:avLst/>
              <a:gdLst>
                <a:gd name="T0" fmla="*/ 23 w 1262"/>
                <a:gd name="T1" fmla="*/ 2 h 537"/>
                <a:gd name="T2" fmla="*/ 85 w 1262"/>
                <a:gd name="T3" fmla="*/ 42 h 537"/>
                <a:gd name="T4" fmla="*/ 113 w 1262"/>
                <a:gd name="T5" fmla="*/ 67 h 537"/>
                <a:gd name="T6" fmla="*/ 1166 w 1262"/>
                <a:gd name="T7" fmla="*/ 294 h 537"/>
                <a:gd name="T8" fmla="*/ 1184 w 1262"/>
                <a:gd name="T9" fmla="*/ 277 h 537"/>
                <a:gd name="T10" fmla="*/ 1262 w 1262"/>
                <a:gd name="T11" fmla="*/ 261 h 537"/>
                <a:gd name="T12" fmla="*/ 1262 w 1262"/>
                <a:gd name="T13" fmla="*/ 297 h 537"/>
                <a:gd name="T14" fmla="*/ 1257 w 1262"/>
                <a:gd name="T15" fmla="*/ 306 h 537"/>
                <a:gd name="T16" fmla="*/ 1244 w 1262"/>
                <a:gd name="T17" fmla="*/ 313 h 537"/>
                <a:gd name="T18" fmla="*/ 863 w 1262"/>
                <a:gd name="T19" fmla="*/ 534 h 537"/>
                <a:gd name="T20" fmla="*/ 844 w 1262"/>
                <a:gd name="T21" fmla="*/ 534 h 537"/>
                <a:gd name="T22" fmla="*/ 57 w 1262"/>
                <a:gd name="T23" fmla="*/ 80 h 537"/>
                <a:gd name="T24" fmla="*/ 9 w 1262"/>
                <a:gd name="T25" fmla="*/ 52 h 537"/>
                <a:gd name="T26" fmla="*/ 0 w 1262"/>
                <a:gd name="T27" fmla="*/ 36 h 537"/>
                <a:gd name="T28" fmla="*/ 0 w 1262"/>
                <a:gd name="T29" fmla="*/ 36 h 537"/>
                <a:gd name="T30" fmla="*/ 0 w 1262"/>
                <a:gd name="T31" fmla="*/ 0 h 537"/>
                <a:gd name="T32" fmla="*/ 23 w 1262"/>
                <a:gd name="T33" fmla="*/ 2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62" h="537">
                  <a:moveTo>
                    <a:pt x="23" y="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66" y="294"/>
                    <a:pt x="1166" y="294"/>
                    <a:pt x="1166" y="294"/>
                  </a:cubicBezTo>
                  <a:cubicBezTo>
                    <a:pt x="1184" y="277"/>
                    <a:pt x="1184" y="277"/>
                    <a:pt x="1184" y="277"/>
                  </a:cubicBezTo>
                  <a:cubicBezTo>
                    <a:pt x="1262" y="261"/>
                    <a:pt x="1262" y="261"/>
                    <a:pt x="1262" y="261"/>
                  </a:cubicBezTo>
                  <a:cubicBezTo>
                    <a:pt x="1262" y="297"/>
                    <a:pt x="1262" y="297"/>
                    <a:pt x="1262" y="297"/>
                  </a:cubicBezTo>
                  <a:cubicBezTo>
                    <a:pt x="1262" y="300"/>
                    <a:pt x="1260" y="304"/>
                    <a:pt x="1257" y="306"/>
                  </a:cubicBezTo>
                  <a:cubicBezTo>
                    <a:pt x="1244" y="313"/>
                    <a:pt x="1244" y="313"/>
                    <a:pt x="1244" y="313"/>
                  </a:cubicBezTo>
                  <a:cubicBezTo>
                    <a:pt x="863" y="534"/>
                    <a:pt x="863" y="534"/>
                    <a:pt x="863" y="534"/>
                  </a:cubicBezTo>
                  <a:cubicBezTo>
                    <a:pt x="857" y="537"/>
                    <a:pt x="850" y="537"/>
                    <a:pt x="844" y="534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3" y="48"/>
                    <a:pt x="0" y="42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3" y="2"/>
                  </a:lnTo>
                  <a:close/>
                </a:path>
              </a:pathLst>
            </a:custGeom>
            <a:solidFill>
              <a:srgbClr val="8C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ṩlïďe"/>
            <p:cNvSpPr/>
            <p:nvPr/>
          </p:nvSpPr>
          <p:spPr bwMode="auto">
            <a:xfrm>
              <a:off x="8562975" y="4524376"/>
              <a:ext cx="69850" cy="119063"/>
            </a:xfrm>
            <a:custGeom>
              <a:avLst/>
              <a:gdLst>
                <a:gd name="T0" fmla="*/ 0 w 44"/>
                <a:gd name="T1" fmla="*/ 27 h 75"/>
                <a:gd name="T2" fmla="*/ 0 w 44"/>
                <a:gd name="T3" fmla="*/ 75 h 75"/>
                <a:gd name="T4" fmla="*/ 44 w 44"/>
                <a:gd name="T5" fmla="*/ 50 h 75"/>
                <a:gd name="T6" fmla="*/ 44 w 44"/>
                <a:gd name="T7" fmla="*/ 0 h 75"/>
                <a:gd name="T8" fmla="*/ 0 w 44"/>
                <a:gd name="T9" fmla="*/ 2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5">
                  <a:moveTo>
                    <a:pt x="0" y="27"/>
                  </a:moveTo>
                  <a:lnTo>
                    <a:pt x="0" y="75"/>
                  </a:lnTo>
                  <a:lnTo>
                    <a:pt x="44" y="50"/>
                  </a:lnTo>
                  <a:lnTo>
                    <a:pt x="44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6AA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íş1iḍé"/>
            <p:cNvSpPr/>
            <p:nvPr/>
          </p:nvSpPr>
          <p:spPr bwMode="auto">
            <a:xfrm>
              <a:off x="8464550" y="4579938"/>
              <a:ext cx="71438" cy="119063"/>
            </a:xfrm>
            <a:custGeom>
              <a:avLst/>
              <a:gdLst>
                <a:gd name="T0" fmla="*/ 0 w 45"/>
                <a:gd name="T1" fmla="*/ 25 h 75"/>
                <a:gd name="T2" fmla="*/ 0 w 45"/>
                <a:gd name="T3" fmla="*/ 75 h 75"/>
                <a:gd name="T4" fmla="*/ 45 w 45"/>
                <a:gd name="T5" fmla="*/ 48 h 75"/>
                <a:gd name="T6" fmla="*/ 45 w 45"/>
                <a:gd name="T7" fmla="*/ 0 h 75"/>
                <a:gd name="T8" fmla="*/ 0 w 45"/>
                <a:gd name="T9" fmla="*/ 2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5">
                  <a:moveTo>
                    <a:pt x="0" y="25"/>
                  </a:moveTo>
                  <a:lnTo>
                    <a:pt x="0" y="75"/>
                  </a:lnTo>
                  <a:lnTo>
                    <a:pt x="45" y="48"/>
                  </a:lnTo>
                  <a:lnTo>
                    <a:pt x="45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6AA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îšľïḓê"/>
            <p:cNvSpPr/>
            <p:nvPr/>
          </p:nvSpPr>
          <p:spPr bwMode="auto">
            <a:xfrm>
              <a:off x="8367713" y="4637088"/>
              <a:ext cx="73025" cy="117475"/>
            </a:xfrm>
            <a:custGeom>
              <a:avLst/>
              <a:gdLst>
                <a:gd name="T0" fmla="*/ 0 w 46"/>
                <a:gd name="T1" fmla="*/ 25 h 74"/>
                <a:gd name="T2" fmla="*/ 0 w 46"/>
                <a:gd name="T3" fmla="*/ 74 h 74"/>
                <a:gd name="T4" fmla="*/ 46 w 46"/>
                <a:gd name="T5" fmla="*/ 47 h 74"/>
                <a:gd name="T6" fmla="*/ 46 w 46"/>
                <a:gd name="T7" fmla="*/ 0 h 74"/>
                <a:gd name="T8" fmla="*/ 0 w 46"/>
                <a:gd name="T9" fmla="*/ 2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4">
                  <a:moveTo>
                    <a:pt x="0" y="25"/>
                  </a:moveTo>
                  <a:lnTo>
                    <a:pt x="0" y="74"/>
                  </a:lnTo>
                  <a:lnTo>
                    <a:pt x="46" y="47"/>
                  </a:lnTo>
                  <a:lnTo>
                    <a:pt x="46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6AA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ṥlîdè"/>
            <p:cNvSpPr/>
            <p:nvPr/>
          </p:nvSpPr>
          <p:spPr bwMode="auto">
            <a:xfrm>
              <a:off x="7467600" y="5072063"/>
              <a:ext cx="220663" cy="203200"/>
            </a:xfrm>
            <a:custGeom>
              <a:avLst/>
              <a:gdLst>
                <a:gd name="T0" fmla="*/ 0 w 139"/>
                <a:gd name="T1" fmla="*/ 81 h 128"/>
                <a:gd name="T2" fmla="*/ 0 w 139"/>
                <a:gd name="T3" fmla="*/ 128 h 128"/>
                <a:gd name="T4" fmla="*/ 139 w 139"/>
                <a:gd name="T5" fmla="*/ 47 h 128"/>
                <a:gd name="T6" fmla="*/ 139 w 139"/>
                <a:gd name="T7" fmla="*/ 0 h 128"/>
                <a:gd name="T8" fmla="*/ 0 w 139"/>
                <a:gd name="T9" fmla="*/ 8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128">
                  <a:moveTo>
                    <a:pt x="0" y="81"/>
                  </a:moveTo>
                  <a:lnTo>
                    <a:pt x="0" y="128"/>
                  </a:lnTo>
                  <a:lnTo>
                    <a:pt x="139" y="47"/>
                  </a:lnTo>
                  <a:lnTo>
                    <a:pt x="139" y="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6AA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Sḻîḓe"/>
            <p:cNvSpPr/>
            <p:nvPr/>
          </p:nvSpPr>
          <p:spPr bwMode="auto">
            <a:xfrm>
              <a:off x="6823075" y="4937126"/>
              <a:ext cx="222250" cy="203200"/>
            </a:xfrm>
            <a:custGeom>
              <a:avLst/>
              <a:gdLst>
                <a:gd name="T0" fmla="*/ 140 w 140"/>
                <a:gd name="T1" fmla="*/ 80 h 128"/>
                <a:gd name="T2" fmla="*/ 140 w 140"/>
                <a:gd name="T3" fmla="*/ 128 h 128"/>
                <a:gd name="T4" fmla="*/ 0 w 140"/>
                <a:gd name="T5" fmla="*/ 49 h 128"/>
                <a:gd name="T6" fmla="*/ 0 w 140"/>
                <a:gd name="T7" fmla="*/ 0 h 128"/>
                <a:gd name="T8" fmla="*/ 140 w 140"/>
                <a:gd name="T9" fmla="*/ 8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28">
                  <a:moveTo>
                    <a:pt x="140" y="80"/>
                  </a:moveTo>
                  <a:lnTo>
                    <a:pt x="140" y="128"/>
                  </a:lnTo>
                  <a:lnTo>
                    <a:pt x="0" y="49"/>
                  </a:lnTo>
                  <a:lnTo>
                    <a:pt x="0" y="0"/>
                  </a:lnTo>
                  <a:lnTo>
                    <a:pt x="140" y="80"/>
                  </a:lnTo>
                  <a:close/>
                </a:path>
              </a:pathLst>
            </a:custGeom>
            <a:solidFill>
              <a:srgbClr val="6AA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şļîďe"/>
            <p:cNvSpPr/>
            <p:nvPr/>
          </p:nvSpPr>
          <p:spPr bwMode="auto">
            <a:xfrm>
              <a:off x="4773613" y="2936876"/>
              <a:ext cx="3641725" cy="2098675"/>
            </a:xfrm>
            <a:custGeom>
              <a:avLst/>
              <a:gdLst>
                <a:gd name="T0" fmla="*/ 2294 w 2294"/>
                <a:gd name="T1" fmla="*/ 863 h 1322"/>
                <a:gd name="T2" fmla="*/ 795 w 2294"/>
                <a:gd name="T3" fmla="*/ 0 h 1322"/>
                <a:gd name="T4" fmla="*/ 0 w 2294"/>
                <a:gd name="T5" fmla="*/ 458 h 1322"/>
                <a:gd name="T6" fmla="*/ 1499 w 2294"/>
                <a:gd name="T7" fmla="*/ 1322 h 1322"/>
                <a:gd name="T8" fmla="*/ 2294 w 2294"/>
                <a:gd name="T9" fmla="*/ 863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1322">
                  <a:moveTo>
                    <a:pt x="2294" y="863"/>
                  </a:moveTo>
                  <a:lnTo>
                    <a:pt x="795" y="0"/>
                  </a:lnTo>
                  <a:lnTo>
                    <a:pt x="0" y="458"/>
                  </a:lnTo>
                  <a:lnTo>
                    <a:pt x="1499" y="1322"/>
                  </a:lnTo>
                  <a:lnTo>
                    <a:pt x="2294" y="863"/>
                  </a:ln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i$liḋè"/>
            <p:cNvSpPr/>
            <p:nvPr/>
          </p:nvSpPr>
          <p:spPr bwMode="auto">
            <a:xfrm>
              <a:off x="4773613" y="2936876"/>
              <a:ext cx="3641725" cy="2098675"/>
            </a:xfrm>
            <a:custGeom>
              <a:avLst/>
              <a:gdLst>
                <a:gd name="T0" fmla="*/ 2294 w 2294"/>
                <a:gd name="T1" fmla="*/ 863 h 1322"/>
                <a:gd name="T2" fmla="*/ 795 w 2294"/>
                <a:gd name="T3" fmla="*/ 0 h 1322"/>
                <a:gd name="T4" fmla="*/ 0 w 2294"/>
                <a:gd name="T5" fmla="*/ 458 h 1322"/>
                <a:gd name="T6" fmla="*/ 1499 w 2294"/>
                <a:gd name="T7" fmla="*/ 1322 h 1322"/>
                <a:gd name="T8" fmla="*/ 2294 w 2294"/>
                <a:gd name="T9" fmla="*/ 863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1322">
                  <a:moveTo>
                    <a:pt x="2294" y="863"/>
                  </a:moveTo>
                  <a:lnTo>
                    <a:pt x="795" y="0"/>
                  </a:lnTo>
                  <a:lnTo>
                    <a:pt x="0" y="458"/>
                  </a:lnTo>
                  <a:lnTo>
                    <a:pt x="1499" y="1322"/>
                  </a:lnTo>
                  <a:lnTo>
                    <a:pt x="2294" y="8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ṥḷïḑè"/>
            <p:cNvSpPr/>
            <p:nvPr/>
          </p:nvSpPr>
          <p:spPr bwMode="auto">
            <a:xfrm>
              <a:off x="4546600" y="2781301"/>
              <a:ext cx="4181475" cy="2441575"/>
            </a:xfrm>
            <a:custGeom>
              <a:avLst/>
              <a:gdLst>
                <a:gd name="T0" fmla="*/ 12 w 1267"/>
                <a:gd name="T1" fmla="*/ 256 h 741"/>
                <a:gd name="T2" fmla="*/ 60 w 1267"/>
                <a:gd name="T3" fmla="*/ 284 h 741"/>
                <a:gd name="T4" fmla="*/ 847 w 1267"/>
                <a:gd name="T5" fmla="*/ 738 h 741"/>
                <a:gd name="T6" fmla="*/ 866 w 1267"/>
                <a:gd name="T7" fmla="*/ 738 h 741"/>
                <a:gd name="T8" fmla="*/ 1247 w 1267"/>
                <a:gd name="T9" fmla="*/ 517 h 741"/>
                <a:gd name="T10" fmla="*/ 1260 w 1267"/>
                <a:gd name="T11" fmla="*/ 510 h 741"/>
                <a:gd name="T12" fmla="*/ 1260 w 1267"/>
                <a:gd name="T13" fmla="*/ 492 h 741"/>
                <a:gd name="T14" fmla="*/ 1181 w 1267"/>
                <a:gd name="T15" fmla="*/ 447 h 741"/>
                <a:gd name="T16" fmla="*/ 413 w 1267"/>
                <a:gd name="T17" fmla="*/ 3 h 741"/>
                <a:gd name="T18" fmla="*/ 394 w 1267"/>
                <a:gd name="T19" fmla="*/ 3 h 741"/>
                <a:gd name="T20" fmla="*/ 12 w 1267"/>
                <a:gd name="T21" fmla="*/ 224 h 741"/>
                <a:gd name="T22" fmla="*/ 12 w 1267"/>
                <a:gd name="T23" fmla="*/ 225 h 741"/>
                <a:gd name="T24" fmla="*/ 12 w 1267"/>
                <a:gd name="T25" fmla="*/ 256 h 741"/>
                <a:gd name="T26" fmla="*/ 69 w 1267"/>
                <a:gd name="T27" fmla="*/ 268 h 741"/>
                <a:gd name="T28" fmla="*/ 451 w 1267"/>
                <a:gd name="T29" fmla="*/ 47 h 741"/>
                <a:gd name="T30" fmla="*/ 1172 w 1267"/>
                <a:gd name="T31" fmla="*/ 463 h 741"/>
                <a:gd name="T32" fmla="*/ 790 w 1267"/>
                <a:gd name="T33" fmla="*/ 684 h 741"/>
                <a:gd name="T34" fmla="*/ 69 w 1267"/>
                <a:gd name="T35" fmla="*/ 268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7" h="741">
                  <a:moveTo>
                    <a:pt x="12" y="256"/>
                  </a:moveTo>
                  <a:cubicBezTo>
                    <a:pt x="60" y="284"/>
                    <a:pt x="60" y="284"/>
                    <a:pt x="60" y="284"/>
                  </a:cubicBezTo>
                  <a:cubicBezTo>
                    <a:pt x="847" y="738"/>
                    <a:pt x="847" y="738"/>
                    <a:pt x="847" y="738"/>
                  </a:cubicBezTo>
                  <a:cubicBezTo>
                    <a:pt x="853" y="741"/>
                    <a:pt x="860" y="741"/>
                    <a:pt x="866" y="738"/>
                  </a:cubicBezTo>
                  <a:cubicBezTo>
                    <a:pt x="1247" y="517"/>
                    <a:pt x="1247" y="517"/>
                    <a:pt x="1247" y="517"/>
                  </a:cubicBezTo>
                  <a:cubicBezTo>
                    <a:pt x="1260" y="510"/>
                    <a:pt x="1260" y="510"/>
                    <a:pt x="1260" y="510"/>
                  </a:cubicBezTo>
                  <a:cubicBezTo>
                    <a:pt x="1267" y="506"/>
                    <a:pt x="1267" y="496"/>
                    <a:pt x="1260" y="492"/>
                  </a:cubicBezTo>
                  <a:cubicBezTo>
                    <a:pt x="1181" y="447"/>
                    <a:pt x="1181" y="447"/>
                    <a:pt x="1181" y="447"/>
                  </a:cubicBezTo>
                  <a:cubicBezTo>
                    <a:pt x="413" y="3"/>
                    <a:pt x="413" y="3"/>
                    <a:pt x="413" y="3"/>
                  </a:cubicBezTo>
                  <a:cubicBezTo>
                    <a:pt x="407" y="0"/>
                    <a:pt x="400" y="0"/>
                    <a:pt x="394" y="3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2" y="225"/>
                    <a:pt x="12" y="225"/>
                    <a:pt x="12" y="225"/>
                  </a:cubicBezTo>
                  <a:cubicBezTo>
                    <a:pt x="0" y="232"/>
                    <a:pt x="0" y="249"/>
                    <a:pt x="12" y="256"/>
                  </a:cubicBezTo>
                  <a:moveTo>
                    <a:pt x="69" y="268"/>
                  </a:moveTo>
                  <a:cubicBezTo>
                    <a:pt x="451" y="47"/>
                    <a:pt x="451" y="47"/>
                    <a:pt x="451" y="47"/>
                  </a:cubicBezTo>
                  <a:cubicBezTo>
                    <a:pt x="1172" y="463"/>
                    <a:pt x="1172" y="463"/>
                    <a:pt x="1172" y="463"/>
                  </a:cubicBezTo>
                  <a:cubicBezTo>
                    <a:pt x="790" y="684"/>
                    <a:pt x="790" y="684"/>
                    <a:pt x="790" y="684"/>
                  </a:cubicBezTo>
                  <a:cubicBezTo>
                    <a:pt x="69" y="268"/>
                    <a:pt x="69" y="268"/>
                    <a:pt x="69" y="268"/>
                  </a:cubicBezTo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ś1ídè"/>
            <p:cNvSpPr/>
            <p:nvPr/>
          </p:nvSpPr>
          <p:spPr bwMode="auto">
            <a:xfrm>
              <a:off x="3467100" y="2870201"/>
              <a:ext cx="1406525" cy="2168525"/>
            </a:xfrm>
            <a:custGeom>
              <a:avLst/>
              <a:gdLst>
                <a:gd name="T0" fmla="*/ 414 w 426"/>
                <a:gd name="T1" fmla="*/ 1 h 658"/>
                <a:gd name="T2" fmla="*/ 383 w 426"/>
                <a:gd name="T3" fmla="*/ 21 h 658"/>
                <a:gd name="T4" fmla="*/ 369 w 426"/>
                <a:gd name="T5" fmla="*/ 34 h 658"/>
                <a:gd name="T6" fmla="*/ 48 w 426"/>
                <a:gd name="T7" fmla="*/ 27 h 658"/>
                <a:gd name="T8" fmla="*/ 39 w 426"/>
                <a:gd name="T9" fmla="*/ 19 h 658"/>
                <a:gd name="T10" fmla="*/ 0 w 426"/>
                <a:gd name="T11" fmla="*/ 10 h 658"/>
                <a:gd name="T12" fmla="*/ 0 w 426"/>
                <a:gd name="T13" fmla="*/ 536 h 658"/>
                <a:gd name="T14" fmla="*/ 3 w 426"/>
                <a:gd name="T15" fmla="*/ 541 h 658"/>
                <a:gd name="T16" fmla="*/ 9 w 426"/>
                <a:gd name="T17" fmla="*/ 544 h 658"/>
                <a:gd name="T18" fmla="*/ 202 w 426"/>
                <a:gd name="T19" fmla="*/ 656 h 658"/>
                <a:gd name="T20" fmla="*/ 211 w 426"/>
                <a:gd name="T21" fmla="*/ 656 h 658"/>
                <a:gd name="T22" fmla="*/ 397 w 426"/>
                <a:gd name="T23" fmla="*/ 548 h 658"/>
                <a:gd name="T24" fmla="*/ 422 w 426"/>
                <a:gd name="T25" fmla="*/ 534 h 658"/>
                <a:gd name="T26" fmla="*/ 426 w 426"/>
                <a:gd name="T27" fmla="*/ 526 h 658"/>
                <a:gd name="T28" fmla="*/ 426 w 426"/>
                <a:gd name="T29" fmla="*/ 526 h 658"/>
                <a:gd name="T30" fmla="*/ 426 w 426"/>
                <a:gd name="T31" fmla="*/ 0 h 658"/>
                <a:gd name="T32" fmla="*/ 414 w 426"/>
                <a:gd name="T33" fmla="*/ 1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6" h="658">
                  <a:moveTo>
                    <a:pt x="414" y="1"/>
                  </a:moveTo>
                  <a:cubicBezTo>
                    <a:pt x="383" y="21"/>
                    <a:pt x="383" y="21"/>
                    <a:pt x="383" y="21"/>
                  </a:cubicBezTo>
                  <a:cubicBezTo>
                    <a:pt x="369" y="34"/>
                    <a:pt x="369" y="34"/>
                    <a:pt x="369" y="34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36"/>
                    <a:pt x="0" y="536"/>
                    <a:pt x="0" y="536"/>
                  </a:cubicBezTo>
                  <a:cubicBezTo>
                    <a:pt x="0" y="538"/>
                    <a:pt x="1" y="540"/>
                    <a:pt x="3" y="541"/>
                  </a:cubicBezTo>
                  <a:cubicBezTo>
                    <a:pt x="9" y="544"/>
                    <a:pt x="9" y="544"/>
                    <a:pt x="9" y="544"/>
                  </a:cubicBezTo>
                  <a:cubicBezTo>
                    <a:pt x="202" y="656"/>
                    <a:pt x="202" y="656"/>
                    <a:pt x="202" y="656"/>
                  </a:cubicBezTo>
                  <a:cubicBezTo>
                    <a:pt x="204" y="658"/>
                    <a:pt x="208" y="658"/>
                    <a:pt x="211" y="656"/>
                  </a:cubicBezTo>
                  <a:cubicBezTo>
                    <a:pt x="397" y="548"/>
                    <a:pt x="397" y="548"/>
                    <a:pt x="397" y="548"/>
                  </a:cubicBezTo>
                  <a:cubicBezTo>
                    <a:pt x="422" y="534"/>
                    <a:pt x="422" y="534"/>
                    <a:pt x="422" y="534"/>
                  </a:cubicBezTo>
                  <a:cubicBezTo>
                    <a:pt x="425" y="532"/>
                    <a:pt x="426" y="529"/>
                    <a:pt x="426" y="526"/>
                  </a:cubicBezTo>
                  <a:cubicBezTo>
                    <a:pt x="426" y="526"/>
                    <a:pt x="426" y="526"/>
                    <a:pt x="426" y="526"/>
                  </a:cubicBezTo>
                  <a:cubicBezTo>
                    <a:pt x="426" y="0"/>
                    <a:pt x="426" y="0"/>
                    <a:pt x="426" y="0"/>
                  </a:cubicBezTo>
                  <a:lnTo>
                    <a:pt x="414" y="1"/>
                  </a:lnTo>
                  <a:close/>
                </a:path>
              </a:pathLst>
            </a:custGeom>
            <a:gradFill>
              <a:gsLst>
                <a:gs pos="0">
                  <a:srgbClr val="76BEF5"/>
                </a:gs>
                <a:gs pos="100000">
                  <a:srgbClr val="89DCFD"/>
                </a:gs>
                <a:gs pos="44000">
                  <a:srgbClr val="81CFFA"/>
                </a:gs>
              </a:gsLst>
              <a:lin ang="0" scaled="1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íślïḑê"/>
            <p:cNvSpPr/>
            <p:nvPr/>
          </p:nvSpPr>
          <p:spPr bwMode="auto">
            <a:xfrm>
              <a:off x="3463925" y="2471738"/>
              <a:ext cx="1416050" cy="833438"/>
            </a:xfrm>
            <a:custGeom>
              <a:avLst/>
              <a:gdLst>
                <a:gd name="T0" fmla="*/ 423 w 429"/>
                <a:gd name="T1" fmla="*/ 114 h 253"/>
                <a:gd name="T2" fmla="*/ 422 w 429"/>
                <a:gd name="T3" fmla="*/ 113 h 253"/>
                <a:gd name="T4" fmla="*/ 230 w 429"/>
                <a:gd name="T5" fmla="*/ 2 h 253"/>
                <a:gd name="T6" fmla="*/ 220 w 429"/>
                <a:gd name="T7" fmla="*/ 2 h 253"/>
                <a:gd name="T8" fmla="*/ 43 w 429"/>
                <a:gd name="T9" fmla="*/ 104 h 253"/>
                <a:gd name="T10" fmla="*/ 4 w 429"/>
                <a:gd name="T11" fmla="*/ 127 h 253"/>
                <a:gd name="T12" fmla="*/ 4 w 429"/>
                <a:gd name="T13" fmla="*/ 136 h 253"/>
                <a:gd name="T14" fmla="*/ 10 w 429"/>
                <a:gd name="T15" fmla="*/ 140 h 253"/>
                <a:gd name="T16" fmla="*/ 203 w 429"/>
                <a:gd name="T17" fmla="*/ 251 h 253"/>
                <a:gd name="T18" fmla="*/ 212 w 429"/>
                <a:gd name="T19" fmla="*/ 251 h 253"/>
                <a:gd name="T20" fmla="*/ 398 w 429"/>
                <a:gd name="T21" fmla="*/ 143 h 253"/>
                <a:gd name="T22" fmla="*/ 423 w 429"/>
                <a:gd name="T23" fmla="*/ 129 h 253"/>
                <a:gd name="T24" fmla="*/ 423 w 429"/>
                <a:gd name="T25" fmla="*/ 1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9" h="253">
                  <a:moveTo>
                    <a:pt x="423" y="114"/>
                  </a:moveTo>
                  <a:cubicBezTo>
                    <a:pt x="422" y="113"/>
                    <a:pt x="422" y="113"/>
                    <a:pt x="422" y="113"/>
                  </a:cubicBezTo>
                  <a:cubicBezTo>
                    <a:pt x="230" y="2"/>
                    <a:pt x="230" y="2"/>
                    <a:pt x="230" y="2"/>
                  </a:cubicBezTo>
                  <a:cubicBezTo>
                    <a:pt x="227" y="0"/>
                    <a:pt x="223" y="0"/>
                    <a:pt x="220" y="2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" y="127"/>
                    <a:pt x="4" y="127"/>
                    <a:pt x="4" y="127"/>
                  </a:cubicBezTo>
                  <a:cubicBezTo>
                    <a:pt x="0" y="129"/>
                    <a:pt x="0" y="134"/>
                    <a:pt x="4" y="136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203" y="251"/>
                    <a:pt x="203" y="251"/>
                    <a:pt x="203" y="251"/>
                  </a:cubicBezTo>
                  <a:cubicBezTo>
                    <a:pt x="205" y="253"/>
                    <a:pt x="209" y="253"/>
                    <a:pt x="212" y="251"/>
                  </a:cubicBezTo>
                  <a:cubicBezTo>
                    <a:pt x="398" y="143"/>
                    <a:pt x="398" y="143"/>
                    <a:pt x="398" y="143"/>
                  </a:cubicBezTo>
                  <a:cubicBezTo>
                    <a:pt x="423" y="129"/>
                    <a:pt x="423" y="129"/>
                    <a:pt x="423" y="129"/>
                  </a:cubicBezTo>
                  <a:cubicBezTo>
                    <a:pt x="429" y="126"/>
                    <a:pt x="429" y="117"/>
                    <a:pt x="423" y="114"/>
                  </a:cubicBez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ṣ1ïďè"/>
            <p:cNvSpPr/>
            <p:nvPr/>
          </p:nvSpPr>
          <p:spPr bwMode="auto">
            <a:xfrm>
              <a:off x="7477125" y="3019426"/>
              <a:ext cx="938213" cy="846138"/>
            </a:xfrm>
            <a:custGeom>
              <a:avLst/>
              <a:gdLst>
                <a:gd name="T0" fmla="*/ 276 w 284"/>
                <a:gd name="T1" fmla="*/ 1 h 257"/>
                <a:gd name="T2" fmla="*/ 256 w 284"/>
                <a:gd name="T3" fmla="*/ 14 h 257"/>
                <a:gd name="T4" fmla="*/ 246 w 284"/>
                <a:gd name="T5" fmla="*/ 22 h 257"/>
                <a:gd name="T6" fmla="*/ 33 w 284"/>
                <a:gd name="T7" fmla="*/ 17 h 257"/>
                <a:gd name="T8" fmla="*/ 27 w 284"/>
                <a:gd name="T9" fmla="*/ 12 h 257"/>
                <a:gd name="T10" fmla="*/ 0 w 284"/>
                <a:gd name="T11" fmla="*/ 7 h 257"/>
                <a:gd name="T12" fmla="*/ 0 w 284"/>
                <a:gd name="T13" fmla="*/ 176 h 257"/>
                <a:gd name="T14" fmla="*/ 2 w 284"/>
                <a:gd name="T15" fmla="*/ 179 h 257"/>
                <a:gd name="T16" fmla="*/ 6 w 284"/>
                <a:gd name="T17" fmla="*/ 182 h 257"/>
                <a:gd name="T18" fmla="*/ 135 w 284"/>
                <a:gd name="T19" fmla="*/ 256 h 257"/>
                <a:gd name="T20" fmla="*/ 141 w 284"/>
                <a:gd name="T21" fmla="*/ 256 h 257"/>
                <a:gd name="T22" fmla="*/ 265 w 284"/>
                <a:gd name="T23" fmla="*/ 184 h 257"/>
                <a:gd name="T24" fmla="*/ 281 w 284"/>
                <a:gd name="T25" fmla="*/ 175 h 257"/>
                <a:gd name="T26" fmla="*/ 284 w 284"/>
                <a:gd name="T27" fmla="*/ 169 h 257"/>
                <a:gd name="T28" fmla="*/ 284 w 284"/>
                <a:gd name="T29" fmla="*/ 169 h 257"/>
                <a:gd name="T30" fmla="*/ 284 w 284"/>
                <a:gd name="T31" fmla="*/ 0 h 257"/>
                <a:gd name="T32" fmla="*/ 276 w 284"/>
                <a:gd name="T33" fmla="*/ 1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4" h="257">
                  <a:moveTo>
                    <a:pt x="276" y="1"/>
                  </a:moveTo>
                  <a:cubicBezTo>
                    <a:pt x="256" y="14"/>
                    <a:pt x="256" y="14"/>
                    <a:pt x="256" y="14"/>
                  </a:cubicBezTo>
                  <a:cubicBezTo>
                    <a:pt x="246" y="22"/>
                    <a:pt x="246" y="22"/>
                    <a:pt x="246" y="22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1" y="179"/>
                    <a:pt x="2" y="179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135" y="256"/>
                    <a:pt x="135" y="256"/>
                    <a:pt x="135" y="256"/>
                  </a:cubicBezTo>
                  <a:cubicBezTo>
                    <a:pt x="137" y="257"/>
                    <a:pt x="139" y="257"/>
                    <a:pt x="141" y="256"/>
                  </a:cubicBezTo>
                  <a:cubicBezTo>
                    <a:pt x="265" y="184"/>
                    <a:pt x="265" y="184"/>
                    <a:pt x="265" y="184"/>
                  </a:cubicBezTo>
                  <a:cubicBezTo>
                    <a:pt x="281" y="175"/>
                    <a:pt x="281" y="175"/>
                    <a:pt x="281" y="175"/>
                  </a:cubicBezTo>
                  <a:cubicBezTo>
                    <a:pt x="283" y="174"/>
                    <a:pt x="284" y="171"/>
                    <a:pt x="284" y="169"/>
                  </a:cubicBezTo>
                  <a:cubicBezTo>
                    <a:pt x="284" y="169"/>
                    <a:pt x="284" y="169"/>
                    <a:pt x="284" y="169"/>
                  </a:cubicBezTo>
                  <a:cubicBezTo>
                    <a:pt x="284" y="0"/>
                    <a:pt x="284" y="0"/>
                    <a:pt x="284" y="0"/>
                  </a:cubicBezTo>
                  <a:lnTo>
                    <a:pt x="276" y="1"/>
                  </a:lnTo>
                  <a:close/>
                </a:path>
              </a:pathLst>
            </a:custGeom>
            <a:gradFill>
              <a:gsLst>
                <a:gs pos="0">
                  <a:srgbClr val="76BEF5"/>
                </a:gs>
                <a:gs pos="100000">
                  <a:srgbClr val="89DCFD"/>
                </a:gs>
                <a:gs pos="44000">
                  <a:srgbClr val="81CFFA"/>
                </a:gs>
              </a:gsLst>
              <a:lin ang="0" scaled="1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$ḻíďé"/>
            <p:cNvSpPr/>
            <p:nvPr/>
          </p:nvSpPr>
          <p:spPr bwMode="auto">
            <a:xfrm>
              <a:off x="7477125" y="2751138"/>
              <a:ext cx="941388" cy="554038"/>
            </a:xfrm>
            <a:custGeom>
              <a:avLst/>
              <a:gdLst>
                <a:gd name="T0" fmla="*/ 281 w 285"/>
                <a:gd name="T1" fmla="*/ 76 h 168"/>
                <a:gd name="T2" fmla="*/ 281 w 285"/>
                <a:gd name="T3" fmla="*/ 76 h 168"/>
                <a:gd name="T4" fmla="*/ 153 w 285"/>
                <a:gd name="T5" fmla="*/ 1 h 168"/>
                <a:gd name="T6" fmla="*/ 146 w 285"/>
                <a:gd name="T7" fmla="*/ 1 h 168"/>
                <a:gd name="T8" fmla="*/ 29 w 285"/>
                <a:gd name="T9" fmla="*/ 69 h 168"/>
                <a:gd name="T10" fmla="*/ 2 w 285"/>
                <a:gd name="T11" fmla="*/ 85 h 168"/>
                <a:gd name="T12" fmla="*/ 2 w 285"/>
                <a:gd name="T13" fmla="*/ 91 h 168"/>
                <a:gd name="T14" fmla="*/ 6 w 285"/>
                <a:gd name="T15" fmla="*/ 93 h 168"/>
                <a:gd name="T16" fmla="*/ 135 w 285"/>
                <a:gd name="T17" fmla="*/ 167 h 168"/>
                <a:gd name="T18" fmla="*/ 141 w 285"/>
                <a:gd name="T19" fmla="*/ 167 h 168"/>
                <a:gd name="T20" fmla="*/ 265 w 285"/>
                <a:gd name="T21" fmla="*/ 96 h 168"/>
                <a:gd name="T22" fmla="*/ 281 w 285"/>
                <a:gd name="T23" fmla="*/ 86 h 168"/>
                <a:gd name="T24" fmla="*/ 281 w 285"/>
                <a:gd name="T25" fmla="*/ 7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5" h="168">
                  <a:moveTo>
                    <a:pt x="281" y="76"/>
                  </a:moveTo>
                  <a:cubicBezTo>
                    <a:pt x="281" y="76"/>
                    <a:pt x="281" y="76"/>
                    <a:pt x="281" y="76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1" y="0"/>
                    <a:pt x="148" y="0"/>
                    <a:pt x="146" y="1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" y="85"/>
                    <a:pt x="2" y="85"/>
                    <a:pt x="2" y="85"/>
                  </a:cubicBezTo>
                  <a:cubicBezTo>
                    <a:pt x="0" y="86"/>
                    <a:pt x="0" y="89"/>
                    <a:pt x="2" y="91"/>
                  </a:cubicBezTo>
                  <a:cubicBezTo>
                    <a:pt x="6" y="93"/>
                    <a:pt x="6" y="93"/>
                    <a:pt x="6" y="93"/>
                  </a:cubicBezTo>
                  <a:cubicBezTo>
                    <a:pt x="135" y="167"/>
                    <a:pt x="135" y="167"/>
                    <a:pt x="135" y="167"/>
                  </a:cubicBezTo>
                  <a:cubicBezTo>
                    <a:pt x="137" y="168"/>
                    <a:pt x="139" y="168"/>
                    <a:pt x="141" y="167"/>
                  </a:cubicBezTo>
                  <a:cubicBezTo>
                    <a:pt x="265" y="96"/>
                    <a:pt x="265" y="96"/>
                    <a:pt x="265" y="96"/>
                  </a:cubicBezTo>
                  <a:cubicBezTo>
                    <a:pt x="281" y="86"/>
                    <a:pt x="281" y="86"/>
                    <a:pt x="281" y="86"/>
                  </a:cubicBezTo>
                  <a:cubicBezTo>
                    <a:pt x="285" y="84"/>
                    <a:pt x="285" y="78"/>
                    <a:pt x="281" y="76"/>
                  </a:cubicBez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ṧlïḑé"/>
            <p:cNvSpPr/>
            <p:nvPr/>
          </p:nvSpPr>
          <p:spPr bwMode="auto">
            <a:xfrm>
              <a:off x="3568700" y="5354638"/>
              <a:ext cx="501650" cy="303213"/>
            </a:xfrm>
            <a:custGeom>
              <a:avLst/>
              <a:gdLst>
                <a:gd name="T0" fmla="*/ 147 w 152"/>
                <a:gd name="T1" fmla="*/ 1 h 92"/>
                <a:gd name="T2" fmla="*/ 136 w 152"/>
                <a:gd name="T3" fmla="*/ 8 h 92"/>
                <a:gd name="T4" fmla="*/ 131 w 152"/>
                <a:gd name="T5" fmla="*/ 12 h 92"/>
                <a:gd name="T6" fmla="*/ 17 w 152"/>
                <a:gd name="T7" fmla="*/ 10 h 92"/>
                <a:gd name="T8" fmla="*/ 14 w 152"/>
                <a:gd name="T9" fmla="*/ 7 h 92"/>
                <a:gd name="T10" fmla="*/ 0 w 152"/>
                <a:gd name="T11" fmla="*/ 4 h 92"/>
                <a:gd name="T12" fmla="*/ 0 w 152"/>
                <a:gd name="T13" fmla="*/ 49 h 92"/>
                <a:gd name="T14" fmla="*/ 1 w 152"/>
                <a:gd name="T15" fmla="*/ 51 h 92"/>
                <a:gd name="T16" fmla="*/ 3 w 152"/>
                <a:gd name="T17" fmla="*/ 52 h 92"/>
                <a:gd name="T18" fmla="*/ 72 w 152"/>
                <a:gd name="T19" fmla="*/ 92 h 92"/>
                <a:gd name="T20" fmla="*/ 75 w 152"/>
                <a:gd name="T21" fmla="*/ 92 h 92"/>
                <a:gd name="T22" fmla="*/ 141 w 152"/>
                <a:gd name="T23" fmla="*/ 53 h 92"/>
                <a:gd name="T24" fmla="*/ 150 w 152"/>
                <a:gd name="T25" fmla="*/ 48 h 92"/>
                <a:gd name="T26" fmla="*/ 152 w 152"/>
                <a:gd name="T27" fmla="*/ 46 h 92"/>
                <a:gd name="T28" fmla="*/ 152 w 152"/>
                <a:gd name="T29" fmla="*/ 46 h 92"/>
                <a:gd name="T30" fmla="*/ 152 w 152"/>
                <a:gd name="T31" fmla="*/ 0 h 92"/>
                <a:gd name="T32" fmla="*/ 147 w 152"/>
                <a:gd name="T33" fmla="*/ 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2">
                  <a:moveTo>
                    <a:pt x="147" y="1"/>
                  </a:moveTo>
                  <a:cubicBezTo>
                    <a:pt x="136" y="8"/>
                    <a:pt x="136" y="8"/>
                    <a:pt x="136" y="8"/>
                  </a:cubicBezTo>
                  <a:cubicBezTo>
                    <a:pt x="131" y="12"/>
                    <a:pt x="131" y="12"/>
                    <a:pt x="131" y="12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0"/>
                    <a:pt x="1" y="51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4" y="92"/>
                    <a:pt x="75" y="92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48"/>
                    <a:pt x="152" y="47"/>
                    <a:pt x="152" y="46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147" y="1"/>
                  </a:lnTo>
                  <a:close/>
                </a:path>
              </a:pathLst>
            </a:custGeom>
            <a:gradFill>
              <a:gsLst>
                <a:gs pos="0">
                  <a:srgbClr val="76BEF5"/>
                </a:gs>
                <a:gs pos="100000">
                  <a:srgbClr val="89DCFD"/>
                </a:gs>
                <a:gs pos="44000">
                  <a:srgbClr val="81CFFA"/>
                </a:gs>
              </a:gsLst>
              <a:lin ang="0" scaled="1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ṩľîḍé"/>
            <p:cNvSpPr/>
            <p:nvPr/>
          </p:nvSpPr>
          <p:spPr bwMode="auto">
            <a:xfrm>
              <a:off x="3568700" y="5213351"/>
              <a:ext cx="501650" cy="296863"/>
            </a:xfrm>
            <a:custGeom>
              <a:avLst/>
              <a:gdLst>
                <a:gd name="T0" fmla="*/ 150 w 152"/>
                <a:gd name="T1" fmla="*/ 41 h 90"/>
                <a:gd name="T2" fmla="*/ 150 w 152"/>
                <a:gd name="T3" fmla="*/ 40 h 90"/>
                <a:gd name="T4" fmla="*/ 81 w 152"/>
                <a:gd name="T5" fmla="*/ 1 h 90"/>
                <a:gd name="T6" fmla="*/ 78 w 152"/>
                <a:gd name="T7" fmla="*/ 1 h 90"/>
                <a:gd name="T8" fmla="*/ 15 w 152"/>
                <a:gd name="T9" fmla="*/ 37 h 90"/>
                <a:gd name="T10" fmla="*/ 1 w 152"/>
                <a:gd name="T11" fmla="*/ 45 h 90"/>
                <a:gd name="T12" fmla="*/ 1 w 152"/>
                <a:gd name="T13" fmla="*/ 48 h 90"/>
                <a:gd name="T14" fmla="*/ 3 w 152"/>
                <a:gd name="T15" fmla="*/ 50 h 90"/>
                <a:gd name="T16" fmla="*/ 72 w 152"/>
                <a:gd name="T17" fmla="*/ 89 h 90"/>
                <a:gd name="T18" fmla="*/ 75 w 152"/>
                <a:gd name="T19" fmla="*/ 89 h 90"/>
                <a:gd name="T20" fmla="*/ 141 w 152"/>
                <a:gd name="T21" fmla="*/ 51 h 90"/>
                <a:gd name="T22" fmla="*/ 150 w 152"/>
                <a:gd name="T23" fmla="*/ 46 h 90"/>
                <a:gd name="T24" fmla="*/ 150 w 152"/>
                <a:gd name="T25" fmla="*/ 4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90">
                  <a:moveTo>
                    <a:pt x="150" y="41"/>
                  </a:moveTo>
                  <a:cubicBezTo>
                    <a:pt x="150" y="40"/>
                    <a:pt x="150" y="40"/>
                    <a:pt x="150" y="40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0" y="0"/>
                    <a:pt x="79" y="0"/>
                    <a:pt x="78" y="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46"/>
                    <a:pt x="0" y="48"/>
                    <a:pt x="1" y="48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3" y="90"/>
                    <a:pt x="74" y="90"/>
                    <a:pt x="75" y="89"/>
                  </a:cubicBezTo>
                  <a:cubicBezTo>
                    <a:pt x="141" y="51"/>
                    <a:pt x="141" y="51"/>
                    <a:pt x="141" y="51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2" y="45"/>
                    <a:pt x="152" y="42"/>
                    <a:pt x="150" y="41"/>
                  </a:cubicBez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Sḷidé"/>
            <p:cNvSpPr/>
            <p:nvPr/>
          </p:nvSpPr>
          <p:spPr bwMode="auto">
            <a:xfrm>
              <a:off x="6681788" y="2768601"/>
              <a:ext cx="795338" cy="1044575"/>
            </a:xfrm>
            <a:custGeom>
              <a:avLst/>
              <a:gdLst>
                <a:gd name="T0" fmla="*/ 233 w 241"/>
                <a:gd name="T1" fmla="*/ 129 h 317"/>
                <a:gd name="T2" fmla="*/ 13 w 241"/>
                <a:gd name="T3" fmla="*/ 1 h 317"/>
                <a:gd name="T4" fmla="*/ 8 w 241"/>
                <a:gd name="T5" fmla="*/ 1 h 317"/>
                <a:gd name="T6" fmla="*/ 8 w 241"/>
                <a:gd name="T7" fmla="*/ 1 h 317"/>
                <a:gd name="T8" fmla="*/ 8 w 241"/>
                <a:gd name="T9" fmla="*/ 1 h 317"/>
                <a:gd name="T10" fmla="*/ 8 w 241"/>
                <a:gd name="T11" fmla="*/ 1 h 317"/>
                <a:gd name="T12" fmla="*/ 0 w 241"/>
                <a:gd name="T13" fmla="*/ 6 h 317"/>
                <a:gd name="T14" fmla="*/ 6 w 241"/>
                <a:gd name="T15" fmla="*/ 28 h 317"/>
                <a:gd name="T16" fmla="*/ 6 w 241"/>
                <a:gd name="T17" fmla="*/ 174 h 317"/>
                <a:gd name="T18" fmla="*/ 14 w 241"/>
                <a:gd name="T19" fmla="*/ 187 h 317"/>
                <a:gd name="T20" fmla="*/ 226 w 241"/>
                <a:gd name="T21" fmla="*/ 310 h 317"/>
                <a:gd name="T22" fmla="*/ 228 w 241"/>
                <a:gd name="T23" fmla="*/ 317 h 317"/>
                <a:gd name="T24" fmla="*/ 237 w 241"/>
                <a:gd name="T25" fmla="*/ 312 h 317"/>
                <a:gd name="T26" fmla="*/ 237 w 241"/>
                <a:gd name="T27" fmla="*/ 312 h 317"/>
                <a:gd name="T28" fmla="*/ 241 w 241"/>
                <a:gd name="T29" fmla="*/ 305 h 317"/>
                <a:gd name="T30" fmla="*/ 241 w 241"/>
                <a:gd name="T31" fmla="*/ 142 h 317"/>
                <a:gd name="T32" fmla="*/ 233 w 241"/>
                <a:gd name="T33" fmla="*/ 129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1" h="317">
                  <a:moveTo>
                    <a:pt x="233" y="129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174"/>
                    <a:pt x="6" y="174"/>
                    <a:pt x="6" y="174"/>
                  </a:cubicBezTo>
                  <a:cubicBezTo>
                    <a:pt x="6" y="180"/>
                    <a:pt x="9" y="184"/>
                    <a:pt x="14" y="187"/>
                  </a:cubicBezTo>
                  <a:cubicBezTo>
                    <a:pt x="226" y="310"/>
                    <a:pt x="226" y="310"/>
                    <a:pt x="226" y="310"/>
                  </a:cubicBezTo>
                  <a:cubicBezTo>
                    <a:pt x="228" y="317"/>
                    <a:pt x="228" y="317"/>
                    <a:pt x="228" y="317"/>
                  </a:cubicBezTo>
                  <a:cubicBezTo>
                    <a:pt x="237" y="312"/>
                    <a:pt x="237" y="312"/>
                    <a:pt x="237" y="312"/>
                  </a:cubicBezTo>
                  <a:cubicBezTo>
                    <a:pt x="237" y="312"/>
                    <a:pt x="237" y="312"/>
                    <a:pt x="237" y="312"/>
                  </a:cubicBezTo>
                  <a:cubicBezTo>
                    <a:pt x="239" y="310"/>
                    <a:pt x="241" y="308"/>
                    <a:pt x="241" y="305"/>
                  </a:cubicBezTo>
                  <a:cubicBezTo>
                    <a:pt x="241" y="142"/>
                    <a:pt x="241" y="142"/>
                    <a:pt x="241" y="142"/>
                  </a:cubicBezTo>
                  <a:cubicBezTo>
                    <a:pt x="241" y="137"/>
                    <a:pt x="238" y="131"/>
                    <a:pt x="233" y="129"/>
                  </a:cubicBezTo>
                  <a:close/>
                </a:path>
              </a:pathLst>
            </a:custGeom>
            <a:solidFill>
              <a:srgbClr val="8C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śļídé"/>
            <p:cNvSpPr/>
            <p:nvPr/>
          </p:nvSpPr>
          <p:spPr bwMode="auto">
            <a:xfrm>
              <a:off x="6675438" y="2781301"/>
              <a:ext cx="771525" cy="1041400"/>
            </a:xfrm>
            <a:custGeom>
              <a:avLst/>
              <a:gdLst>
                <a:gd name="T0" fmla="*/ 234 w 234"/>
                <a:gd name="T1" fmla="*/ 143 h 316"/>
                <a:gd name="T2" fmla="*/ 234 w 234"/>
                <a:gd name="T3" fmla="*/ 306 h 316"/>
                <a:gd name="T4" fmla="*/ 222 w 234"/>
                <a:gd name="T5" fmla="*/ 313 h 316"/>
                <a:gd name="T6" fmla="*/ 7 w 234"/>
                <a:gd name="T7" fmla="*/ 188 h 316"/>
                <a:gd name="T8" fmla="*/ 0 w 234"/>
                <a:gd name="T9" fmla="*/ 175 h 316"/>
                <a:gd name="T10" fmla="*/ 0 w 234"/>
                <a:gd name="T11" fmla="*/ 6 h 316"/>
                <a:gd name="T12" fmla="*/ 6 w 234"/>
                <a:gd name="T13" fmla="*/ 2 h 316"/>
                <a:gd name="T14" fmla="*/ 227 w 234"/>
                <a:gd name="T15" fmla="*/ 130 h 316"/>
                <a:gd name="T16" fmla="*/ 234 w 234"/>
                <a:gd name="T17" fmla="*/ 14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316">
                  <a:moveTo>
                    <a:pt x="234" y="143"/>
                  </a:moveTo>
                  <a:cubicBezTo>
                    <a:pt x="234" y="306"/>
                    <a:pt x="234" y="306"/>
                    <a:pt x="234" y="306"/>
                  </a:cubicBezTo>
                  <a:cubicBezTo>
                    <a:pt x="234" y="312"/>
                    <a:pt x="228" y="316"/>
                    <a:pt x="222" y="313"/>
                  </a:cubicBezTo>
                  <a:cubicBezTo>
                    <a:pt x="7" y="188"/>
                    <a:pt x="7" y="188"/>
                    <a:pt x="7" y="188"/>
                  </a:cubicBezTo>
                  <a:cubicBezTo>
                    <a:pt x="2" y="185"/>
                    <a:pt x="0" y="180"/>
                    <a:pt x="0" y="17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2"/>
                  </a:cubicBezTo>
                  <a:cubicBezTo>
                    <a:pt x="227" y="130"/>
                    <a:pt x="227" y="130"/>
                    <a:pt x="227" y="130"/>
                  </a:cubicBezTo>
                  <a:cubicBezTo>
                    <a:pt x="231" y="132"/>
                    <a:pt x="234" y="138"/>
                    <a:pt x="234" y="143"/>
                  </a:cubicBezTo>
                  <a:close/>
                </a:path>
              </a:pathLst>
            </a:custGeom>
            <a:solidFill>
              <a:srgbClr val="494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isḷíďè"/>
            <p:cNvSpPr/>
            <p:nvPr/>
          </p:nvSpPr>
          <p:spPr bwMode="auto">
            <a:xfrm>
              <a:off x="6691313" y="2847976"/>
              <a:ext cx="736600" cy="901700"/>
            </a:xfrm>
            <a:custGeom>
              <a:avLst/>
              <a:gdLst>
                <a:gd name="T0" fmla="*/ 464 w 464"/>
                <a:gd name="T1" fmla="*/ 269 h 568"/>
                <a:gd name="T2" fmla="*/ 464 w 464"/>
                <a:gd name="T3" fmla="*/ 568 h 568"/>
                <a:gd name="T4" fmla="*/ 0 w 464"/>
                <a:gd name="T5" fmla="*/ 301 h 568"/>
                <a:gd name="T6" fmla="*/ 0 w 464"/>
                <a:gd name="T7" fmla="*/ 0 h 568"/>
                <a:gd name="T8" fmla="*/ 464 w 464"/>
                <a:gd name="T9" fmla="*/ 269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568">
                  <a:moveTo>
                    <a:pt x="464" y="269"/>
                  </a:moveTo>
                  <a:lnTo>
                    <a:pt x="464" y="568"/>
                  </a:lnTo>
                  <a:lnTo>
                    <a:pt x="0" y="301"/>
                  </a:lnTo>
                  <a:lnTo>
                    <a:pt x="0" y="0"/>
                  </a:lnTo>
                  <a:lnTo>
                    <a:pt x="464" y="269"/>
                  </a:lnTo>
                  <a:close/>
                </a:path>
              </a:pathLst>
            </a:custGeom>
            <a:solidFill>
              <a:srgbClr val="FF7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ṧľíḑè"/>
            <p:cNvSpPr/>
            <p:nvPr/>
          </p:nvSpPr>
          <p:spPr bwMode="auto">
            <a:xfrm>
              <a:off x="6189663" y="3384551"/>
              <a:ext cx="1247775" cy="720725"/>
            </a:xfrm>
            <a:custGeom>
              <a:avLst/>
              <a:gdLst>
                <a:gd name="T0" fmla="*/ 3 w 378"/>
                <a:gd name="T1" fmla="*/ 78 h 219"/>
                <a:gd name="T2" fmla="*/ 134 w 378"/>
                <a:gd name="T3" fmla="*/ 2 h 219"/>
                <a:gd name="T4" fmla="*/ 145 w 378"/>
                <a:gd name="T5" fmla="*/ 2 h 219"/>
                <a:gd name="T6" fmla="*/ 375 w 378"/>
                <a:gd name="T7" fmla="*/ 135 h 219"/>
                <a:gd name="T8" fmla="*/ 375 w 378"/>
                <a:gd name="T9" fmla="*/ 141 h 219"/>
                <a:gd name="T10" fmla="*/ 244 w 378"/>
                <a:gd name="T11" fmla="*/ 217 h 219"/>
                <a:gd name="T12" fmla="*/ 233 w 378"/>
                <a:gd name="T13" fmla="*/ 217 h 219"/>
                <a:gd name="T14" fmla="*/ 3 w 378"/>
                <a:gd name="T15" fmla="*/ 84 h 219"/>
                <a:gd name="T16" fmla="*/ 3 w 378"/>
                <a:gd name="T17" fmla="*/ 7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8" h="219">
                  <a:moveTo>
                    <a:pt x="3" y="78"/>
                  </a:moveTo>
                  <a:cubicBezTo>
                    <a:pt x="134" y="2"/>
                    <a:pt x="134" y="2"/>
                    <a:pt x="134" y="2"/>
                  </a:cubicBezTo>
                  <a:cubicBezTo>
                    <a:pt x="137" y="0"/>
                    <a:pt x="142" y="0"/>
                    <a:pt x="145" y="2"/>
                  </a:cubicBezTo>
                  <a:cubicBezTo>
                    <a:pt x="375" y="135"/>
                    <a:pt x="375" y="135"/>
                    <a:pt x="375" y="135"/>
                  </a:cubicBezTo>
                  <a:cubicBezTo>
                    <a:pt x="378" y="137"/>
                    <a:pt x="378" y="139"/>
                    <a:pt x="375" y="141"/>
                  </a:cubicBezTo>
                  <a:cubicBezTo>
                    <a:pt x="244" y="217"/>
                    <a:pt x="244" y="217"/>
                    <a:pt x="244" y="217"/>
                  </a:cubicBezTo>
                  <a:cubicBezTo>
                    <a:pt x="241" y="219"/>
                    <a:pt x="236" y="219"/>
                    <a:pt x="233" y="217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0" y="83"/>
                    <a:pt x="0" y="80"/>
                    <a:pt x="3" y="78"/>
                  </a:cubicBez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ṡḷîḋe"/>
            <p:cNvSpPr/>
            <p:nvPr/>
          </p:nvSpPr>
          <p:spPr bwMode="auto">
            <a:xfrm>
              <a:off x="6996113" y="3838576"/>
              <a:ext cx="438150" cy="296863"/>
            </a:xfrm>
            <a:custGeom>
              <a:avLst/>
              <a:gdLst>
                <a:gd name="T0" fmla="*/ 0 w 133"/>
                <a:gd name="T1" fmla="*/ 79 h 90"/>
                <a:gd name="T2" fmla="*/ 131 w 133"/>
                <a:gd name="T3" fmla="*/ 3 h 90"/>
                <a:gd name="T4" fmla="*/ 133 w 133"/>
                <a:gd name="T5" fmla="*/ 0 h 90"/>
                <a:gd name="T6" fmla="*/ 133 w 133"/>
                <a:gd name="T7" fmla="*/ 11 h 90"/>
                <a:gd name="T8" fmla="*/ 131 w 133"/>
                <a:gd name="T9" fmla="*/ 14 h 90"/>
                <a:gd name="T10" fmla="*/ 0 w 133"/>
                <a:gd name="T11" fmla="*/ 90 h 90"/>
                <a:gd name="T12" fmla="*/ 0 w 133"/>
                <a:gd name="T13" fmla="*/ 7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90">
                  <a:moveTo>
                    <a:pt x="0" y="79"/>
                  </a:moveTo>
                  <a:cubicBezTo>
                    <a:pt x="131" y="3"/>
                    <a:pt x="131" y="3"/>
                    <a:pt x="131" y="3"/>
                  </a:cubicBezTo>
                  <a:cubicBezTo>
                    <a:pt x="133" y="2"/>
                    <a:pt x="133" y="1"/>
                    <a:pt x="133" y="0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33" y="12"/>
                    <a:pt x="133" y="13"/>
                    <a:pt x="131" y="14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0" y="79"/>
                  </a:lnTo>
                  <a:close/>
                </a:path>
              </a:pathLst>
            </a:custGeom>
            <a:solidFill>
              <a:srgbClr val="D8D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ṡlîḓê"/>
            <p:cNvSpPr/>
            <p:nvPr/>
          </p:nvSpPr>
          <p:spPr bwMode="auto">
            <a:xfrm>
              <a:off x="6192838" y="3651251"/>
              <a:ext cx="803275" cy="490538"/>
            </a:xfrm>
            <a:custGeom>
              <a:avLst/>
              <a:gdLst>
                <a:gd name="T0" fmla="*/ 0 w 243"/>
                <a:gd name="T1" fmla="*/ 0 h 149"/>
                <a:gd name="T2" fmla="*/ 2 w 243"/>
                <a:gd name="T3" fmla="*/ 3 h 149"/>
                <a:gd name="T4" fmla="*/ 232 w 243"/>
                <a:gd name="T5" fmla="*/ 136 h 149"/>
                <a:gd name="T6" fmla="*/ 243 w 243"/>
                <a:gd name="T7" fmla="*/ 136 h 149"/>
                <a:gd name="T8" fmla="*/ 243 w 243"/>
                <a:gd name="T9" fmla="*/ 147 h 149"/>
                <a:gd name="T10" fmla="*/ 232 w 243"/>
                <a:gd name="T11" fmla="*/ 147 h 149"/>
                <a:gd name="T12" fmla="*/ 2 w 243"/>
                <a:gd name="T13" fmla="*/ 14 h 149"/>
                <a:gd name="T14" fmla="*/ 0 w 243"/>
                <a:gd name="T15" fmla="*/ 11 h 149"/>
                <a:gd name="T16" fmla="*/ 0 w 243"/>
                <a:gd name="T1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149">
                  <a:moveTo>
                    <a:pt x="0" y="0"/>
                  </a:moveTo>
                  <a:cubicBezTo>
                    <a:pt x="0" y="1"/>
                    <a:pt x="0" y="3"/>
                    <a:pt x="2" y="3"/>
                  </a:cubicBezTo>
                  <a:cubicBezTo>
                    <a:pt x="232" y="136"/>
                    <a:pt x="232" y="136"/>
                    <a:pt x="232" y="136"/>
                  </a:cubicBezTo>
                  <a:cubicBezTo>
                    <a:pt x="235" y="138"/>
                    <a:pt x="240" y="138"/>
                    <a:pt x="243" y="136"/>
                  </a:cubicBezTo>
                  <a:cubicBezTo>
                    <a:pt x="243" y="147"/>
                    <a:pt x="243" y="147"/>
                    <a:pt x="243" y="147"/>
                  </a:cubicBezTo>
                  <a:cubicBezTo>
                    <a:pt x="240" y="149"/>
                    <a:pt x="235" y="149"/>
                    <a:pt x="232" y="147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0" y="13"/>
                    <a:pt x="0" y="12"/>
                    <a:pt x="0" y="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9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ṧ1íḓé"/>
            <p:cNvSpPr/>
            <p:nvPr/>
          </p:nvSpPr>
          <p:spPr bwMode="auto">
            <a:xfrm>
              <a:off x="6586538" y="3463926"/>
              <a:ext cx="174625" cy="98425"/>
            </a:xfrm>
            <a:custGeom>
              <a:avLst/>
              <a:gdLst>
                <a:gd name="T0" fmla="*/ 52 w 53"/>
                <a:gd name="T1" fmla="*/ 22 h 30"/>
                <a:gd name="T2" fmla="*/ 52 w 53"/>
                <a:gd name="T3" fmla="*/ 24 h 30"/>
                <a:gd name="T4" fmla="*/ 42 w 53"/>
                <a:gd name="T5" fmla="*/ 30 h 30"/>
                <a:gd name="T6" fmla="*/ 39 w 53"/>
                <a:gd name="T7" fmla="*/ 30 h 30"/>
                <a:gd name="T8" fmla="*/ 1 w 53"/>
                <a:gd name="T9" fmla="*/ 8 h 30"/>
                <a:gd name="T10" fmla="*/ 1 w 53"/>
                <a:gd name="T11" fmla="*/ 6 h 30"/>
                <a:gd name="T12" fmla="*/ 11 w 53"/>
                <a:gd name="T13" fmla="*/ 0 h 30"/>
                <a:gd name="T14" fmla="*/ 14 w 53"/>
                <a:gd name="T15" fmla="*/ 0 h 30"/>
                <a:gd name="T16" fmla="*/ 52 w 53"/>
                <a:gd name="T17" fmla="*/ 2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0">
                  <a:moveTo>
                    <a:pt x="52" y="22"/>
                  </a:moveTo>
                  <a:cubicBezTo>
                    <a:pt x="53" y="23"/>
                    <a:pt x="53" y="24"/>
                    <a:pt x="52" y="24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1" y="30"/>
                    <a:pt x="40" y="30"/>
                    <a:pt x="39" y="3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6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4" y="0"/>
                  </a:cubicBezTo>
                  <a:lnTo>
                    <a:pt x="52" y="22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śḷîďè"/>
            <p:cNvSpPr/>
            <p:nvPr/>
          </p:nvSpPr>
          <p:spPr bwMode="auto">
            <a:xfrm>
              <a:off x="6529388" y="3495676"/>
              <a:ext cx="152400" cy="90488"/>
            </a:xfrm>
            <a:custGeom>
              <a:avLst/>
              <a:gdLst>
                <a:gd name="T0" fmla="*/ 45 w 46"/>
                <a:gd name="T1" fmla="*/ 18 h 27"/>
                <a:gd name="T2" fmla="*/ 45 w 46"/>
                <a:gd name="T3" fmla="*/ 20 h 27"/>
                <a:gd name="T4" fmla="*/ 35 w 46"/>
                <a:gd name="T5" fmla="*/ 26 h 27"/>
                <a:gd name="T6" fmla="*/ 31 w 46"/>
                <a:gd name="T7" fmla="*/ 26 h 27"/>
                <a:gd name="T8" fmla="*/ 1 w 46"/>
                <a:gd name="T9" fmla="*/ 9 h 27"/>
                <a:gd name="T10" fmla="*/ 1 w 46"/>
                <a:gd name="T11" fmla="*/ 7 h 27"/>
                <a:gd name="T12" fmla="*/ 11 w 46"/>
                <a:gd name="T13" fmla="*/ 1 h 27"/>
                <a:gd name="T14" fmla="*/ 14 w 46"/>
                <a:gd name="T15" fmla="*/ 1 h 27"/>
                <a:gd name="T16" fmla="*/ 45 w 46"/>
                <a:gd name="T17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27">
                  <a:moveTo>
                    <a:pt x="45" y="18"/>
                  </a:moveTo>
                  <a:cubicBezTo>
                    <a:pt x="46" y="19"/>
                    <a:pt x="46" y="20"/>
                    <a:pt x="45" y="20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7"/>
                    <a:pt x="32" y="27"/>
                    <a:pt x="31" y="26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1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3" y="0"/>
                    <a:pt x="14" y="1"/>
                  </a:cubicBezTo>
                  <a:lnTo>
                    <a:pt x="45" y="18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ïṡļiḍé"/>
            <p:cNvSpPr/>
            <p:nvPr/>
          </p:nvSpPr>
          <p:spPr bwMode="auto">
            <a:xfrm>
              <a:off x="6480175" y="3529013"/>
              <a:ext cx="198438" cy="115888"/>
            </a:xfrm>
            <a:custGeom>
              <a:avLst/>
              <a:gdLst>
                <a:gd name="T0" fmla="*/ 59 w 60"/>
                <a:gd name="T1" fmla="*/ 27 h 35"/>
                <a:gd name="T2" fmla="*/ 59 w 60"/>
                <a:gd name="T3" fmla="*/ 29 h 35"/>
                <a:gd name="T4" fmla="*/ 49 w 60"/>
                <a:gd name="T5" fmla="*/ 34 h 35"/>
                <a:gd name="T6" fmla="*/ 46 w 60"/>
                <a:gd name="T7" fmla="*/ 34 h 35"/>
                <a:gd name="T8" fmla="*/ 1 w 60"/>
                <a:gd name="T9" fmla="*/ 8 h 35"/>
                <a:gd name="T10" fmla="*/ 1 w 60"/>
                <a:gd name="T11" fmla="*/ 6 h 35"/>
                <a:gd name="T12" fmla="*/ 11 w 60"/>
                <a:gd name="T13" fmla="*/ 1 h 35"/>
                <a:gd name="T14" fmla="*/ 14 w 60"/>
                <a:gd name="T15" fmla="*/ 1 h 35"/>
                <a:gd name="T16" fmla="*/ 59 w 60"/>
                <a:gd name="T17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35">
                  <a:moveTo>
                    <a:pt x="59" y="27"/>
                  </a:moveTo>
                  <a:cubicBezTo>
                    <a:pt x="60" y="27"/>
                    <a:pt x="60" y="28"/>
                    <a:pt x="59" y="29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8" y="35"/>
                    <a:pt x="46" y="35"/>
                    <a:pt x="46" y="3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3" y="0"/>
                    <a:pt x="14" y="1"/>
                  </a:cubicBezTo>
                  <a:lnTo>
                    <a:pt x="59" y="27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iṧľídê"/>
            <p:cNvSpPr/>
            <p:nvPr/>
          </p:nvSpPr>
          <p:spPr bwMode="auto">
            <a:xfrm>
              <a:off x="6572250" y="3648076"/>
              <a:ext cx="347663" cy="201613"/>
            </a:xfrm>
            <a:custGeom>
              <a:avLst/>
              <a:gdLst>
                <a:gd name="T0" fmla="*/ 104 w 105"/>
                <a:gd name="T1" fmla="*/ 52 h 61"/>
                <a:gd name="T2" fmla="*/ 104 w 105"/>
                <a:gd name="T3" fmla="*/ 54 h 61"/>
                <a:gd name="T4" fmla="*/ 94 w 105"/>
                <a:gd name="T5" fmla="*/ 60 h 61"/>
                <a:gd name="T6" fmla="*/ 91 w 105"/>
                <a:gd name="T7" fmla="*/ 60 h 61"/>
                <a:gd name="T8" fmla="*/ 1 w 105"/>
                <a:gd name="T9" fmla="*/ 8 h 61"/>
                <a:gd name="T10" fmla="*/ 1 w 105"/>
                <a:gd name="T11" fmla="*/ 6 h 61"/>
                <a:gd name="T12" fmla="*/ 11 w 105"/>
                <a:gd name="T13" fmla="*/ 1 h 61"/>
                <a:gd name="T14" fmla="*/ 14 w 105"/>
                <a:gd name="T15" fmla="*/ 1 h 61"/>
                <a:gd name="T16" fmla="*/ 104 w 105"/>
                <a:gd name="T17" fmla="*/ 5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1">
                  <a:moveTo>
                    <a:pt x="104" y="52"/>
                  </a:moveTo>
                  <a:cubicBezTo>
                    <a:pt x="105" y="53"/>
                    <a:pt x="105" y="54"/>
                    <a:pt x="104" y="54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3" y="61"/>
                    <a:pt x="92" y="61"/>
                    <a:pt x="91" y="6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4" y="0"/>
                    <a:pt x="14" y="1"/>
                  </a:cubicBezTo>
                  <a:lnTo>
                    <a:pt x="104" y="52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ïS1ídé"/>
            <p:cNvSpPr/>
            <p:nvPr/>
          </p:nvSpPr>
          <p:spPr bwMode="auto">
            <a:xfrm>
              <a:off x="7226300" y="3763963"/>
              <a:ext cx="138113" cy="77788"/>
            </a:xfrm>
            <a:custGeom>
              <a:avLst/>
              <a:gdLst>
                <a:gd name="T0" fmla="*/ 42 w 42"/>
                <a:gd name="T1" fmla="*/ 16 h 24"/>
                <a:gd name="T2" fmla="*/ 42 w 42"/>
                <a:gd name="T3" fmla="*/ 18 h 24"/>
                <a:gd name="T4" fmla="*/ 32 w 42"/>
                <a:gd name="T5" fmla="*/ 24 h 24"/>
                <a:gd name="T6" fmla="*/ 28 w 42"/>
                <a:gd name="T7" fmla="*/ 24 h 24"/>
                <a:gd name="T8" fmla="*/ 1 w 42"/>
                <a:gd name="T9" fmla="*/ 8 h 24"/>
                <a:gd name="T10" fmla="*/ 1 w 42"/>
                <a:gd name="T11" fmla="*/ 6 h 24"/>
                <a:gd name="T12" fmla="*/ 11 w 42"/>
                <a:gd name="T13" fmla="*/ 0 h 24"/>
                <a:gd name="T14" fmla="*/ 14 w 42"/>
                <a:gd name="T15" fmla="*/ 0 h 24"/>
                <a:gd name="T16" fmla="*/ 42 w 42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24">
                  <a:moveTo>
                    <a:pt x="42" y="16"/>
                  </a:moveTo>
                  <a:cubicBezTo>
                    <a:pt x="42" y="17"/>
                    <a:pt x="42" y="18"/>
                    <a:pt x="42" y="1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1" y="24"/>
                    <a:pt x="29" y="24"/>
                    <a:pt x="28" y="2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4" y="0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ṥľïḑe"/>
            <p:cNvSpPr/>
            <p:nvPr/>
          </p:nvSpPr>
          <p:spPr bwMode="auto">
            <a:xfrm>
              <a:off x="7226300" y="3829051"/>
              <a:ext cx="82550" cy="49213"/>
            </a:xfrm>
            <a:custGeom>
              <a:avLst/>
              <a:gdLst>
                <a:gd name="T0" fmla="*/ 24 w 25"/>
                <a:gd name="T1" fmla="*/ 6 h 15"/>
                <a:gd name="T2" fmla="*/ 24 w 25"/>
                <a:gd name="T3" fmla="*/ 8 h 15"/>
                <a:gd name="T4" fmla="*/ 14 w 25"/>
                <a:gd name="T5" fmla="*/ 14 h 15"/>
                <a:gd name="T6" fmla="*/ 10 w 25"/>
                <a:gd name="T7" fmla="*/ 14 h 15"/>
                <a:gd name="T8" fmla="*/ 1 w 25"/>
                <a:gd name="T9" fmla="*/ 9 h 15"/>
                <a:gd name="T10" fmla="*/ 1 w 25"/>
                <a:gd name="T11" fmla="*/ 7 h 15"/>
                <a:gd name="T12" fmla="*/ 11 w 25"/>
                <a:gd name="T13" fmla="*/ 1 h 15"/>
                <a:gd name="T14" fmla="*/ 14 w 25"/>
                <a:gd name="T15" fmla="*/ 1 h 15"/>
                <a:gd name="T16" fmla="*/ 24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4" y="6"/>
                  </a:moveTo>
                  <a:cubicBezTo>
                    <a:pt x="25" y="7"/>
                    <a:pt x="25" y="8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5"/>
                    <a:pt x="11" y="15"/>
                    <a:pt x="10" y="14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1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3" y="0"/>
                    <a:pt x="14" y="1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S1ïḍè"/>
            <p:cNvSpPr/>
            <p:nvPr/>
          </p:nvSpPr>
          <p:spPr bwMode="auto">
            <a:xfrm>
              <a:off x="7177088" y="3803651"/>
              <a:ext cx="82550" cy="46038"/>
            </a:xfrm>
            <a:custGeom>
              <a:avLst/>
              <a:gdLst>
                <a:gd name="T0" fmla="*/ 24 w 25"/>
                <a:gd name="T1" fmla="*/ 6 h 14"/>
                <a:gd name="T2" fmla="*/ 24 w 25"/>
                <a:gd name="T3" fmla="*/ 8 h 14"/>
                <a:gd name="T4" fmla="*/ 14 w 25"/>
                <a:gd name="T5" fmla="*/ 14 h 14"/>
                <a:gd name="T6" fmla="*/ 11 w 25"/>
                <a:gd name="T7" fmla="*/ 14 h 14"/>
                <a:gd name="T8" fmla="*/ 1 w 25"/>
                <a:gd name="T9" fmla="*/ 8 h 14"/>
                <a:gd name="T10" fmla="*/ 1 w 25"/>
                <a:gd name="T11" fmla="*/ 6 h 14"/>
                <a:gd name="T12" fmla="*/ 11 w 25"/>
                <a:gd name="T13" fmla="*/ 0 h 14"/>
                <a:gd name="T14" fmla="*/ 14 w 25"/>
                <a:gd name="T15" fmla="*/ 0 h 14"/>
                <a:gd name="T16" fmla="*/ 24 w 25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6"/>
                  </a:moveTo>
                  <a:cubicBezTo>
                    <a:pt x="25" y="6"/>
                    <a:pt x="25" y="7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2" y="14"/>
                    <a:pt x="11" y="1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7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4" y="0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îṩļíḓê"/>
            <p:cNvSpPr/>
            <p:nvPr/>
          </p:nvSpPr>
          <p:spPr bwMode="auto">
            <a:xfrm>
              <a:off x="7127875" y="3773488"/>
              <a:ext cx="82550" cy="49213"/>
            </a:xfrm>
            <a:custGeom>
              <a:avLst/>
              <a:gdLst>
                <a:gd name="T0" fmla="*/ 24 w 25"/>
                <a:gd name="T1" fmla="*/ 6 h 15"/>
                <a:gd name="T2" fmla="*/ 24 w 25"/>
                <a:gd name="T3" fmla="*/ 8 h 15"/>
                <a:gd name="T4" fmla="*/ 14 w 25"/>
                <a:gd name="T5" fmla="*/ 14 h 15"/>
                <a:gd name="T6" fmla="*/ 11 w 25"/>
                <a:gd name="T7" fmla="*/ 14 h 15"/>
                <a:gd name="T8" fmla="*/ 1 w 25"/>
                <a:gd name="T9" fmla="*/ 8 h 15"/>
                <a:gd name="T10" fmla="*/ 1 w 25"/>
                <a:gd name="T11" fmla="*/ 6 h 15"/>
                <a:gd name="T12" fmla="*/ 11 w 25"/>
                <a:gd name="T13" fmla="*/ 1 h 15"/>
                <a:gd name="T14" fmla="*/ 14 w 25"/>
                <a:gd name="T15" fmla="*/ 1 h 15"/>
                <a:gd name="T16" fmla="*/ 24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4" y="6"/>
                  </a:moveTo>
                  <a:cubicBezTo>
                    <a:pt x="25" y="7"/>
                    <a:pt x="25" y="8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5"/>
                    <a:pt x="12" y="15"/>
                    <a:pt x="11" y="1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3" y="0"/>
                    <a:pt x="14" y="1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ís1îḍê"/>
            <p:cNvSpPr/>
            <p:nvPr/>
          </p:nvSpPr>
          <p:spPr bwMode="auto">
            <a:xfrm>
              <a:off x="7078663" y="3743326"/>
              <a:ext cx="80963" cy="49213"/>
            </a:xfrm>
            <a:custGeom>
              <a:avLst/>
              <a:gdLst>
                <a:gd name="T0" fmla="*/ 24 w 25"/>
                <a:gd name="T1" fmla="*/ 7 h 15"/>
                <a:gd name="T2" fmla="*/ 24 w 25"/>
                <a:gd name="T3" fmla="*/ 9 h 15"/>
                <a:gd name="T4" fmla="*/ 14 w 25"/>
                <a:gd name="T5" fmla="*/ 14 h 15"/>
                <a:gd name="T6" fmla="*/ 11 w 25"/>
                <a:gd name="T7" fmla="*/ 14 h 15"/>
                <a:gd name="T8" fmla="*/ 1 w 25"/>
                <a:gd name="T9" fmla="*/ 9 h 15"/>
                <a:gd name="T10" fmla="*/ 1 w 25"/>
                <a:gd name="T11" fmla="*/ 7 h 15"/>
                <a:gd name="T12" fmla="*/ 11 w 25"/>
                <a:gd name="T13" fmla="*/ 1 h 15"/>
                <a:gd name="T14" fmla="*/ 15 w 25"/>
                <a:gd name="T15" fmla="*/ 1 h 15"/>
                <a:gd name="T16" fmla="*/ 24 w 25"/>
                <a:gd name="T1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4" y="7"/>
                  </a:moveTo>
                  <a:cubicBezTo>
                    <a:pt x="25" y="7"/>
                    <a:pt x="25" y="8"/>
                    <a:pt x="2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5"/>
                    <a:pt x="12" y="15"/>
                    <a:pt x="11" y="14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1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4" y="0"/>
                    <a:pt x="15" y="1"/>
                  </a:cubicBezTo>
                  <a:lnTo>
                    <a:pt x="24" y="7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í$ḷíḍé"/>
            <p:cNvSpPr/>
            <p:nvPr/>
          </p:nvSpPr>
          <p:spPr bwMode="auto">
            <a:xfrm>
              <a:off x="7027863" y="3717926"/>
              <a:ext cx="82550" cy="46038"/>
            </a:xfrm>
            <a:custGeom>
              <a:avLst/>
              <a:gdLst>
                <a:gd name="T0" fmla="*/ 24 w 25"/>
                <a:gd name="T1" fmla="*/ 6 h 14"/>
                <a:gd name="T2" fmla="*/ 24 w 25"/>
                <a:gd name="T3" fmla="*/ 8 h 14"/>
                <a:gd name="T4" fmla="*/ 14 w 25"/>
                <a:gd name="T5" fmla="*/ 14 h 14"/>
                <a:gd name="T6" fmla="*/ 11 w 25"/>
                <a:gd name="T7" fmla="*/ 14 h 14"/>
                <a:gd name="T8" fmla="*/ 1 w 25"/>
                <a:gd name="T9" fmla="*/ 8 h 14"/>
                <a:gd name="T10" fmla="*/ 1 w 25"/>
                <a:gd name="T11" fmla="*/ 6 h 14"/>
                <a:gd name="T12" fmla="*/ 11 w 25"/>
                <a:gd name="T13" fmla="*/ 0 h 14"/>
                <a:gd name="T14" fmla="*/ 15 w 25"/>
                <a:gd name="T15" fmla="*/ 0 h 14"/>
                <a:gd name="T16" fmla="*/ 24 w 25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6"/>
                  </a:moveTo>
                  <a:cubicBezTo>
                    <a:pt x="25" y="7"/>
                    <a:pt x="25" y="7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2" y="14"/>
                    <a:pt x="11" y="1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4" y="0"/>
                    <a:pt x="15" y="0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ṣlïḋè"/>
            <p:cNvSpPr/>
            <p:nvPr/>
          </p:nvSpPr>
          <p:spPr bwMode="auto">
            <a:xfrm>
              <a:off x="6981825" y="3687763"/>
              <a:ext cx="79375" cy="49213"/>
            </a:xfrm>
            <a:custGeom>
              <a:avLst/>
              <a:gdLst>
                <a:gd name="T0" fmla="*/ 23 w 24"/>
                <a:gd name="T1" fmla="*/ 6 h 15"/>
                <a:gd name="T2" fmla="*/ 23 w 24"/>
                <a:gd name="T3" fmla="*/ 8 h 15"/>
                <a:gd name="T4" fmla="*/ 14 w 24"/>
                <a:gd name="T5" fmla="*/ 14 h 15"/>
                <a:gd name="T6" fmla="*/ 10 w 24"/>
                <a:gd name="T7" fmla="*/ 14 h 15"/>
                <a:gd name="T8" fmla="*/ 0 w 24"/>
                <a:gd name="T9" fmla="*/ 9 h 15"/>
                <a:gd name="T10" fmla="*/ 0 w 24"/>
                <a:gd name="T11" fmla="*/ 7 h 15"/>
                <a:gd name="T12" fmla="*/ 10 w 24"/>
                <a:gd name="T13" fmla="*/ 1 h 15"/>
                <a:gd name="T14" fmla="*/ 14 w 24"/>
                <a:gd name="T15" fmla="*/ 1 h 15"/>
                <a:gd name="T16" fmla="*/ 23 w 24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5">
                  <a:moveTo>
                    <a:pt x="23" y="6"/>
                  </a:moveTo>
                  <a:cubicBezTo>
                    <a:pt x="24" y="7"/>
                    <a:pt x="24" y="8"/>
                    <a:pt x="23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5"/>
                    <a:pt x="11" y="15"/>
                    <a:pt x="1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7"/>
                    <a:pt x="0" y="7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4" y="1"/>
                  </a:cubicBezTo>
                  <a:lnTo>
                    <a:pt x="23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ïşḷîďè"/>
            <p:cNvSpPr/>
            <p:nvPr/>
          </p:nvSpPr>
          <p:spPr bwMode="auto">
            <a:xfrm>
              <a:off x="6932613" y="3660776"/>
              <a:ext cx="82550" cy="46038"/>
            </a:xfrm>
            <a:custGeom>
              <a:avLst/>
              <a:gdLst>
                <a:gd name="T0" fmla="*/ 24 w 25"/>
                <a:gd name="T1" fmla="*/ 6 h 14"/>
                <a:gd name="T2" fmla="*/ 24 w 25"/>
                <a:gd name="T3" fmla="*/ 8 h 14"/>
                <a:gd name="T4" fmla="*/ 14 w 25"/>
                <a:gd name="T5" fmla="*/ 14 h 14"/>
                <a:gd name="T6" fmla="*/ 10 w 25"/>
                <a:gd name="T7" fmla="*/ 14 h 14"/>
                <a:gd name="T8" fmla="*/ 1 w 25"/>
                <a:gd name="T9" fmla="*/ 8 h 14"/>
                <a:gd name="T10" fmla="*/ 1 w 25"/>
                <a:gd name="T11" fmla="*/ 6 h 14"/>
                <a:gd name="T12" fmla="*/ 10 w 25"/>
                <a:gd name="T13" fmla="*/ 0 h 14"/>
                <a:gd name="T14" fmla="*/ 14 w 25"/>
                <a:gd name="T15" fmla="*/ 0 h 14"/>
                <a:gd name="T16" fmla="*/ 24 w 25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6"/>
                  </a:moveTo>
                  <a:cubicBezTo>
                    <a:pt x="25" y="6"/>
                    <a:pt x="25" y="7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1" y="14"/>
                    <a:pt x="10" y="1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7"/>
                    <a:pt x="1" y="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3" y="0"/>
                    <a:pt x="14" y="0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îśľiḓé"/>
            <p:cNvSpPr/>
            <p:nvPr/>
          </p:nvSpPr>
          <p:spPr bwMode="auto">
            <a:xfrm>
              <a:off x="6883400" y="3632201"/>
              <a:ext cx="82550" cy="46038"/>
            </a:xfrm>
            <a:custGeom>
              <a:avLst/>
              <a:gdLst>
                <a:gd name="T0" fmla="*/ 24 w 25"/>
                <a:gd name="T1" fmla="*/ 6 h 14"/>
                <a:gd name="T2" fmla="*/ 24 w 25"/>
                <a:gd name="T3" fmla="*/ 8 h 14"/>
                <a:gd name="T4" fmla="*/ 14 w 25"/>
                <a:gd name="T5" fmla="*/ 14 h 14"/>
                <a:gd name="T6" fmla="*/ 10 w 25"/>
                <a:gd name="T7" fmla="*/ 14 h 14"/>
                <a:gd name="T8" fmla="*/ 1 w 25"/>
                <a:gd name="T9" fmla="*/ 8 h 14"/>
                <a:gd name="T10" fmla="*/ 1 w 25"/>
                <a:gd name="T11" fmla="*/ 6 h 14"/>
                <a:gd name="T12" fmla="*/ 11 w 25"/>
                <a:gd name="T13" fmla="*/ 1 h 14"/>
                <a:gd name="T14" fmla="*/ 14 w 25"/>
                <a:gd name="T15" fmla="*/ 1 h 14"/>
                <a:gd name="T16" fmla="*/ 24 w 25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6"/>
                  </a:moveTo>
                  <a:cubicBezTo>
                    <a:pt x="25" y="7"/>
                    <a:pt x="25" y="8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1" y="14"/>
                    <a:pt x="10" y="1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3" y="0"/>
                    <a:pt x="14" y="1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ṥlíďê"/>
            <p:cNvSpPr/>
            <p:nvPr/>
          </p:nvSpPr>
          <p:spPr bwMode="auto">
            <a:xfrm>
              <a:off x="6834188" y="3602038"/>
              <a:ext cx="82550" cy="49213"/>
            </a:xfrm>
            <a:custGeom>
              <a:avLst/>
              <a:gdLst>
                <a:gd name="T0" fmla="*/ 24 w 25"/>
                <a:gd name="T1" fmla="*/ 7 h 15"/>
                <a:gd name="T2" fmla="*/ 24 w 25"/>
                <a:gd name="T3" fmla="*/ 9 h 15"/>
                <a:gd name="T4" fmla="*/ 14 w 25"/>
                <a:gd name="T5" fmla="*/ 14 h 15"/>
                <a:gd name="T6" fmla="*/ 10 w 25"/>
                <a:gd name="T7" fmla="*/ 14 h 15"/>
                <a:gd name="T8" fmla="*/ 1 w 25"/>
                <a:gd name="T9" fmla="*/ 9 h 15"/>
                <a:gd name="T10" fmla="*/ 1 w 25"/>
                <a:gd name="T11" fmla="*/ 7 h 15"/>
                <a:gd name="T12" fmla="*/ 11 w 25"/>
                <a:gd name="T13" fmla="*/ 1 h 15"/>
                <a:gd name="T14" fmla="*/ 14 w 25"/>
                <a:gd name="T15" fmla="*/ 1 h 15"/>
                <a:gd name="T16" fmla="*/ 24 w 25"/>
                <a:gd name="T1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4" y="7"/>
                  </a:moveTo>
                  <a:cubicBezTo>
                    <a:pt x="25" y="7"/>
                    <a:pt x="25" y="8"/>
                    <a:pt x="2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5"/>
                    <a:pt x="11" y="15"/>
                    <a:pt x="10" y="14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1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3" y="0"/>
                    <a:pt x="14" y="1"/>
                  </a:cubicBezTo>
                  <a:lnTo>
                    <a:pt x="24" y="7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š1íḑè"/>
            <p:cNvSpPr/>
            <p:nvPr/>
          </p:nvSpPr>
          <p:spPr bwMode="auto">
            <a:xfrm>
              <a:off x="6783388" y="3575051"/>
              <a:ext cx="82550" cy="46038"/>
            </a:xfrm>
            <a:custGeom>
              <a:avLst/>
              <a:gdLst>
                <a:gd name="T0" fmla="*/ 24 w 25"/>
                <a:gd name="T1" fmla="*/ 6 h 14"/>
                <a:gd name="T2" fmla="*/ 24 w 25"/>
                <a:gd name="T3" fmla="*/ 8 h 14"/>
                <a:gd name="T4" fmla="*/ 14 w 25"/>
                <a:gd name="T5" fmla="*/ 14 h 14"/>
                <a:gd name="T6" fmla="*/ 11 w 25"/>
                <a:gd name="T7" fmla="*/ 14 h 14"/>
                <a:gd name="T8" fmla="*/ 1 w 25"/>
                <a:gd name="T9" fmla="*/ 8 h 14"/>
                <a:gd name="T10" fmla="*/ 1 w 25"/>
                <a:gd name="T11" fmla="*/ 6 h 14"/>
                <a:gd name="T12" fmla="*/ 11 w 25"/>
                <a:gd name="T13" fmla="*/ 0 h 14"/>
                <a:gd name="T14" fmla="*/ 14 w 25"/>
                <a:gd name="T15" fmla="*/ 0 h 14"/>
                <a:gd name="T16" fmla="*/ 24 w 25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6"/>
                  </a:moveTo>
                  <a:cubicBezTo>
                    <a:pt x="25" y="6"/>
                    <a:pt x="25" y="7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2" y="14"/>
                    <a:pt x="11" y="1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4" y="0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šļíḍê"/>
            <p:cNvSpPr/>
            <p:nvPr/>
          </p:nvSpPr>
          <p:spPr bwMode="auto">
            <a:xfrm>
              <a:off x="6734175" y="3546476"/>
              <a:ext cx="82550" cy="49213"/>
            </a:xfrm>
            <a:custGeom>
              <a:avLst/>
              <a:gdLst>
                <a:gd name="T0" fmla="*/ 24 w 25"/>
                <a:gd name="T1" fmla="*/ 6 h 15"/>
                <a:gd name="T2" fmla="*/ 24 w 25"/>
                <a:gd name="T3" fmla="*/ 8 h 15"/>
                <a:gd name="T4" fmla="*/ 14 w 25"/>
                <a:gd name="T5" fmla="*/ 14 h 15"/>
                <a:gd name="T6" fmla="*/ 11 w 25"/>
                <a:gd name="T7" fmla="*/ 14 h 15"/>
                <a:gd name="T8" fmla="*/ 1 w 25"/>
                <a:gd name="T9" fmla="*/ 9 h 15"/>
                <a:gd name="T10" fmla="*/ 1 w 25"/>
                <a:gd name="T11" fmla="*/ 7 h 15"/>
                <a:gd name="T12" fmla="*/ 11 w 25"/>
                <a:gd name="T13" fmla="*/ 1 h 15"/>
                <a:gd name="T14" fmla="*/ 14 w 25"/>
                <a:gd name="T15" fmla="*/ 1 h 15"/>
                <a:gd name="T16" fmla="*/ 24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4" y="6"/>
                  </a:moveTo>
                  <a:cubicBezTo>
                    <a:pt x="25" y="7"/>
                    <a:pt x="25" y="8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5"/>
                    <a:pt x="12" y="15"/>
                    <a:pt x="11" y="14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1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3" y="0"/>
                    <a:pt x="14" y="1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ïṣliḍê"/>
            <p:cNvSpPr/>
            <p:nvPr/>
          </p:nvSpPr>
          <p:spPr bwMode="auto">
            <a:xfrm>
              <a:off x="6694488" y="3460751"/>
              <a:ext cx="82550" cy="46038"/>
            </a:xfrm>
            <a:custGeom>
              <a:avLst/>
              <a:gdLst>
                <a:gd name="T0" fmla="*/ 24 w 25"/>
                <a:gd name="T1" fmla="*/ 6 h 14"/>
                <a:gd name="T2" fmla="*/ 24 w 25"/>
                <a:gd name="T3" fmla="*/ 8 h 14"/>
                <a:gd name="T4" fmla="*/ 14 w 25"/>
                <a:gd name="T5" fmla="*/ 14 h 14"/>
                <a:gd name="T6" fmla="*/ 11 w 25"/>
                <a:gd name="T7" fmla="*/ 14 h 14"/>
                <a:gd name="T8" fmla="*/ 1 w 25"/>
                <a:gd name="T9" fmla="*/ 8 h 14"/>
                <a:gd name="T10" fmla="*/ 1 w 25"/>
                <a:gd name="T11" fmla="*/ 6 h 14"/>
                <a:gd name="T12" fmla="*/ 11 w 25"/>
                <a:gd name="T13" fmla="*/ 0 h 14"/>
                <a:gd name="T14" fmla="*/ 15 w 25"/>
                <a:gd name="T15" fmla="*/ 0 h 14"/>
                <a:gd name="T16" fmla="*/ 24 w 25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6"/>
                  </a:moveTo>
                  <a:cubicBezTo>
                    <a:pt x="25" y="6"/>
                    <a:pt x="25" y="7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2" y="14"/>
                    <a:pt x="11" y="1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4" y="0"/>
                    <a:pt x="15" y="0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ş1îďe"/>
            <p:cNvSpPr/>
            <p:nvPr/>
          </p:nvSpPr>
          <p:spPr bwMode="auto">
            <a:xfrm>
              <a:off x="6638925" y="3427413"/>
              <a:ext cx="82550" cy="49213"/>
            </a:xfrm>
            <a:custGeom>
              <a:avLst/>
              <a:gdLst>
                <a:gd name="T0" fmla="*/ 24 w 25"/>
                <a:gd name="T1" fmla="*/ 6 h 15"/>
                <a:gd name="T2" fmla="*/ 24 w 25"/>
                <a:gd name="T3" fmla="*/ 8 h 15"/>
                <a:gd name="T4" fmla="*/ 14 w 25"/>
                <a:gd name="T5" fmla="*/ 14 h 15"/>
                <a:gd name="T6" fmla="*/ 11 w 25"/>
                <a:gd name="T7" fmla="*/ 14 h 15"/>
                <a:gd name="T8" fmla="*/ 1 w 25"/>
                <a:gd name="T9" fmla="*/ 8 h 15"/>
                <a:gd name="T10" fmla="*/ 1 w 25"/>
                <a:gd name="T11" fmla="*/ 6 h 15"/>
                <a:gd name="T12" fmla="*/ 11 w 25"/>
                <a:gd name="T13" fmla="*/ 1 h 15"/>
                <a:gd name="T14" fmla="*/ 14 w 25"/>
                <a:gd name="T15" fmla="*/ 1 h 15"/>
                <a:gd name="T16" fmla="*/ 24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4" y="6"/>
                  </a:moveTo>
                  <a:cubicBezTo>
                    <a:pt x="25" y="7"/>
                    <a:pt x="25" y="8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5"/>
                    <a:pt x="12" y="14"/>
                    <a:pt x="11" y="1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3" y="0"/>
                    <a:pt x="14" y="1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sľidê"/>
            <p:cNvSpPr/>
            <p:nvPr/>
          </p:nvSpPr>
          <p:spPr bwMode="auto">
            <a:xfrm>
              <a:off x="7048500" y="3795713"/>
              <a:ext cx="82550" cy="46038"/>
            </a:xfrm>
            <a:custGeom>
              <a:avLst/>
              <a:gdLst>
                <a:gd name="T0" fmla="*/ 24 w 25"/>
                <a:gd name="T1" fmla="*/ 6 h 14"/>
                <a:gd name="T2" fmla="*/ 24 w 25"/>
                <a:gd name="T3" fmla="*/ 8 h 14"/>
                <a:gd name="T4" fmla="*/ 14 w 25"/>
                <a:gd name="T5" fmla="*/ 14 h 14"/>
                <a:gd name="T6" fmla="*/ 10 w 25"/>
                <a:gd name="T7" fmla="*/ 14 h 14"/>
                <a:gd name="T8" fmla="*/ 1 w 25"/>
                <a:gd name="T9" fmla="*/ 8 h 14"/>
                <a:gd name="T10" fmla="*/ 1 w 25"/>
                <a:gd name="T11" fmla="*/ 6 h 14"/>
                <a:gd name="T12" fmla="*/ 11 w 25"/>
                <a:gd name="T13" fmla="*/ 0 h 14"/>
                <a:gd name="T14" fmla="*/ 14 w 25"/>
                <a:gd name="T15" fmla="*/ 0 h 14"/>
                <a:gd name="T16" fmla="*/ 24 w 25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6"/>
                  </a:moveTo>
                  <a:cubicBezTo>
                    <a:pt x="25" y="6"/>
                    <a:pt x="25" y="7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1" y="14"/>
                    <a:pt x="10" y="1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4" y="0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sļíḋè"/>
            <p:cNvSpPr/>
            <p:nvPr/>
          </p:nvSpPr>
          <p:spPr bwMode="auto">
            <a:xfrm>
              <a:off x="6999288" y="3767138"/>
              <a:ext cx="82550" cy="49213"/>
            </a:xfrm>
            <a:custGeom>
              <a:avLst/>
              <a:gdLst>
                <a:gd name="T0" fmla="*/ 24 w 25"/>
                <a:gd name="T1" fmla="*/ 6 h 15"/>
                <a:gd name="T2" fmla="*/ 24 w 25"/>
                <a:gd name="T3" fmla="*/ 8 h 15"/>
                <a:gd name="T4" fmla="*/ 14 w 25"/>
                <a:gd name="T5" fmla="*/ 14 h 15"/>
                <a:gd name="T6" fmla="*/ 10 w 25"/>
                <a:gd name="T7" fmla="*/ 14 h 15"/>
                <a:gd name="T8" fmla="*/ 1 w 25"/>
                <a:gd name="T9" fmla="*/ 8 h 15"/>
                <a:gd name="T10" fmla="*/ 1 w 25"/>
                <a:gd name="T11" fmla="*/ 6 h 15"/>
                <a:gd name="T12" fmla="*/ 11 w 25"/>
                <a:gd name="T13" fmla="*/ 1 h 15"/>
                <a:gd name="T14" fmla="*/ 14 w 25"/>
                <a:gd name="T15" fmla="*/ 1 h 15"/>
                <a:gd name="T16" fmla="*/ 24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4" y="6"/>
                  </a:moveTo>
                  <a:cubicBezTo>
                    <a:pt x="25" y="7"/>
                    <a:pt x="25" y="8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5"/>
                    <a:pt x="11" y="15"/>
                    <a:pt x="10" y="1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3" y="0"/>
                    <a:pt x="14" y="1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ṥlíḋe"/>
            <p:cNvSpPr/>
            <p:nvPr/>
          </p:nvSpPr>
          <p:spPr bwMode="auto">
            <a:xfrm>
              <a:off x="6948488" y="3740151"/>
              <a:ext cx="82550" cy="46038"/>
            </a:xfrm>
            <a:custGeom>
              <a:avLst/>
              <a:gdLst>
                <a:gd name="T0" fmla="*/ 24 w 25"/>
                <a:gd name="T1" fmla="*/ 6 h 14"/>
                <a:gd name="T2" fmla="*/ 24 w 25"/>
                <a:gd name="T3" fmla="*/ 8 h 14"/>
                <a:gd name="T4" fmla="*/ 14 w 25"/>
                <a:gd name="T5" fmla="*/ 13 h 14"/>
                <a:gd name="T6" fmla="*/ 11 w 25"/>
                <a:gd name="T7" fmla="*/ 13 h 14"/>
                <a:gd name="T8" fmla="*/ 1 w 25"/>
                <a:gd name="T9" fmla="*/ 8 h 14"/>
                <a:gd name="T10" fmla="*/ 1 w 25"/>
                <a:gd name="T11" fmla="*/ 6 h 14"/>
                <a:gd name="T12" fmla="*/ 11 w 25"/>
                <a:gd name="T13" fmla="*/ 0 h 14"/>
                <a:gd name="T14" fmla="*/ 14 w 25"/>
                <a:gd name="T15" fmla="*/ 0 h 14"/>
                <a:gd name="T16" fmla="*/ 24 w 25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6"/>
                  </a:moveTo>
                  <a:cubicBezTo>
                    <a:pt x="25" y="6"/>
                    <a:pt x="25" y="7"/>
                    <a:pt x="24" y="8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4"/>
                    <a:pt x="11" y="13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6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4" y="0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îSḷîḋe"/>
            <p:cNvSpPr/>
            <p:nvPr/>
          </p:nvSpPr>
          <p:spPr bwMode="auto">
            <a:xfrm>
              <a:off x="6899275" y="3709988"/>
              <a:ext cx="82550" cy="46038"/>
            </a:xfrm>
            <a:custGeom>
              <a:avLst/>
              <a:gdLst>
                <a:gd name="T0" fmla="*/ 24 w 25"/>
                <a:gd name="T1" fmla="*/ 6 h 14"/>
                <a:gd name="T2" fmla="*/ 24 w 25"/>
                <a:gd name="T3" fmla="*/ 8 h 14"/>
                <a:gd name="T4" fmla="*/ 14 w 25"/>
                <a:gd name="T5" fmla="*/ 14 h 14"/>
                <a:gd name="T6" fmla="*/ 11 w 25"/>
                <a:gd name="T7" fmla="*/ 14 h 14"/>
                <a:gd name="T8" fmla="*/ 1 w 25"/>
                <a:gd name="T9" fmla="*/ 8 h 14"/>
                <a:gd name="T10" fmla="*/ 1 w 25"/>
                <a:gd name="T11" fmla="*/ 6 h 14"/>
                <a:gd name="T12" fmla="*/ 11 w 25"/>
                <a:gd name="T13" fmla="*/ 0 h 14"/>
                <a:gd name="T14" fmla="*/ 14 w 25"/>
                <a:gd name="T15" fmla="*/ 0 h 14"/>
                <a:gd name="T16" fmla="*/ 24 w 25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6"/>
                  </a:moveTo>
                  <a:cubicBezTo>
                    <a:pt x="25" y="7"/>
                    <a:pt x="25" y="7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2" y="14"/>
                    <a:pt x="11" y="1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4" y="0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íSlíḋe"/>
            <p:cNvSpPr/>
            <p:nvPr/>
          </p:nvSpPr>
          <p:spPr bwMode="auto">
            <a:xfrm>
              <a:off x="6850063" y="3681413"/>
              <a:ext cx="82550" cy="49213"/>
            </a:xfrm>
            <a:custGeom>
              <a:avLst/>
              <a:gdLst>
                <a:gd name="T0" fmla="*/ 24 w 25"/>
                <a:gd name="T1" fmla="*/ 6 h 15"/>
                <a:gd name="T2" fmla="*/ 24 w 25"/>
                <a:gd name="T3" fmla="*/ 8 h 15"/>
                <a:gd name="T4" fmla="*/ 14 w 25"/>
                <a:gd name="T5" fmla="*/ 14 h 15"/>
                <a:gd name="T6" fmla="*/ 11 w 25"/>
                <a:gd name="T7" fmla="*/ 14 h 15"/>
                <a:gd name="T8" fmla="*/ 1 w 25"/>
                <a:gd name="T9" fmla="*/ 9 h 15"/>
                <a:gd name="T10" fmla="*/ 1 w 25"/>
                <a:gd name="T11" fmla="*/ 7 h 15"/>
                <a:gd name="T12" fmla="*/ 11 w 25"/>
                <a:gd name="T13" fmla="*/ 1 h 15"/>
                <a:gd name="T14" fmla="*/ 15 w 25"/>
                <a:gd name="T15" fmla="*/ 1 h 15"/>
                <a:gd name="T16" fmla="*/ 24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4" y="6"/>
                  </a:moveTo>
                  <a:cubicBezTo>
                    <a:pt x="25" y="7"/>
                    <a:pt x="25" y="8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5"/>
                    <a:pt x="12" y="15"/>
                    <a:pt x="11" y="14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1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4" y="0"/>
                    <a:pt x="15" y="1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îşḻïďé"/>
            <p:cNvSpPr/>
            <p:nvPr/>
          </p:nvSpPr>
          <p:spPr bwMode="auto">
            <a:xfrm>
              <a:off x="6800850" y="3654426"/>
              <a:ext cx="82550" cy="46038"/>
            </a:xfrm>
            <a:custGeom>
              <a:avLst/>
              <a:gdLst>
                <a:gd name="T0" fmla="*/ 24 w 25"/>
                <a:gd name="T1" fmla="*/ 6 h 14"/>
                <a:gd name="T2" fmla="*/ 24 w 25"/>
                <a:gd name="T3" fmla="*/ 8 h 14"/>
                <a:gd name="T4" fmla="*/ 14 w 25"/>
                <a:gd name="T5" fmla="*/ 14 h 14"/>
                <a:gd name="T6" fmla="*/ 11 w 25"/>
                <a:gd name="T7" fmla="*/ 14 h 14"/>
                <a:gd name="T8" fmla="*/ 1 w 25"/>
                <a:gd name="T9" fmla="*/ 8 h 14"/>
                <a:gd name="T10" fmla="*/ 1 w 25"/>
                <a:gd name="T11" fmla="*/ 6 h 14"/>
                <a:gd name="T12" fmla="*/ 11 w 25"/>
                <a:gd name="T13" fmla="*/ 0 h 14"/>
                <a:gd name="T14" fmla="*/ 15 w 25"/>
                <a:gd name="T15" fmla="*/ 0 h 14"/>
                <a:gd name="T16" fmla="*/ 24 w 25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6"/>
                  </a:moveTo>
                  <a:cubicBezTo>
                    <a:pt x="25" y="6"/>
                    <a:pt x="25" y="7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2" y="14"/>
                    <a:pt x="11" y="1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7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4" y="0"/>
                    <a:pt x="15" y="0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ïsḻîdè"/>
            <p:cNvSpPr/>
            <p:nvPr/>
          </p:nvSpPr>
          <p:spPr bwMode="auto">
            <a:xfrm>
              <a:off x="6751638" y="3624263"/>
              <a:ext cx="82550" cy="50800"/>
            </a:xfrm>
            <a:custGeom>
              <a:avLst/>
              <a:gdLst>
                <a:gd name="T0" fmla="*/ 24 w 25"/>
                <a:gd name="T1" fmla="*/ 6 h 15"/>
                <a:gd name="T2" fmla="*/ 24 w 25"/>
                <a:gd name="T3" fmla="*/ 8 h 15"/>
                <a:gd name="T4" fmla="*/ 15 w 25"/>
                <a:gd name="T5" fmla="*/ 14 h 15"/>
                <a:gd name="T6" fmla="*/ 11 w 25"/>
                <a:gd name="T7" fmla="*/ 14 h 15"/>
                <a:gd name="T8" fmla="*/ 1 w 25"/>
                <a:gd name="T9" fmla="*/ 8 h 15"/>
                <a:gd name="T10" fmla="*/ 1 w 25"/>
                <a:gd name="T11" fmla="*/ 6 h 15"/>
                <a:gd name="T12" fmla="*/ 11 w 25"/>
                <a:gd name="T13" fmla="*/ 1 h 15"/>
                <a:gd name="T14" fmla="*/ 15 w 25"/>
                <a:gd name="T15" fmla="*/ 1 h 15"/>
                <a:gd name="T16" fmla="*/ 24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4" y="6"/>
                  </a:moveTo>
                  <a:cubicBezTo>
                    <a:pt x="25" y="7"/>
                    <a:pt x="25" y="8"/>
                    <a:pt x="24" y="8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5"/>
                    <a:pt x="12" y="15"/>
                    <a:pt x="11" y="1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4" y="0"/>
                    <a:pt x="15" y="1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iṥľïďê"/>
            <p:cNvSpPr/>
            <p:nvPr/>
          </p:nvSpPr>
          <p:spPr bwMode="auto">
            <a:xfrm>
              <a:off x="6705600" y="3595688"/>
              <a:ext cx="77788" cy="49213"/>
            </a:xfrm>
            <a:custGeom>
              <a:avLst/>
              <a:gdLst>
                <a:gd name="T0" fmla="*/ 24 w 24"/>
                <a:gd name="T1" fmla="*/ 7 h 15"/>
                <a:gd name="T2" fmla="*/ 24 w 24"/>
                <a:gd name="T3" fmla="*/ 9 h 15"/>
                <a:gd name="T4" fmla="*/ 14 w 24"/>
                <a:gd name="T5" fmla="*/ 14 h 15"/>
                <a:gd name="T6" fmla="*/ 10 w 24"/>
                <a:gd name="T7" fmla="*/ 14 h 15"/>
                <a:gd name="T8" fmla="*/ 1 w 24"/>
                <a:gd name="T9" fmla="*/ 9 h 15"/>
                <a:gd name="T10" fmla="*/ 1 w 24"/>
                <a:gd name="T11" fmla="*/ 7 h 15"/>
                <a:gd name="T12" fmla="*/ 10 w 24"/>
                <a:gd name="T13" fmla="*/ 1 h 15"/>
                <a:gd name="T14" fmla="*/ 14 w 24"/>
                <a:gd name="T15" fmla="*/ 1 h 15"/>
                <a:gd name="T16" fmla="*/ 24 w 24"/>
                <a:gd name="T1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5">
                  <a:moveTo>
                    <a:pt x="24" y="7"/>
                  </a:moveTo>
                  <a:cubicBezTo>
                    <a:pt x="24" y="7"/>
                    <a:pt x="24" y="8"/>
                    <a:pt x="2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5"/>
                    <a:pt x="11" y="15"/>
                    <a:pt x="10" y="14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1" y="7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4" y="1"/>
                  </a:cubicBezTo>
                  <a:lnTo>
                    <a:pt x="24" y="7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îŝḷiďê"/>
            <p:cNvSpPr/>
            <p:nvPr/>
          </p:nvSpPr>
          <p:spPr bwMode="auto">
            <a:xfrm>
              <a:off x="6996113" y="3825876"/>
              <a:ext cx="82550" cy="46038"/>
            </a:xfrm>
            <a:custGeom>
              <a:avLst/>
              <a:gdLst>
                <a:gd name="T0" fmla="*/ 24 w 25"/>
                <a:gd name="T1" fmla="*/ 6 h 14"/>
                <a:gd name="T2" fmla="*/ 24 w 25"/>
                <a:gd name="T3" fmla="*/ 8 h 14"/>
                <a:gd name="T4" fmla="*/ 14 w 25"/>
                <a:gd name="T5" fmla="*/ 14 h 14"/>
                <a:gd name="T6" fmla="*/ 10 w 25"/>
                <a:gd name="T7" fmla="*/ 14 h 14"/>
                <a:gd name="T8" fmla="*/ 1 w 25"/>
                <a:gd name="T9" fmla="*/ 8 h 14"/>
                <a:gd name="T10" fmla="*/ 1 w 25"/>
                <a:gd name="T11" fmla="*/ 6 h 14"/>
                <a:gd name="T12" fmla="*/ 11 w 25"/>
                <a:gd name="T13" fmla="*/ 1 h 14"/>
                <a:gd name="T14" fmla="*/ 14 w 25"/>
                <a:gd name="T15" fmla="*/ 1 h 14"/>
                <a:gd name="T16" fmla="*/ 24 w 25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6"/>
                  </a:moveTo>
                  <a:cubicBezTo>
                    <a:pt x="25" y="7"/>
                    <a:pt x="25" y="8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1" y="14"/>
                    <a:pt x="10" y="1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3" y="0"/>
                    <a:pt x="14" y="1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šḻíďe"/>
            <p:cNvSpPr/>
            <p:nvPr/>
          </p:nvSpPr>
          <p:spPr bwMode="auto">
            <a:xfrm>
              <a:off x="6945313" y="3795713"/>
              <a:ext cx="82550" cy="50800"/>
            </a:xfrm>
            <a:custGeom>
              <a:avLst/>
              <a:gdLst>
                <a:gd name="T0" fmla="*/ 24 w 25"/>
                <a:gd name="T1" fmla="*/ 7 h 15"/>
                <a:gd name="T2" fmla="*/ 24 w 25"/>
                <a:gd name="T3" fmla="*/ 9 h 15"/>
                <a:gd name="T4" fmla="*/ 14 w 25"/>
                <a:gd name="T5" fmla="*/ 14 h 15"/>
                <a:gd name="T6" fmla="*/ 11 w 25"/>
                <a:gd name="T7" fmla="*/ 14 h 15"/>
                <a:gd name="T8" fmla="*/ 1 w 25"/>
                <a:gd name="T9" fmla="*/ 9 h 15"/>
                <a:gd name="T10" fmla="*/ 1 w 25"/>
                <a:gd name="T11" fmla="*/ 7 h 15"/>
                <a:gd name="T12" fmla="*/ 11 w 25"/>
                <a:gd name="T13" fmla="*/ 1 h 15"/>
                <a:gd name="T14" fmla="*/ 14 w 25"/>
                <a:gd name="T15" fmla="*/ 1 h 15"/>
                <a:gd name="T16" fmla="*/ 24 w 25"/>
                <a:gd name="T1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4" y="7"/>
                  </a:moveTo>
                  <a:cubicBezTo>
                    <a:pt x="25" y="7"/>
                    <a:pt x="25" y="8"/>
                    <a:pt x="2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5"/>
                    <a:pt x="12" y="15"/>
                    <a:pt x="11" y="14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1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3" y="0"/>
                    <a:pt x="14" y="1"/>
                  </a:cubicBezTo>
                  <a:lnTo>
                    <a:pt x="24" y="7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îSḻîḓè"/>
            <p:cNvSpPr/>
            <p:nvPr/>
          </p:nvSpPr>
          <p:spPr bwMode="auto">
            <a:xfrm>
              <a:off x="6935788" y="3862388"/>
              <a:ext cx="82550" cy="46038"/>
            </a:xfrm>
            <a:custGeom>
              <a:avLst/>
              <a:gdLst>
                <a:gd name="T0" fmla="*/ 24 w 25"/>
                <a:gd name="T1" fmla="*/ 6 h 14"/>
                <a:gd name="T2" fmla="*/ 24 w 25"/>
                <a:gd name="T3" fmla="*/ 8 h 14"/>
                <a:gd name="T4" fmla="*/ 15 w 25"/>
                <a:gd name="T5" fmla="*/ 14 h 14"/>
                <a:gd name="T6" fmla="*/ 11 w 25"/>
                <a:gd name="T7" fmla="*/ 14 h 14"/>
                <a:gd name="T8" fmla="*/ 1 w 25"/>
                <a:gd name="T9" fmla="*/ 8 h 14"/>
                <a:gd name="T10" fmla="*/ 1 w 25"/>
                <a:gd name="T11" fmla="*/ 6 h 14"/>
                <a:gd name="T12" fmla="*/ 11 w 25"/>
                <a:gd name="T13" fmla="*/ 0 h 14"/>
                <a:gd name="T14" fmla="*/ 15 w 25"/>
                <a:gd name="T15" fmla="*/ 0 h 14"/>
                <a:gd name="T16" fmla="*/ 24 w 25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6"/>
                  </a:moveTo>
                  <a:cubicBezTo>
                    <a:pt x="25" y="6"/>
                    <a:pt x="25" y="7"/>
                    <a:pt x="24" y="8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4"/>
                    <a:pt x="12" y="14"/>
                    <a:pt x="11" y="1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7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4" y="0"/>
                    <a:pt x="15" y="0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îṩļîḍe"/>
            <p:cNvSpPr/>
            <p:nvPr/>
          </p:nvSpPr>
          <p:spPr bwMode="auto">
            <a:xfrm>
              <a:off x="6991350" y="3892551"/>
              <a:ext cx="82550" cy="49213"/>
            </a:xfrm>
            <a:custGeom>
              <a:avLst/>
              <a:gdLst>
                <a:gd name="T0" fmla="*/ 24 w 25"/>
                <a:gd name="T1" fmla="*/ 7 h 15"/>
                <a:gd name="T2" fmla="*/ 24 w 25"/>
                <a:gd name="T3" fmla="*/ 9 h 15"/>
                <a:gd name="T4" fmla="*/ 14 w 25"/>
                <a:gd name="T5" fmla="*/ 14 h 15"/>
                <a:gd name="T6" fmla="*/ 11 w 25"/>
                <a:gd name="T7" fmla="*/ 14 h 15"/>
                <a:gd name="T8" fmla="*/ 1 w 25"/>
                <a:gd name="T9" fmla="*/ 9 h 15"/>
                <a:gd name="T10" fmla="*/ 1 w 25"/>
                <a:gd name="T11" fmla="*/ 7 h 15"/>
                <a:gd name="T12" fmla="*/ 11 w 25"/>
                <a:gd name="T13" fmla="*/ 1 h 15"/>
                <a:gd name="T14" fmla="*/ 14 w 25"/>
                <a:gd name="T15" fmla="*/ 1 h 15"/>
                <a:gd name="T16" fmla="*/ 24 w 25"/>
                <a:gd name="T1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4" y="7"/>
                  </a:moveTo>
                  <a:cubicBezTo>
                    <a:pt x="25" y="7"/>
                    <a:pt x="25" y="8"/>
                    <a:pt x="2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5"/>
                    <a:pt x="11" y="15"/>
                    <a:pt x="11" y="14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1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3" y="0"/>
                    <a:pt x="14" y="1"/>
                  </a:cubicBezTo>
                  <a:lnTo>
                    <a:pt x="24" y="7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işḻíḑé"/>
            <p:cNvSpPr/>
            <p:nvPr/>
          </p:nvSpPr>
          <p:spPr bwMode="auto">
            <a:xfrm>
              <a:off x="7048500" y="3924301"/>
              <a:ext cx="82550" cy="49213"/>
            </a:xfrm>
            <a:custGeom>
              <a:avLst/>
              <a:gdLst>
                <a:gd name="T0" fmla="*/ 24 w 25"/>
                <a:gd name="T1" fmla="*/ 7 h 15"/>
                <a:gd name="T2" fmla="*/ 24 w 25"/>
                <a:gd name="T3" fmla="*/ 9 h 15"/>
                <a:gd name="T4" fmla="*/ 14 w 25"/>
                <a:gd name="T5" fmla="*/ 14 h 15"/>
                <a:gd name="T6" fmla="*/ 10 w 25"/>
                <a:gd name="T7" fmla="*/ 14 h 15"/>
                <a:gd name="T8" fmla="*/ 1 w 25"/>
                <a:gd name="T9" fmla="*/ 9 h 15"/>
                <a:gd name="T10" fmla="*/ 1 w 25"/>
                <a:gd name="T11" fmla="*/ 7 h 15"/>
                <a:gd name="T12" fmla="*/ 11 w 25"/>
                <a:gd name="T13" fmla="*/ 1 h 15"/>
                <a:gd name="T14" fmla="*/ 14 w 25"/>
                <a:gd name="T15" fmla="*/ 1 h 15"/>
                <a:gd name="T16" fmla="*/ 24 w 25"/>
                <a:gd name="T1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4" y="7"/>
                  </a:moveTo>
                  <a:cubicBezTo>
                    <a:pt x="25" y="7"/>
                    <a:pt x="25" y="8"/>
                    <a:pt x="2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5"/>
                    <a:pt x="11" y="15"/>
                    <a:pt x="10" y="14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1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3" y="0"/>
                    <a:pt x="14" y="1"/>
                  </a:cubicBezTo>
                  <a:lnTo>
                    <a:pt x="24" y="7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ïṥ1íḓé"/>
            <p:cNvSpPr/>
            <p:nvPr/>
          </p:nvSpPr>
          <p:spPr bwMode="auto">
            <a:xfrm>
              <a:off x="6886575" y="3832226"/>
              <a:ext cx="82550" cy="46038"/>
            </a:xfrm>
            <a:custGeom>
              <a:avLst/>
              <a:gdLst>
                <a:gd name="T0" fmla="*/ 24 w 25"/>
                <a:gd name="T1" fmla="*/ 6 h 14"/>
                <a:gd name="T2" fmla="*/ 24 w 25"/>
                <a:gd name="T3" fmla="*/ 8 h 14"/>
                <a:gd name="T4" fmla="*/ 14 w 25"/>
                <a:gd name="T5" fmla="*/ 14 h 14"/>
                <a:gd name="T6" fmla="*/ 11 w 25"/>
                <a:gd name="T7" fmla="*/ 14 h 14"/>
                <a:gd name="T8" fmla="*/ 1 w 25"/>
                <a:gd name="T9" fmla="*/ 8 h 14"/>
                <a:gd name="T10" fmla="*/ 1 w 25"/>
                <a:gd name="T11" fmla="*/ 6 h 14"/>
                <a:gd name="T12" fmla="*/ 11 w 25"/>
                <a:gd name="T13" fmla="*/ 0 h 14"/>
                <a:gd name="T14" fmla="*/ 15 w 25"/>
                <a:gd name="T15" fmla="*/ 0 h 14"/>
                <a:gd name="T16" fmla="*/ 24 w 25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6"/>
                  </a:moveTo>
                  <a:cubicBezTo>
                    <a:pt x="25" y="6"/>
                    <a:pt x="25" y="7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2" y="14"/>
                    <a:pt x="11" y="1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7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4" y="0"/>
                    <a:pt x="15" y="0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íṣ1ïḍe"/>
            <p:cNvSpPr/>
            <p:nvPr/>
          </p:nvSpPr>
          <p:spPr bwMode="auto">
            <a:xfrm>
              <a:off x="6896100" y="3770313"/>
              <a:ext cx="82550" cy="46038"/>
            </a:xfrm>
            <a:custGeom>
              <a:avLst/>
              <a:gdLst>
                <a:gd name="T0" fmla="*/ 24 w 25"/>
                <a:gd name="T1" fmla="*/ 6 h 14"/>
                <a:gd name="T2" fmla="*/ 24 w 25"/>
                <a:gd name="T3" fmla="*/ 8 h 14"/>
                <a:gd name="T4" fmla="*/ 14 w 25"/>
                <a:gd name="T5" fmla="*/ 14 h 14"/>
                <a:gd name="T6" fmla="*/ 11 w 25"/>
                <a:gd name="T7" fmla="*/ 14 h 14"/>
                <a:gd name="T8" fmla="*/ 1 w 25"/>
                <a:gd name="T9" fmla="*/ 8 h 14"/>
                <a:gd name="T10" fmla="*/ 1 w 25"/>
                <a:gd name="T11" fmla="*/ 6 h 14"/>
                <a:gd name="T12" fmla="*/ 11 w 25"/>
                <a:gd name="T13" fmla="*/ 0 h 14"/>
                <a:gd name="T14" fmla="*/ 14 w 25"/>
                <a:gd name="T15" fmla="*/ 0 h 14"/>
                <a:gd name="T16" fmla="*/ 24 w 25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6"/>
                  </a:moveTo>
                  <a:cubicBezTo>
                    <a:pt x="25" y="7"/>
                    <a:pt x="25" y="7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2" y="14"/>
                    <a:pt x="11" y="1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4" y="0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îṣlïde"/>
            <p:cNvSpPr/>
            <p:nvPr/>
          </p:nvSpPr>
          <p:spPr bwMode="auto">
            <a:xfrm>
              <a:off x="6846888" y="3740151"/>
              <a:ext cx="82550" cy="49213"/>
            </a:xfrm>
            <a:custGeom>
              <a:avLst/>
              <a:gdLst>
                <a:gd name="T0" fmla="*/ 24 w 25"/>
                <a:gd name="T1" fmla="*/ 6 h 15"/>
                <a:gd name="T2" fmla="*/ 24 w 25"/>
                <a:gd name="T3" fmla="*/ 8 h 15"/>
                <a:gd name="T4" fmla="*/ 14 w 25"/>
                <a:gd name="T5" fmla="*/ 14 h 15"/>
                <a:gd name="T6" fmla="*/ 11 w 25"/>
                <a:gd name="T7" fmla="*/ 14 h 15"/>
                <a:gd name="T8" fmla="*/ 1 w 25"/>
                <a:gd name="T9" fmla="*/ 9 h 15"/>
                <a:gd name="T10" fmla="*/ 1 w 25"/>
                <a:gd name="T11" fmla="*/ 7 h 15"/>
                <a:gd name="T12" fmla="*/ 11 w 25"/>
                <a:gd name="T13" fmla="*/ 1 h 15"/>
                <a:gd name="T14" fmla="*/ 14 w 25"/>
                <a:gd name="T15" fmla="*/ 1 h 15"/>
                <a:gd name="T16" fmla="*/ 24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4" y="6"/>
                  </a:moveTo>
                  <a:cubicBezTo>
                    <a:pt x="25" y="7"/>
                    <a:pt x="25" y="8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5"/>
                    <a:pt x="12" y="15"/>
                    <a:pt x="11" y="14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1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4" y="0"/>
                    <a:pt x="14" y="1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íṩḷiḋè"/>
            <p:cNvSpPr/>
            <p:nvPr/>
          </p:nvSpPr>
          <p:spPr bwMode="auto">
            <a:xfrm>
              <a:off x="6797675" y="3713163"/>
              <a:ext cx="82550" cy="47625"/>
            </a:xfrm>
            <a:custGeom>
              <a:avLst/>
              <a:gdLst>
                <a:gd name="T0" fmla="*/ 24 w 25"/>
                <a:gd name="T1" fmla="*/ 6 h 14"/>
                <a:gd name="T2" fmla="*/ 24 w 25"/>
                <a:gd name="T3" fmla="*/ 8 h 14"/>
                <a:gd name="T4" fmla="*/ 14 w 25"/>
                <a:gd name="T5" fmla="*/ 14 h 14"/>
                <a:gd name="T6" fmla="*/ 11 w 25"/>
                <a:gd name="T7" fmla="*/ 14 h 14"/>
                <a:gd name="T8" fmla="*/ 1 w 25"/>
                <a:gd name="T9" fmla="*/ 8 h 14"/>
                <a:gd name="T10" fmla="*/ 1 w 25"/>
                <a:gd name="T11" fmla="*/ 6 h 14"/>
                <a:gd name="T12" fmla="*/ 11 w 25"/>
                <a:gd name="T13" fmla="*/ 0 h 14"/>
                <a:gd name="T14" fmla="*/ 15 w 25"/>
                <a:gd name="T15" fmla="*/ 0 h 14"/>
                <a:gd name="T16" fmla="*/ 24 w 25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6"/>
                  </a:moveTo>
                  <a:cubicBezTo>
                    <a:pt x="25" y="6"/>
                    <a:pt x="25" y="7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2" y="14"/>
                    <a:pt x="11" y="1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6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4" y="0"/>
                    <a:pt x="15" y="0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išlîďe"/>
            <p:cNvSpPr/>
            <p:nvPr/>
          </p:nvSpPr>
          <p:spPr bwMode="auto">
            <a:xfrm>
              <a:off x="6748463" y="3684588"/>
              <a:ext cx="82550" cy="46038"/>
            </a:xfrm>
            <a:custGeom>
              <a:avLst/>
              <a:gdLst>
                <a:gd name="T0" fmla="*/ 24 w 25"/>
                <a:gd name="T1" fmla="*/ 6 h 14"/>
                <a:gd name="T2" fmla="*/ 24 w 25"/>
                <a:gd name="T3" fmla="*/ 8 h 14"/>
                <a:gd name="T4" fmla="*/ 14 w 25"/>
                <a:gd name="T5" fmla="*/ 14 h 14"/>
                <a:gd name="T6" fmla="*/ 11 w 25"/>
                <a:gd name="T7" fmla="*/ 14 h 14"/>
                <a:gd name="T8" fmla="*/ 1 w 25"/>
                <a:gd name="T9" fmla="*/ 8 h 14"/>
                <a:gd name="T10" fmla="*/ 1 w 25"/>
                <a:gd name="T11" fmla="*/ 6 h 14"/>
                <a:gd name="T12" fmla="*/ 11 w 25"/>
                <a:gd name="T13" fmla="*/ 1 h 14"/>
                <a:gd name="T14" fmla="*/ 15 w 25"/>
                <a:gd name="T15" fmla="*/ 1 h 14"/>
                <a:gd name="T16" fmla="*/ 24 w 25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6"/>
                  </a:moveTo>
                  <a:cubicBezTo>
                    <a:pt x="25" y="7"/>
                    <a:pt x="25" y="8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2" y="14"/>
                    <a:pt x="11" y="1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4" y="0"/>
                    <a:pt x="15" y="1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ïšľiḍè"/>
            <p:cNvSpPr/>
            <p:nvPr/>
          </p:nvSpPr>
          <p:spPr bwMode="auto">
            <a:xfrm>
              <a:off x="6700838" y="3654426"/>
              <a:ext cx="79375" cy="49213"/>
            </a:xfrm>
            <a:custGeom>
              <a:avLst/>
              <a:gdLst>
                <a:gd name="T0" fmla="*/ 24 w 24"/>
                <a:gd name="T1" fmla="*/ 7 h 15"/>
                <a:gd name="T2" fmla="*/ 24 w 24"/>
                <a:gd name="T3" fmla="*/ 9 h 15"/>
                <a:gd name="T4" fmla="*/ 14 w 24"/>
                <a:gd name="T5" fmla="*/ 14 h 15"/>
                <a:gd name="T6" fmla="*/ 10 w 24"/>
                <a:gd name="T7" fmla="*/ 14 h 15"/>
                <a:gd name="T8" fmla="*/ 1 w 24"/>
                <a:gd name="T9" fmla="*/ 9 h 15"/>
                <a:gd name="T10" fmla="*/ 1 w 24"/>
                <a:gd name="T11" fmla="*/ 7 h 15"/>
                <a:gd name="T12" fmla="*/ 10 w 24"/>
                <a:gd name="T13" fmla="*/ 1 h 15"/>
                <a:gd name="T14" fmla="*/ 14 w 24"/>
                <a:gd name="T15" fmla="*/ 1 h 15"/>
                <a:gd name="T16" fmla="*/ 24 w 24"/>
                <a:gd name="T1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5">
                  <a:moveTo>
                    <a:pt x="24" y="7"/>
                  </a:moveTo>
                  <a:cubicBezTo>
                    <a:pt x="24" y="7"/>
                    <a:pt x="24" y="8"/>
                    <a:pt x="2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5"/>
                    <a:pt x="11" y="15"/>
                    <a:pt x="10" y="14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1" y="7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4" y="1"/>
                  </a:cubicBezTo>
                  <a:lnTo>
                    <a:pt x="24" y="7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ïṡlíḋe"/>
            <p:cNvSpPr/>
            <p:nvPr/>
          </p:nvSpPr>
          <p:spPr bwMode="auto">
            <a:xfrm>
              <a:off x="6651625" y="3629026"/>
              <a:ext cx="82550" cy="46038"/>
            </a:xfrm>
            <a:custGeom>
              <a:avLst/>
              <a:gdLst>
                <a:gd name="T0" fmla="*/ 24 w 25"/>
                <a:gd name="T1" fmla="*/ 6 h 14"/>
                <a:gd name="T2" fmla="*/ 24 w 25"/>
                <a:gd name="T3" fmla="*/ 8 h 14"/>
                <a:gd name="T4" fmla="*/ 14 w 25"/>
                <a:gd name="T5" fmla="*/ 14 h 14"/>
                <a:gd name="T6" fmla="*/ 10 w 25"/>
                <a:gd name="T7" fmla="*/ 14 h 14"/>
                <a:gd name="T8" fmla="*/ 1 w 25"/>
                <a:gd name="T9" fmla="*/ 8 h 14"/>
                <a:gd name="T10" fmla="*/ 1 w 25"/>
                <a:gd name="T11" fmla="*/ 6 h 14"/>
                <a:gd name="T12" fmla="*/ 11 w 25"/>
                <a:gd name="T13" fmla="*/ 0 h 14"/>
                <a:gd name="T14" fmla="*/ 14 w 25"/>
                <a:gd name="T15" fmla="*/ 0 h 14"/>
                <a:gd name="T16" fmla="*/ 24 w 25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6"/>
                  </a:moveTo>
                  <a:cubicBezTo>
                    <a:pt x="25" y="6"/>
                    <a:pt x="25" y="7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1" y="14"/>
                    <a:pt x="10" y="1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3" y="0"/>
                    <a:pt x="14" y="0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íṣḻîdê"/>
            <p:cNvSpPr/>
            <p:nvPr/>
          </p:nvSpPr>
          <p:spPr bwMode="auto">
            <a:xfrm>
              <a:off x="6519863" y="3617913"/>
              <a:ext cx="82550" cy="46038"/>
            </a:xfrm>
            <a:custGeom>
              <a:avLst/>
              <a:gdLst>
                <a:gd name="T0" fmla="*/ 24 w 25"/>
                <a:gd name="T1" fmla="*/ 6 h 14"/>
                <a:gd name="T2" fmla="*/ 24 w 25"/>
                <a:gd name="T3" fmla="*/ 8 h 14"/>
                <a:gd name="T4" fmla="*/ 14 w 25"/>
                <a:gd name="T5" fmla="*/ 14 h 14"/>
                <a:gd name="T6" fmla="*/ 11 w 25"/>
                <a:gd name="T7" fmla="*/ 14 h 14"/>
                <a:gd name="T8" fmla="*/ 1 w 25"/>
                <a:gd name="T9" fmla="*/ 8 h 14"/>
                <a:gd name="T10" fmla="*/ 1 w 25"/>
                <a:gd name="T11" fmla="*/ 6 h 14"/>
                <a:gd name="T12" fmla="*/ 11 w 25"/>
                <a:gd name="T13" fmla="*/ 0 h 14"/>
                <a:gd name="T14" fmla="*/ 15 w 25"/>
                <a:gd name="T15" fmla="*/ 0 h 14"/>
                <a:gd name="T16" fmla="*/ 24 w 25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6"/>
                  </a:moveTo>
                  <a:cubicBezTo>
                    <a:pt x="25" y="6"/>
                    <a:pt x="25" y="7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2" y="14"/>
                    <a:pt x="11" y="1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4" y="0"/>
                    <a:pt x="15" y="0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ïṩḻïde"/>
            <p:cNvSpPr/>
            <p:nvPr/>
          </p:nvSpPr>
          <p:spPr bwMode="auto">
            <a:xfrm>
              <a:off x="6470650" y="3589338"/>
              <a:ext cx="82550" cy="49213"/>
            </a:xfrm>
            <a:custGeom>
              <a:avLst/>
              <a:gdLst>
                <a:gd name="T0" fmla="*/ 24 w 25"/>
                <a:gd name="T1" fmla="*/ 6 h 15"/>
                <a:gd name="T2" fmla="*/ 24 w 25"/>
                <a:gd name="T3" fmla="*/ 8 h 15"/>
                <a:gd name="T4" fmla="*/ 14 w 25"/>
                <a:gd name="T5" fmla="*/ 14 h 15"/>
                <a:gd name="T6" fmla="*/ 11 w 25"/>
                <a:gd name="T7" fmla="*/ 14 h 15"/>
                <a:gd name="T8" fmla="*/ 1 w 25"/>
                <a:gd name="T9" fmla="*/ 9 h 15"/>
                <a:gd name="T10" fmla="*/ 1 w 25"/>
                <a:gd name="T11" fmla="*/ 7 h 15"/>
                <a:gd name="T12" fmla="*/ 11 w 25"/>
                <a:gd name="T13" fmla="*/ 1 h 15"/>
                <a:gd name="T14" fmla="*/ 15 w 25"/>
                <a:gd name="T15" fmla="*/ 1 h 15"/>
                <a:gd name="T16" fmla="*/ 24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4" y="6"/>
                  </a:moveTo>
                  <a:cubicBezTo>
                    <a:pt x="25" y="7"/>
                    <a:pt x="25" y="8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5"/>
                    <a:pt x="12" y="15"/>
                    <a:pt x="11" y="14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1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4" y="0"/>
                    <a:pt x="15" y="1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ïŝľîdê"/>
            <p:cNvSpPr/>
            <p:nvPr/>
          </p:nvSpPr>
          <p:spPr bwMode="auto">
            <a:xfrm>
              <a:off x="6421438" y="3562351"/>
              <a:ext cx="82550" cy="46038"/>
            </a:xfrm>
            <a:custGeom>
              <a:avLst/>
              <a:gdLst>
                <a:gd name="T0" fmla="*/ 24 w 25"/>
                <a:gd name="T1" fmla="*/ 6 h 14"/>
                <a:gd name="T2" fmla="*/ 24 w 25"/>
                <a:gd name="T3" fmla="*/ 8 h 14"/>
                <a:gd name="T4" fmla="*/ 15 w 25"/>
                <a:gd name="T5" fmla="*/ 13 h 14"/>
                <a:gd name="T6" fmla="*/ 11 w 25"/>
                <a:gd name="T7" fmla="*/ 13 h 14"/>
                <a:gd name="T8" fmla="*/ 1 w 25"/>
                <a:gd name="T9" fmla="*/ 8 h 14"/>
                <a:gd name="T10" fmla="*/ 1 w 25"/>
                <a:gd name="T11" fmla="*/ 6 h 14"/>
                <a:gd name="T12" fmla="*/ 11 w 25"/>
                <a:gd name="T13" fmla="*/ 0 h 14"/>
                <a:gd name="T14" fmla="*/ 15 w 25"/>
                <a:gd name="T15" fmla="*/ 0 h 14"/>
                <a:gd name="T16" fmla="*/ 24 w 25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6"/>
                  </a:moveTo>
                  <a:cubicBezTo>
                    <a:pt x="25" y="6"/>
                    <a:pt x="25" y="7"/>
                    <a:pt x="24" y="8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4"/>
                    <a:pt x="12" y="14"/>
                    <a:pt x="11" y="13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6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4" y="0"/>
                    <a:pt x="15" y="0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íŝḷidé"/>
            <p:cNvSpPr/>
            <p:nvPr/>
          </p:nvSpPr>
          <p:spPr bwMode="auto">
            <a:xfrm>
              <a:off x="6651625" y="3568701"/>
              <a:ext cx="82550" cy="46038"/>
            </a:xfrm>
            <a:custGeom>
              <a:avLst/>
              <a:gdLst>
                <a:gd name="T0" fmla="*/ 24 w 25"/>
                <a:gd name="T1" fmla="*/ 6 h 14"/>
                <a:gd name="T2" fmla="*/ 24 w 25"/>
                <a:gd name="T3" fmla="*/ 8 h 14"/>
                <a:gd name="T4" fmla="*/ 14 w 25"/>
                <a:gd name="T5" fmla="*/ 14 h 14"/>
                <a:gd name="T6" fmla="*/ 11 w 25"/>
                <a:gd name="T7" fmla="*/ 14 h 14"/>
                <a:gd name="T8" fmla="*/ 1 w 25"/>
                <a:gd name="T9" fmla="*/ 8 h 14"/>
                <a:gd name="T10" fmla="*/ 1 w 25"/>
                <a:gd name="T11" fmla="*/ 6 h 14"/>
                <a:gd name="T12" fmla="*/ 11 w 25"/>
                <a:gd name="T13" fmla="*/ 0 h 14"/>
                <a:gd name="T14" fmla="*/ 15 w 25"/>
                <a:gd name="T15" fmla="*/ 0 h 14"/>
                <a:gd name="T16" fmla="*/ 24 w 25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6"/>
                  </a:moveTo>
                  <a:cubicBezTo>
                    <a:pt x="25" y="6"/>
                    <a:pt x="25" y="7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2" y="14"/>
                    <a:pt x="11" y="1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7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4" y="0"/>
                    <a:pt x="15" y="0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îṩ1ïďé"/>
            <p:cNvSpPr/>
            <p:nvPr/>
          </p:nvSpPr>
          <p:spPr bwMode="auto">
            <a:xfrm>
              <a:off x="7110413" y="3697288"/>
              <a:ext cx="142875" cy="79375"/>
            </a:xfrm>
            <a:custGeom>
              <a:avLst/>
              <a:gdLst>
                <a:gd name="T0" fmla="*/ 42 w 43"/>
                <a:gd name="T1" fmla="*/ 16 h 24"/>
                <a:gd name="T2" fmla="*/ 42 w 43"/>
                <a:gd name="T3" fmla="*/ 18 h 24"/>
                <a:gd name="T4" fmla="*/ 32 w 43"/>
                <a:gd name="T5" fmla="*/ 24 h 24"/>
                <a:gd name="T6" fmla="*/ 28 w 43"/>
                <a:gd name="T7" fmla="*/ 24 h 24"/>
                <a:gd name="T8" fmla="*/ 1 w 43"/>
                <a:gd name="T9" fmla="*/ 8 h 24"/>
                <a:gd name="T10" fmla="*/ 1 w 43"/>
                <a:gd name="T11" fmla="*/ 6 h 24"/>
                <a:gd name="T12" fmla="*/ 11 w 43"/>
                <a:gd name="T13" fmla="*/ 0 h 24"/>
                <a:gd name="T14" fmla="*/ 14 w 43"/>
                <a:gd name="T15" fmla="*/ 0 h 24"/>
                <a:gd name="T16" fmla="*/ 42 w 43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4">
                  <a:moveTo>
                    <a:pt x="42" y="16"/>
                  </a:moveTo>
                  <a:cubicBezTo>
                    <a:pt x="43" y="17"/>
                    <a:pt x="43" y="17"/>
                    <a:pt x="42" y="1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1" y="24"/>
                    <a:pt x="29" y="24"/>
                    <a:pt x="28" y="2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7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4" y="0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ïSlîḓé"/>
            <p:cNvSpPr/>
            <p:nvPr/>
          </p:nvSpPr>
          <p:spPr bwMode="auto">
            <a:xfrm>
              <a:off x="6996113" y="3632201"/>
              <a:ext cx="141288" cy="77788"/>
            </a:xfrm>
            <a:custGeom>
              <a:avLst/>
              <a:gdLst>
                <a:gd name="T0" fmla="*/ 42 w 43"/>
                <a:gd name="T1" fmla="*/ 16 h 24"/>
                <a:gd name="T2" fmla="*/ 42 w 43"/>
                <a:gd name="T3" fmla="*/ 18 h 24"/>
                <a:gd name="T4" fmla="*/ 32 w 43"/>
                <a:gd name="T5" fmla="*/ 24 h 24"/>
                <a:gd name="T6" fmla="*/ 29 w 43"/>
                <a:gd name="T7" fmla="*/ 24 h 24"/>
                <a:gd name="T8" fmla="*/ 1 w 43"/>
                <a:gd name="T9" fmla="*/ 8 h 24"/>
                <a:gd name="T10" fmla="*/ 1 w 43"/>
                <a:gd name="T11" fmla="*/ 6 h 24"/>
                <a:gd name="T12" fmla="*/ 11 w 43"/>
                <a:gd name="T13" fmla="*/ 0 h 24"/>
                <a:gd name="T14" fmla="*/ 15 w 43"/>
                <a:gd name="T15" fmla="*/ 0 h 24"/>
                <a:gd name="T16" fmla="*/ 42 w 43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4">
                  <a:moveTo>
                    <a:pt x="42" y="16"/>
                  </a:moveTo>
                  <a:cubicBezTo>
                    <a:pt x="43" y="17"/>
                    <a:pt x="43" y="17"/>
                    <a:pt x="42" y="1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1" y="24"/>
                    <a:pt x="30" y="24"/>
                    <a:pt x="29" y="2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6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4" y="0"/>
                    <a:pt x="15" y="0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îṣḷíḓè"/>
            <p:cNvSpPr/>
            <p:nvPr/>
          </p:nvSpPr>
          <p:spPr bwMode="auto">
            <a:xfrm>
              <a:off x="6883400" y="3565526"/>
              <a:ext cx="138113" cy="79375"/>
            </a:xfrm>
            <a:custGeom>
              <a:avLst/>
              <a:gdLst>
                <a:gd name="T0" fmla="*/ 41 w 42"/>
                <a:gd name="T1" fmla="*/ 16 h 24"/>
                <a:gd name="T2" fmla="*/ 41 w 42"/>
                <a:gd name="T3" fmla="*/ 18 h 24"/>
                <a:gd name="T4" fmla="*/ 31 w 42"/>
                <a:gd name="T5" fmla="*/ 24 h 24"/>
                <a:gd name="T6" fmla="*/ 28 w 42"/>
                <a:gd name="T7" fmla="*/ 24 h 24"/>
                <a:gd name="T8" fmla="*/ 0 w 42"/>
                <a:gd name="T9" fmla="*/ 8 h 24"/>
                <a:gd name="T10" fmla="*/ 0 w 42"/>
                <a:gd name="T11" fmla="*/ 6 h 24"/>
                <a:gd name="T12" fmla="*/ 10 w 42"/>
                <a:gd name="T13" fmla="*/ 0 h 24"/>
                <a:gd name="T14" fmla="*/ 14 w 42"/>
                <a:gd name="T15" fmla="*/ 0 h 24"/>
                <a:gd name="T16" fmla="*/ 41 w 42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24">
                  <a:moveTo>
                    <a:pt x="41" y="16"/>
                  </a:moveTo>
                  <a:cubicBezTo>
                    <a:pt x="42" y="16"/>
                    <a:pt x="42" y="17"/>
                    <a:pt x="41" y="18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0" y="24"/>
                    <a:pt x="29" y="24"/>
                    <a:pt x="28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3" y="0"/>
                    <a:pt x="14" y="0"/>
                  </a:cubicBezTo>
                  <a:lnTo>
                    <a:pt x="41" y="1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iSḷíḋé"/>
            <p:cNvSpPr/>
            <p:nvPr/>
          </p:nvSpPr>
          <p:spPr bwMode="auto">
            <a:xfrm>
              <a:off x="6767513" y="3495676"/>
              <a:ext cx="138113" cy="82550"/>
            </a:xfrm>
            <a:custGeom>
              <a:avLst/>
              <a:gdLst>
                <a:gd name="T0" fmla="*/ 41 w 42"/>
                <a:gd name="T1" fmla="*/ 17 h 25"/>
                <a:gd name="T2" fmla="*/ 41 w 42"/>
                <a:gd name="T3" fmla="*/ 19 h 25"/>
                <a:gd name="T4" fmla="*/ 32 w 42"/>
                <a:gd name="T5" fmla="*/ 25 h 25"/>
                <a:gd name="T6" fmla="*/ 28 w 42"/>
                <a:gd name="T7" fmla="*/ 25 h 25"/>
                <a:gd name="T8" fmla="*/ 1 w 42"/>
                <a:gd name="T9" fmla="*/ 9 h 25"/>
                <a:gd name="T10" fmla="*/ 1 w 42"/>
                <a:gd name="T11" fmla="*/ 7 h 25"/>
                <a:gd name="T12" fmla="*/ 11 w 42"/>
                <a:gd name="T13" fmla="*/ 1 h 25"/>
                <a:gd name="T14" fmla="*/ 14 w 42"/>
                <a:gd name="T15" fmla="*/ 1 h 25"/>
                <a:gd name="T16" fmla="*/ 41 w 42"/>
                <a:gd name="T17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25">
                  <a:moveTo>
                    <a:pt x="41" y="17"/>
                  </a:moveTo>
                  <a:cubicBezTo>
                    <a:pt x="42" y="17"/>
                    <a:pt x="42" y="18"/>
                    <a:pt x="41" y="19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1" y="25"/>
                    <a:pt x="29" y="25"/>
                    <a:pt x="28" y="25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1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3" y="0"/>
                    <a:pt x="14" y="1"/>
                  </a:cubicBezTo>
                  <a:lnTo>
                    <a:pt x="41" y="17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ï$lídé"/>
            <p:cNvSpPr/>
            <p:nvPr/>
          </p:nvSpPr>
          <p:spPr bwMode="auto">
            <a:xfrm>
              <a:off x="7107238" y="3829051"/>
              <a:ext cx="139700" cy="82550"/>
            </a:xfrm>
            <a:custGeom>
              <a:avLst/>
              <a:gdLst>
                <a:gd name="T0" fmla="*/ 41 w 42"/>
                <a:gd name="T1" fmla="*/ 17 h 25"/>
                <a:gd name="T2" fmla="*/ 41 w 42"/>
                <a:gd name="T3" fmla="*/ 19 h 25"/>
                <a:gd name="T4" fmla="*/ 31 w 42"/>
                <a:gd name="T5" fmla="*/ 24 h 25"/>
                <a:gd name="T6" fmla="*/ 28 w 42"/>
                <a:gd name="T7" fmla="*/ 24 h 25"/>
                <a:gd name="T8" fmla="*/ 1 w 42"/>
                <a:gd name="T9" fmla="*/ 9 h 25"/>
                <a:gd name="T10" fmla="*/ 1 w 42"/>
                <a:gd name="T11" fmla="*/ 7 h 25"/>
                <a:gd name="T12" fmla="*/ 10 w 42"/>
                <a:gd name="T13" fmla="*/ 1 h 25"/>
                <a:gd name="T14" fmla="*/ 14 w 42"/>
                <a:gd name="T15" fmla="*/ 1 h 25"/>
                <a:gd name="T16" fmla="*/ 41 w 42"/>
                <a:gd name="T17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25">
                  <a:moveTo>
                    <a:pt x="41" y="17"/>
                  </a:moveTo>
                  <a:cubicBezTo>
                    <a:pt x="42" y="17"/>
                    <a:pt x="42" y="18"/>
                    <a:pt x="41" y="19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0" y="25"/>
                    <a:pt x="29" y="25"/>
                    <a:pt x="28" y="24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1" y="7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4" y="1"/>
                  </a:cubicBezTo>
                  <a:lnTo>
                    <a:pt x="41" y="17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íśļíďé"/>
            <p:cNvSpPr/>
            <p:nvPr/>
          </p:nvSpPr>
          <p:spPr bwMode="auto">
            <a:xfrm>
              <a:off x="7051675" y="3862388"/>
              <a:ext cx="141288" cy="82550"/>
            </a:xfrm>
            <a:custGeom>
              <a:avLst/>
              <a:gdLst>
                <a:gd name="T0" fmla="*/ 42 w 43"/>
                <a:gd name="T1" fmla="*/ 16 h 25"/>
                <a:gd name="T2" fmla="*/ 42 w 43"/>
                <a:gd name="T3" fmla="*/ 18 h 25"/>
                <a:gd name="T4" fmla="*/ 32 w 43"/>
                <a:gd name="T5" fmla="*/ 24 h 25"/>
                <a:gd name="T6" fmla="*/ 28 w 43"/>
                <a:gd name="T7" fmla="*/ 24 h 25"/>
                <a:gd name="T8" fmla="*/ 1 w 43"/>
                <a:gd name="T9" fmla="*/ 8 h 25"/>
                <a:gd name="T10" fmla="*/ 1 w 43"/>
                <a:gd name="T11" fmla="*/ 6 h 25"/>
                <a:gd name="T12" fmla="*/ 11 w 43"/>
                <a:gd name="T13" fmla="*/ 0 h 25"/>
                <a:gd name="T14" fmla="*/ 14 w 43"/>
                <a:gd name="T15" fmla="*/ 0 h 25"/>
                <a:gd name="T16" fmla="*/ 42 w 43"/>
                <a:gd name="T17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5">
                  <a:moveTo>
                    <a:pt x="42" y="16"/>
                  </a:moveTo>
                  <a:cubicBezTo>
                    <a:pt x="42" y="17"/>
                    <a:pt x="43" y="17"/>
                    <a:pt x="42" y="1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1" y="25"/>
                    <a:pt x="29" y="24"/>
                    <a:pt x="28" y="2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7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4" y="0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îSľíde"/>
            <p:cNvSpPr/>
            <p:nvPr/>
          </p:nvSpPr>
          <p:spPr bwMode="auto">
            <a:xfrm>
              <a:off x="6467475" y="3713163"/>
              <a:ext cx="355600" cy="204788"/>
            </a:xfrm>
            <a:custGeom>
              <a:avLst/>
              <a:gdLst>
                <a:gd name="T0" fmla="*/ 107 w 108"/>
                <a:gd name="T1" fmla="*/ 40 h 62"/>
                <a:gd name="T2" fmla="*/ 107 w 108"/>
                <a:gd name="T3" fmla="*/ 42 h 62"/>
                <a:gd name="T4" fmla="*/ 73 w 108"/>
                <a:gd name="T5" fmla="*/ 62 h 62"/>
                <a:gd name="T6" fmla="*/ 70 w 108"/>
                <a:gd name="T7" fmla="*/ 62 h 62"/>
                <a:gd name="T8" fmla="*/ 1 w 108"/>
                <a:gd name="T9" fmla="*/ 22 h 62"/>
                <a:gd name="T10" fmla="*/ 1 w 108"/>
                <a:gd name="T11" fmla="*/ 20 h 62"/>
                <a:gd name="T12" fmla="*/ 34 w 108"/>
                <a:gd name="T13" fmla="*/ 0 h 62"/>
                <a:gd name="T14" fmla="*/ 38 w 108"/>
                <a:gd name="T15" fmla="*/ 0 h 62"/>
                <a:gd name="T16" fmla="*/ 107 w 108"/>
                <a:gd name="T17" fmla="*/ 4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62">
                  <a:moveTo>
                    <a:pt x="107" y="40"/>
                  </a:moveTo>
                  <a:cubicBezTo>
                    <a:pt x="108" y="41"/>
                    <a:pt x="108" y="42"/>
                    <a:pt x="107" y="4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2" y="62"/>
                    <a:pt x="71" y="62"/>
                    <a:pt x="70" y="6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1"/>
                    <a:pt x="0" y="20"/>
                    <a:pt x="1" y="2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7" y="0"/>
                    <a:pt x="38" y="0"/>
                  </a:cubicBezTo>
                  <a:lnTo>
                    <a:pt x="107" y="40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ïṡḻïḋé"/>
            <p:cNvSpPr/>
            <p:nvPr/>
          </p:nvSpPr>
          <p:spPr bwMode="auto">
            <a:xfrm>
              <a:off x="6748463" y="2946401"/>
              <a:ext cx="207963" cy="141288"/>
            </a:xfrm>
            <a:custGeom>
              <a:avLst/>
              <a:gdLst>
                <a:gd name="T0" fmla="*/ 131 w 131"/>
                <a:gd name="T1" fmla="*/ 89 h 89"/>
                <a:gd name="T2" fmla="*/ 131 w 131"/>
                <a:gd name="T3" fmla="*/ 75 h 89"/>
                <a:gd name="T4" fmla="*/ 0 w 131"/>
                <a:gd name="T5" fmla="*/ 0 h 89"/>
                <a:gd name="T6" fmla="*/ 0 w 131"/>
                <a:gd name="T7" fmla="*/ 14 h 89"/>
                <a:gd name="T8" fmla="*/ 131 w 131"/>
                <a:gd name="T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89">
                  <a:moveTo>
                    <a:pt x="131" y="89"/>
                  </a:moveTo>
                  <a:lnTo>
                    <a:pt x="131" y="75"/>
                  </a:lnTo>
                  <a:lnTo>
                    <a:pt x="0" y="0"/>
                  </a:lnTo>
                  <a:lnTo>
                    <a:pt x="0" y="14"/>
                  </a:lnTo>
                  <a:lnTo>
                    <a:pt x="131" y="89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iS1íďê"/>
            <p:cNvSpPr/>
            <p:nvPr/>
          </p:nvSpPr>
          <p:spPr bwMode="auto">
            <a:xfrm>
              <a:off x="6748463" y="2989263"/>
              <a:ext cx="207963" cy="144463"/>
            </a:xfrm>
            <a:custGeom>
              <a:avLst/>
              <a:gdLst>
                <a:gd name="T0" fmla="*/ 131 w 131"/>
                <a:gd name="T1" fmla="*/ 91 h 91"/>
                <a:gd name="T2" fmla="*/ 131 w 131"/>
                <a:gd name="T3" fmla="*/ 77 h 91"/>
                <a:gd name="T4" fmla="*/ 0 w 131"/>
                <a:gd name="T5" fmla="*/ 0 h 91"/>
                <a:gd name="T6" fmla="*/ 0 w 131"/>
                <a:gd name="T7" fmla="*/ 14 h 91"/>
                <a:gd name="T8" fmla="*/ 131 w 131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91">
                  <a:moveTo>
                    <a:pt x="131" y="91"/>
                  </a:moveTo>
                  <a:lnTo>
                    <a:pt x="131" y="7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131" y="91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ïṡlíďê"/>
            <p:cNvSpPr/>
            <p:nvPr/>
          </p:nvSpPr>
          <p:spPr bwMode="auto">
            <a:xfrm>
              <a:off x="6748463" y="3035301"/>
              <a:ext cx="207963" cy="141288"/>
            </a:xfrm>
            <a:custGeom>
              <a:avLst/>
              <a:gdLst>
                <a:gd name="T0" fmla="*/ 131 w 131"/>
                <a:gd name="T1" fmla="*/ 89 h 89"/>
                <a:gd name="T2" fmla="*/ 131 w 131"/>
                <a:gd name="T3" fmla="*/ 75 h 89"/>
                <a:gd name="T4" fmla="*/ 0 w 131"/>
                <a:gd name="T5" fmla="*/ 0 h 89"/>
                <a:gd name="T6" fmla="*/ 0 w 131"/>
                <a:gd name="T7" fmla="*/ 14 h 89"/>
                <a:gd name="T8" fmla="*/ 131 w 131"/>
                <a:gd name="T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89">
                  <a:moveTo>
                    <a:pt x="131" y="89"/>
                  </a:moveTo>
                  <a:lnTo>
                    <a:pt x="131" y="75"/>
                  </a:lnTo>
                  <a:lnTo>
                    <a:pt x="0" y="0"/>
                  </a:lnTo>
                  <a:lnTo>
                    <a:pt x="0" y="14"/>
                  </a:lnTo>
                  <a:lnTo>
                    <a:pt x="131" y="89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íṥ1îḋé"/>
            <p:cNvSpPr/>
            <p:nvPr/>
          </p:nvSpPr>
          <p:spPr bwMode="auto">
            <a:xfrm>
              <a:off x="7150100" y="3167063"/>
              <a:ext cx="207963" cy="144463"/>
            </a:xfrm>
            <a:custGeom>
              <a:avLst/>
              <a:gdLst>
                <a:gd name="T0" fmla="*/ 131 w 131"/>
                <a:gd name="T1" fmla="*/ 91 h 91"/>
                <a:gd name="T2" fmla="*/ 131 w 131"/>
                <a:gd name="T3" fmla="*/ 77 h 91"/>
                <a:gd name="T4" fmla="*/ 0 w 131"/>
                <a:gd name="T5" fmla="*/ 0 h 91"/>
                <a:gd name="T6" fmla="*/ 0 w 131"/>
                <a:gd name="T7" fmla="*/ 14 h 91"/>
                <a:gd name="T8" fmla="*/ 131 w 131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91">
                  <a:moveTo>
                    <a:pt x="131" y="91"/>
                  </a:moveTo>
                  <a:lnTo>
                    <a:pt x="131" y="7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131" y="91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ïsļiḑé"/>
            <p:cNvSpPr/>
            <p:nvPr/>
          </p:nvSpPr>
          <p:spPr bwMode="auto">
            <a:xfrm>
              <a:off x="7150100" y="3213101"/>
              <a:ext cx="207963" cy="144463"/>
            </a:xfrm>
            <a:custGeom>
              <a:avLst/>
              <a:gdLst>
                <a:gd name="T0" fmla="*/ 131 w 131"/>
                <a:gd name="T1" fmla="*/ 91 h 91"/>
                <a:gd name="T2" fmla="*/ 131 w 131"/>
                <a:gd name="T3" fmla="*/ 75 h 91"/>
                <a:gd name="T4" fmla="*/ 0 w 131"/>
                <a:gd name="T5" fmla="*/ 0 h 91"/>
                <a:gd name="T6" fmla="*/ 0 w 131"/>
                <a:gd name="T7" fmla="*/ 15 h 91"/>
                <a:gd name="T8" fmla="*/ 131 w 131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91">
                  <a:moveTo>
                    <a:pt x="131" y="91"/>
                  </a:moveTo>
                  <a:lnTo>
                    <a:pt x="131" y="7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31" y="91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ïṧḻïḍê"/>
            <p:cNvSpPr/>
            <p:nvPr/>
          </p:nvSpPr>
          <p:spPr bwMode="auto">
            <a:xfrm>
              <a:off x="7150100" y="3255963"/>
              <a:ext cx="207963" cy="144463"/>
            </a:xfrm>
            <a:custGeom>
              <a:avLst/>
              <a:gdLst>
                <a:gd name="T0" fmla="*/ 131 w 131"/>
                <a:gd name="T1" fmla="*/ 91 h 91"/>
                <a:gd name="T2" fmla="*/ 131 w 131"/>
                <a:gd name="T3" fmla="*/ 77 h 91"/>
                <a:gd name="T4" fmla="*/ 0 w 131"/>
                <a:gd name="T5" fmla="*/ 0 h 91"/>
                <a:gd name="T6" fmla="*/ 0 w 131"/>
                <a:gd name="T7" fmla="*/ 14 h 91"/>
                <a:gd name="T8" fmla="*/ 131 w 131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91">
                  <a:moveTo>
                    <a:pt x="131" y="91"/>
                  </a:moveTo>
                  <a:lnTo>
                    <a:pt x="131" y="7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131" y="91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ï$ḻîde"/>
            <p:cNvSpPr/>
            <p:nvPr/>
          </p:nvSpPr>
          <p:spPr bwMode="auto">
            <a:xfrm>
              <a:off x="7150100" y="3357563"/>
              <a:ext cx="207963" cy="146050"/>
            </a:xfrm>
            <a:custGeom>
              <a:avLst/>
              <a:gdLst>
                <a:gd name="T0" fmla="*/ 131 w 131"/>
                <a:gd name="T1" fmla="*/ 92 h 92"/>
                <a:gd name="T2" fmla="*/ 131 w 131"/>
                <a:gd name="T3" fmla="*/ 77 h 92"/>
                <a:gd name="T4" fmla="*/ 0 w 131"/>
                <a:gd name="T5" fmla="*/ 0 h 92"/>
                <a:gd name="T6" fmla="*/ 0 w 131"/>
                <a:gd name="T7" fmla="*/ 15 h 92"/>
                <a:gd name="T8" fmla="*/ 131 w 131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92">
                  <a:moveTo>
                    <a:pt x="131" y="92"/>
                  </a:moveTo>
                  <a:lnTo>
                    <a:pt x="131" y="7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31" y="92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îşlîḑé"/>
            <p:cNvSpPr/>
            <p:nvPr/>
          </p:nvSpPr>
          <p:spPr bwMode="auto">
            <a:xfrm>
              <a:off x="7150100" y="3403601"/>
              <a:ext cx="207963" cy="142875"/>
            </a:xfrm>
            <a:custGeom>
              <a:avLst/>
              <a:gdLst>
                <a:gd name="T0" fmla="*/ 131 w 131"/>
                <a:gd name="T1" fmla="*/ 90 h 90"/>
                <a:gd name="T2" fmla="*/ 131 w 131"/>
                <a:gd name="T3" fmla="*/ 75 h 90"/>
                <a:gd name="T4" fmla="*/ 0 w 131"/>
                <a:gd name="T5" fmla="*/ 0 h 90"/>
                <a:gd name="T6" fmla="*/ 0 w 131"/>
                <a:gd name="T7" fmla="*/ 15 h 90"/>
                <a:gd name="T8" fmla="*/ 131 w 131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90">
                  <a:moveTo>
                    <a:pt x="131" y="90"/>
                  </a:moveTo>
                  <a:lnTo>
                    <a:pt x="131" y="7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31" y="90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íślîďè"/>
            <p:cNvSpPr/>
            <p:nvPr/>
          </p:nvSpPr>
          <p:spPr bwMode="auto">
            <a:xfrm>
              <a:off x="7150100" y="3446463"/>
              <a:ext cx="207963" cy="146050"/>
            </a:xfrm>
            <a:custGeom>
              <a:avLst/>
              <a:gdLst>
                <a:gd name="T0" fmla="*/ 131 w 131"/>
                <a:gd name="T1" fmla="*/ 92 h 92"/>
                <a:gd name="T2" fmla="*/ 131 w 131"/>
                <a:gd name="T3" fmla="*/ 77 h 92"/>
                <a:gd name="T4" fmla="*/ 0 w 131"/>
                <a:gd name="T5" fmla="*/ 0 h 92"/>
                <a:gd name="T6" fmla="*/ 0 w 131"/>
                <a:gd name="T7" fmla="*/ 15 h 92"/>
                <a:gd name="T8" fmla="*/ 131 w 131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92">
                  <a:moveTo>
                    <a:pt x="131" y="92"/>
                  </a:moveTo>
                  <a:lnTo>
                    <a:pt x="131" y="7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31" y="92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ïś1íďe"/>
            <p:cNvSpPr/>
            <p:nvPr/>
          </p:nvSpPr>
          <p:spPr bwMode="auto">
            <a:xfrm>
              <a:off x="6740525" y="3130551"/>
              <a:ext cx="168275" cy="247650"/>
            </a:xfrm>
            <a:custGeom>
              <a:avLst/>
              <a:gdLst>
                <a:gd name="T0" fmla="*/ 27 w 51"/>
                <a:gd name="T1" fmla="*/ 39 h 75"/>
                <a:gd name="T2" fmla="*/ 27 w 51"/>
                <a:gd name="T3" fmla="*/ 9 h 75"/>
                <a:gd name="T4" fmla="*/ 26 w 51"/>
                <a:gd name="T5" fmla="*/ 8 h 75"/>
                <a:gd name="T6" fmla="*/ 0 w 51"/>
                <a:gd name="T7" fmla="*/ 23 h 75"/>
                <a:gd name="T8" fmla="*/ 25 w 51"/>
                <a:gd name="T9" fmla="*/ 67 h 75"/>
                <a:gd name="T10" fmla="*/ 51 w 51"/>
                <a:gd name="T11" fmla="*/ 52 h 75"/>
                <a:gd name="T12" fmla="*/ 51 w 51"/>
                <a:gd name="T13" fmla="*/ 51 h 75"/>
                <a:gd name="T14" fmla="*/ 27 w 51"/>
                <a:gd name="T15" fmla="*/ 3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75">
                  <a:moveTo>
                    <a:pt x="27" y="39"/>
                  </a:move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6" y="9"/>
                    <a:pt x="26" y="8"/>
                  </a:cubicBezTo>
                  <a:cubicBezTo>
                    <a:pt x="12" y="0"/>
                    <a:pt x="0" y="7"/>
                    <a:pt x="0" y="23"/>
                  </a:cubicBezTo>
                  <a:cubicBezTo>
                    <a:pt x="0" y="39"/>
                    <a:pt x="11" y="58"/>
                    <a:pt x="25" y="67"/>
                  </a:cubicBezTo>
                  <a:cubicBezTo>
                    <a:pt x="39" y="75"/>
                    <a:pt x="51" y="68"/>
                    <a:pt x="51" y="52"/>
                  </a:cubicBezTo>
                  <a:cubicBezTo>
                    <a:pt x="51" y="51"/>
                    <a:pt x="51" y="51"/>
                    <a:pt x="51" y="51"/>
                  </a:cubicBezTo>
                  <a:lnTo>
                    <a:pt x="27" y="39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ïsľíḍe"/>
            <p:cNvSpPr/>
            <p:nvPr/>
          </p:nvSpPr>
          <p:spPr bwMode="auto">
            <a:xfrm>
              <a:off x="3525838" y="1377951"/>
              <a:ext cx="592138" cy="1004888"/>
            </a:xfrm>
            <a:custGeom>
              <a:avLst/>
              <a:gdLst>
                <a:gd name="T0" fmla="*/ 21 w 179"/>
                <a:gd name="T1" fmla="*/ 85 h 305"/>
                <a:gd name="T2" fmla="*/ 0 w 179"/>
                <a:gd name="T3" fmla="*/ 122 h 305"/>
                <a:gd name="T4" fmla="*/ 0 w 179"/>
                <a:gd name="T5" fmla="*/ 286 h 305"/>
                <a:gd name="T6" fmla="*/ 22 w 179"/>
                <a:gd name="T7" fmla="*/ 298 h 305"/>
                <a:gd name="T8" fmla="*/ 158 w 179"/>
                <a:gd name="T9" fmla="*/ 220 h 305"/>
                <a:gd name="T10" fmla="*/ 179 w 179"/>
                <a:gd name="T11" fmla="*/ 182 h 305"/>
                <a:gd name="T12" fmla="*/ 179 w 179"/>
                <a:gd name="T13" fmla="*/ 19 h 305"/>
                <a:gd name="T14" fmla="*/ 157 w 179"/>
                <a:gd name="T15" fmla="*/ 6 h 305"/>
                <a:gd name="T16" fmla="*/ 21 w 179"/>
                <a:gd name="T17" fmla="*/ 8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305">
                  <a:moveTo>
                    <a:pt x="21" y="85"/>
                  </a:moveTo>
                  <a:cubicBezTo>
                    <a:pt x="9" y="92"/>
                    <a:pt x="0" y="108"/>
                    <a:pt x="0" y="122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99"/>
                    <a:pt x="10" y="305"/>
                    <a:pt x="22" y="298"/>
                  </a:cubicBezTo>
                  <a:cubicBezTo>
                    <a:pt x="158" y="220"/>
                    <a:pt x="158" y="220"/>
                    <a:pt x="158" y="220"/>
                  </a:cubicBezTo>
                  <a:cubicBezTo>
                    <a:pt x="170" y="213"/>
                    <a:pt x="179" y="196"/>
                    <a:pt x="179" y="182"/>
                  </a:cubicBezTo>
                  <a:cubicBezTo>
                    <a:pt x="179" y="19"/>
                    <a:pt x="179" y="19"/>
                    <a:pt x="179" y="19"/>
                  </a:cubicBezTo>
                  <a:cubicBezTo>
                    <a:pt x="179" y="5"/>
                    <a:pt x="169" y="0"/>
                    <a:pt x="157" y="6"/>
                  </a:cubicBezTo>
                  <a:lnTo>
                    <a:pt x="21" y="85"/>
                  </a:lnTo>
                  <a:close/>
                </a:path>
              </a:pathLst>
            </a:custGeom>
            <a:solidFill>
              <a:srgbClr val="FFD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ïşḻíḑé"/>
            <p:cNvSpPr/>
            <p:nvPr/>
          </p:nvSpPr>
          <p:spPr bwMode="auto">
            <a:xfrm>
              <a:off x="4283075" y="900113"/>
              <a:ext cx="342900" cy="582613"/>
            </a:xfrm>
            <a:custGeom>
              <a:avLst/>
              <a:gdLst>
                <a:gd name="T0" fmla="*/ 103 w 104"/>
                <a:gd name="T1" fmla="*/ 11 h 177"/>
                <a:gd name="T2" fmla="*/ 91 w 104"/>
                <a:gd name="T3" fmla="*/ 4 h 177"/>
                <a:gd name="T4" fmla="*/ 12 w 104"/>
                <a:gd name="T5" fmla="*/ 49 h 177"/>
                <a:gd name="T6" fmla="*/ 0 w 104"/>
                <a:gd name="T7" fmla="*/ 71 h 177"/>
                <a:gd name="T8" fmla="*/ 0 w 104"/>
                <a:gd name="T9" fmla="*/ 165 h 177"/>
                <a:gd name="T10" fmla="*/ 13 w 104"/>
                <a:gd name="T11" fmla="*/ 173 h 177"/>
                <a:gd name="T12" fmla="*/ 91 w 104"/>
                <a:gd name="T13" fmla="*/ 127 h 177"/>
                <a:gd name="T14" fmla="*/ 104 w 104"/>
                <a:gd name="T15" fmla="*/ 106 h 177"/>
                <a:gd name="T16" fmla="*/ 103 w 104"/>
                <a:gd name="T17" fmla="*/ 1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177">
                  <a:moveTo>
                    <a:pt x="103" y="11"/>
                  </a:moveTo>
                  <a:cubicBezTo>
                    <a:pt x="103" y="3"/>
                    <a:pt x="98" y="0"/>
                    <a:pt x="91" y="4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5" y="53"/>
                    <a:pt x="0" y="63"/>
                    <a:pt x="0" y="71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73"/>
                    <a:pt x="6" y="177"/>
                    <a:pt x="13" y="173"/>
                  </a:cubicBezTo>
                  <a:cubicBezTo>
                    <a:pt x="91" y="127"/>
                    <a:pt x="91" y="127"/>
                    <a:pt x="91" y="127"/>
                  </a:cubicBezTo>
                  <a:cubicBezTo>
                    <a:pt x="98" y="123"/>
                    <a:pt x="104" y="114"/>
                    <a:pt x="104" y="106"/>
                  </a:cubicBezTo>
                  <a:lnTo>
                    <a:pt x="103" y="11"/>
                  </a:lnTo>
                  <a:close/>
                </a:path>
              </a:pathLst>
            </a:custGeom>
            <a:solidFill>
              <a:srgbClr val="FF7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ïṧľïdè"/>
            <p:cNvSpPr/>
            <p:nvPr/>
          </p:nvSpPr>
          <p:spPr bwMode="auto">
            <a:xfrm>
              <a:off x="8367713" y="1892301"/>
              <a:ext cx="250825" cy="427038"/>
            </a:xfrm>
            <a:custGeom>
              <a:avLst/>
              <a:gdLst>
                <a:gd name="T0" fmla="*/ 0 w 76"/>
                <a:gd name="T1" fmla="*/ 9 h 130"/>
                <a:gd name="T2" fmla="*/ 10 w 76"/>
                <a:gd name="T3" fmla="*/ 3 h 130"/>
                <a:gd name="T4" fmla="*/ 67 w 76"/>
                <a:gd name="T5" fmla="*/ 37 h 130"/>
                <a:gd name="T6" fmla="*/ 76 w 76"/>
                <a:gd name="T7" fmla="*/ 52 h 130"/>
                <a:gd name="T8" fmla="*/ 76 w 76"/>
                <a:gd name="T9" fmla="*/ 122 h 130"/>
                <a:gd name="T10" fmla="*/ 67 w 76"/>
                <a:gd name="T11" fmla="*/ 127 h 130"/>
                <a:gd name="T12" fmla="*/ 9 w 76"/>
                <a:gd name="T13" fmla="*/ 94 h 130"/>
                <a:gd name="T14" fmla="*/ 0 w 76"/>
                <a:gd name="T15" fmla="*/ 78 h 130"/>
                <a:gd name="T16" fmla="*/ 0 w 76"/>
                <a:gd name="T17" fmla="*/ 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30">
                  <a:moveTo>
                    <a:pt x="0" y="9"/>
                  </a:moveTo>
                  <a:cubicBezTo>
                    <a:pt x="0" y="3"/>
                    <a:pt x="5" y="0"/>
                    <a:pt x="10" y="3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2" y="39"/>
                    <a:pt x="76" y="47"/>
                    <a:pt x="76" y="52"/>
                  </a:cubicBezTo>
                  <a:cubicBezTo>
                    <a:pt x="76" y="122"/>
                    <a:pt x="76" y="122"/>
                    <a:pt x="76" y="122"/>
                  </a:cubicBezTo>
                  <a:cubicBezTo>
                    <a:pt x="76" y="127"/>
                    <a:pt x="72" y="130"/>
                    <a:pt x="67" y="127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4" y="91"/>
                    <a:pt x="0" y="84"/>
                    <a:pt x="0" y="78"/>
                  </a:cubicBezTo>
                  <a:lnTo>
                    <a:pt x="0" y="9"/>
                  </a:lnTo>
                  <a:close/>
                </a:path>
              </a:pathLst>
            </a:custGeom>
            <a:gradFill>
              <a:gsLst>
                <a:gs pos="0">
                  <a:srgbClr val="76BEF5"/>
                </a:gs>
                <a:gs pos="100000">
                  <a:srgbClr val="89DCFD"/>
                </a:gs>
                <a:gs pos="44000">
                  <a:srgbClr val="81CFFA"/>
                </a:gs>
              </a:gsLst>
              <a:lin ang="0" scaled="1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iṡļiḓè"/>
            <p:cNvSpPr/>
            <p:nvPr/>
          </p:nvSpPr>
          <p:spPr bwMode="auto">
            <a:xfrm>
              <a:off x="6865938" y="5630863"/>
              <a:ext cx="644525" cy="198438"/>
            </a:xfrm>
            <a:prstGeom prst="ellipse">
              <a:avLst/>
            </a:prstGeom>
            <a:solidFill>
              <a:srgbClr val="2B399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í$ḻîḓe"/>
            <p:cNvSpPr/>
            <p:nvPr/>
          </p:nvSpPr>
          <p:spPr bwMode="auto">
            <a:xfrm>
              <a:off x="6008688" y="3160713"/>
              <a:ext cx="633413" cy="196850"/>
            </a:xfrm>
            <a:custGeom>
              <a:avLst/>
              <a:gdLst>
                <a:gd name="T0" fmla="*/ 98 w 192"/>
                <a:gd name="T1" fmla="*/ 0 h 60"/>
                <a:gd name="T2" fmla="*/ 0 w 192"/>
                <a:gd name="T3" fmla="*/ 30 h 60"/>
                <a:gd name="T4" fmla="*/ 98 w 192"/>
                <a:gd name="T5" fmla="*/ 60 h 60"/>
                <a:gd name="T6" fmla="*/ 192 w 192"/>
                <a:gd name="T7" fmla="*/ 38 h 60"/>
                <a:gd name="T8" fmla="*/ 130 w 192"/>
                <a:gd name="T9" fmla="*/ 2 h 60"/>
                <a:gd name="T10" fmla="*/ 98 w 192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60">
                  <a:moveTo>
                    <a:pt x="98" y="0"/>
                  </a:moveTo>
                  <a:cubicBezTo>
                    <a:pt x="44" y="0"/>
                    <a:pt x="0" y="14"/>
                    <a:pt x="0" y="30"/>
                  </a:cubicBezTo>
                  <a:cubicBezTo>
                    <a:pt x="0" y="46"/>
                    <a:pt x="44" y="60"/>
                    <a:pt x="98" y="60"/>
                  </a:cubicBezTo>
                  <a:cubicBezTo>
                    <a:pt x="143" y="60"/>
                    <a:pt x="180" y="50"/>
                    <a:pt x="192" y="38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20" y="1"/>
                    <a:pt x="109" y="0"/>
                    <a:pt x="98" y="0"/>
                  </a:cubicBezTo>
                </a:path>
              </a:pathLst>
            </a:custGeom>
            <a:solidFill>
              <a:srgbClr val="2A2721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ïṡľïḓe"/>
            <p:cNvSpPr/>
            <p:nvPr/>
          </p:nvSpPr>
          <p:spPr bwMode="auto">
            <a:xfrm>
              <a:off x="6437313" y="3167063"/>
              <a:ext cx="214313" cy="119063"/>
            </a:xfrm>
            <a:custGeom>
              <a:avLst/>
              <a:gdLst>
                <a:gd name="T0" fmla="*/ 0 w 65"/>
                <a:gd name="T1" fmla="*/ 0 h 36"/>
                <a:gd name="T2" fmla="*/ 62 w 65"/>
                <a:gd name="T3" fmla="*/ 36 h 36"/>
                <a:gd name="T4" fmla="*/ 65 w 65"/>
                <a:gd name="T5" fmla="*/ 28 h 36"/>
                <a:gd name="T6" fmla="*/ 0 w 65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6">
                  <a:moveTo>
                    <a:pt x="0" y="0"/>
                  </a:moveTo>
                  <a:cubicBezTo>
                    <a:pt x="62" y="36"/>
                    <a:pt x="62" y="36"/>
                    <a:pt x="62" y="36"/>
                  </a:cubicBezTo>
                  <a:cubicBezTo>
                    <a:pt x="64" y="33"/>
                    <a:pt x="65" y="31"/>
                    <a:pt x="65" y="28"/>
                  </a:cubicBezTo>
                  <a:cubicBezTo>
                    <a:pt x="65" y="15"/>
                    <a:pt x="38" y="4"/>
                    <a:pt x="0" y="0"/>
                  </a:cubicBezTo>
                </a:path>
              </a:pathLst>
            </a:custGeom>
            <a:solidFill>
              <a:srgbClr val="28379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î$ļiḑé"/>
            <p:cNvSpPr/>
            <p:nvPr/>
          </p:nvSpPr>
          <p:spPr bwMode="auto">
            <a:xfrm>
              <a:off x="5210175" y="3433763"/>
              <a:ext cx="642938" cy="195263"/>
            </a:xfrm>
            <a:prstGeom prst="ellipse">
              <a:avLst/>
            </a:prstGeom>
            <a:solidFill>
              <a:srgbClr val="2A2721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îşļîďe"/>
            <p:cNvSpPr/>
            <p:nvPr/>
          </p:nvSpPr>
          <p:spPr bwMode="auto">
            <a:xfrm>
              <a:off x="5368925" y="1852613"/>
              <a:ext cx="92075" cy="514350"/>
            </a:xfrm>
            <a:custGeom>
              <a:avLst/>
              <a:gdLst>
                <a:gd name="T0" fmla="*/ 0 w 58"/>
                <a:gd name="T1" fmla="*/ 33 h 324"/>
                <a:gd name="T2" fmla="*/ 58 w 58"/>
                <a:gd name="T3" fmla="*/ 0 h 324"/>
                <a:gd name="T4" fmla="*/ 58 w 58"/>
                <a:gd name="T5" fmla="*/ 290 h 324"/>
                <a:gd name="T6" fmla="*/ 0 w 58"/>
                <a:gd name="T7" fmla="*/ 324 h 324"/>
                <a:gd name="T8" fmla="*/ 0 w 58"/>
                <a:gd name="T9" fmla="*/ 3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24">
                  <a:moveTo>
                    <a:pt x="0" y="33"/>
                  </a:moveTo>
                  <a:lnTo>
                    <a:pt x="58" y="0"/>
                  </a:lnTo>
                  <a:lnTo>
                    <a:pt x="58" y="290"/>
                  </a:lnTo>
                  <a:lnTo>
                    <a:pt x="0" y="324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iSlîḋé"/>
            <p:cNvSpPr/>
            <p:nvPr/>
          </p:nvSpPr>
          <p:spPr bwMode="auto">
            <a:xfrm>
              <a:off x="5497513" y="1779588"/>
              <a:ext cx="92075" cy="511175"/>
            </a:xfrm>
            <a:custGeom>
              <a:avLst/>
              <a:gdLst>
                <a:gd name="T0" fmla="*/ 0 w 58"/>
                <a:gd name="T1" fmla="*/ 33 h 322"/>
                <a:gd name="T2" fmla="*/ 58 w 58"/>
                <a:gd name="T3" fmla="*/ 0 h 322"/>
                <a:gd name="T4" fmla="*/ 58 w 58"/>
                <a:gd name="T5" fmla="*/ 289 h 322"/>
                <a:gd name="T6" fmla="*/ 0 w 58"/>
                <a:gd name="T7" fmla="*/ 322 h 322"/>
                <a:gd name="T8" fmla="*/ 0 w 58"/>
                <a:gd name="T9" fmla="*/ 3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22">
                  <a:moveTo>
                    <a:pt x="0" y="33"/>
                  </a:moveTo>
                  <a:lnTo>
                    <a:pt x="58" y="0"/>
                  </a:lnTo>
                  <a:lnTo>
                    <a:pt x="58" y="289"/>
                  </a:lnTo>
                  <a:lnTo>
                    <a:pt x="0" y="322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íšľiďe"/>
            <p:cNvSpPr/>
            <p:nvPr/>
          </p:nvSpPr>
          <p:spPr bwMode="auto">
            <a:xfrm>
              <a:off x="5629275" y="1703388"/>
              <a:ext cx="88900" cy="514350"/>
            </a:xfrm>
            <a:custGeom>
              <a:avLst/>
              <a:gdLst>
                <a:gd name="T0" fmla="*/ 0 w 56"/>
                <a:gd name="T1" fmla="*/ 34 h 324"/>
                <a:gd name="T2" fmla="*/ 56 w 56"/>
                <a:gd name="T3" fmla="*/ 0 h 324"/>
                <a:gd name="T4" fmla="*/ 56 w 56"/>
                <a:gd name="T5" fmla="*/ 291 h 324"/>
                <a:gd name="T6" fmla="*/ 0 w 56"/>
                <a:gd name="T7" fmla="*/ 324 h 324"/>
                <a:gd name="T8" fmla="*/ 0 w 56"/>
                <a:gd name="T9" fmla="*/ 3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24">
                  <a:moveTo>
                    <a:pt x="0" y="34"/>
                  </a:moveTo>
                  <a:lnTo>
                    <a:pt x="56" y="0"/>
                  </a:lnTo>
                  <a:lnTo>
                    <a:pt x="56" y="291"/>
                  </a:lnTo>
                  <a:lnTo>
                    <a:pt x="0" y="32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íṩ1ïḑè"/>
            <p:cNvSpPr/>
            <p:nvPr/>
          </p:nvSpPr>
          <p:spPr bwMode="auto">
            <a:xfrm>
              <a:off x="5757863" y="1631951"/>
              <a:ext cx="92075" cy="509588"/>
            </a:xfrm>
            <a:custGeom>
              <a:avLst/>
              <a:gdLst>
                <a:gd name="T0" fmla="*/ 0 w 58"/>
                <a:gd name="T1" fmla="*/ 33 h 321"/>
                <a:gd name="T2" fmla="*/ 58 w 58"/>
                <a:gd name="T3" fmla="*/ 0 h 321"/>
                <a:gd name="T4" fmla="*/ 58 w 58"/>
                <a:gd name="T5" fmla="*/ 288 h 321"/>
                <a:gd name="T6" fmla="*/ 0 w 58"/>
                <a:gd name="T7" fmla="*/ 321 h 321"/>
                <a:gd name="T8" fmla="*/ 0 w 58"/>
                <a:gd name="T9" fmla="*/ 3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21">
                  <a:moveTo>
                    <a:pt x="0" y="33"/>
                  </a:moveTo>
                  <a:lnTo>
                    <a:pt x="58" y="0"/>
                  </a:lnTo>
                  <a:lnTo>
                    <a:pt x="58" y="288"/>
                  </a:lnTo>
                  <a:lnTo>
                    <a:pt x="0" y="321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íšḻíḋê"/>
            <p:cNvSpPr/>
            <p:nvPr/>
          </p:nvSpPr>
          <p:spPr bwMode="auto">
            <a:xfrm>
              <a:off x="4516438" y="1938338"/>
              <a:ext cx="257175" cy="177800"/>
            </a:xfrm>
            <a:custGeom>
              <a:avLst/>
              <a:gdLst>
                <a:gd name="T0" fmla="*/ 162 w 162"/>
                <a:gd name="T1" fmla="*/ 0 h 112"/>
                <a:gd name="T2" fmla="*/ 162 w 162"/>
                <a:gd name="T3" fmla="*/ 18 h 112"/>
                <a:gd name="T4" fmla="*/ 0 w 162"/>
                <a:gd name="T5" fmla="*/ 112 h 112"/>
                <a:gd name="T6" fmla="*/ 0 w 162"/>
                <a:gd name="T7" fmla="*/ 93 h 112"/>
                <a:gd name="T8" fmla="*/ 162 w 162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12">
                  <a:moveTo>
                    <a:pt x="162" y="0"/>
                  </a:moveTo>
                  <a:lnTo>
                    <a:pt x="162" y="18"/>
                  </a:lnTo>
                  <a:lnTo>
                    <a:pt x="0" y="112"/>
                  </a:lnTo>
                  <a:lnTo>
                    <a:pt x="0" y="93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ïSḷïḍé"/>
            <p:cNvSpPr/>
            <p:nvPr/>
          </p:nvSpPr>
          <p:spPr bwMode="auto">
            <a:xfrm>
              <a:off x="4516438" y="1993901"/>
              <a:ext cx="257175" cy="177800"/>
            </a:xfrm>
            <a:custGeom>
              <a:avLst/>
              <a:gdLst>
                <a:gd name="T0" fmla="*/ 162 w 162"/>
                <a:gd name="T1" fmla="*/ 17 h 112"/>
                <a:gd name="T2" fmla="*/ 0 w 162"/>
                <a:gd name="T3" fmla="*/ 112 h 112"/>
                <a:gd name="T4" fmla="*/ 0 w 162"/>
                <a:gd name="T5" fmla="*/ 93 h 112"/>
                <a:gd name="T6" fmla="*/ 162 w 162"/>
                <a:gd name="T7" fmla="*/ 0 h 112"/>
                <a:gd name="T8" fmla="*/ 162 w 162"/>
                <a:gd name="T9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12">
                  <a:moveTo>
                    <a:pt x="162" y="17"/>
                  </a:moveTo>
                  <a:lnTo>
                    <a:pt x="0" y="112"/>
                  </a:lnTo>
                  <a:lnTo>
                    <a:pt x="0" y="93"/>
                  </a:lnTo>
                  <a:lnTo>
                    <a:pt x="162" y="0"/>
                  </a:lnTo>
                  <a:lnTo>
                    <a:pt x="162" y="17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îṧlïḍê"/>
            <p:cNvSpPr/>
            <p:nvPr/>
          </p:nvSpPr>
          <p:spPr bwMode="auto">
            <a:xfrm>
              <a:off x="4516438" y="2046288"/>
              <a:ext cx="257175" cy="177800"/>
            </a:xfrm>
            <a:custGeom>
              <a:avLst/>
              <a:gdLst>
                <a:gd name="T0" fmla="*/ 162 w 162"/>
                <a:gd name="T1" fmla="*/ 19 h 112"/>
                <a:gd name="T2" fmla="*/ 0 w 162"/>
                <a:gd name="T3" fmla="*/ 112 h 112"/>
                <a:gd name="T4" fmla="*/ 0 w 162"/>
                <a:gd name="T5" fmla="*/ 96 h 112"/>
                <a:gd name="T6" fmla="*/ 162 w 162"/>
                <a:gd name="T7" fmla="*/ 0 h 112"/>
                <a:gd name="T8" fmla="*/ 162 w 162"/>
                <a:gd name="T9" fmla="*/ 1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12">
                  <a:moveTo>
                    <a:pt x="162" y="19"/>
                  </a:moveTo>
                  <a:lnTo>
                    <a:pt x="0" y="112"/>
                  </a:lnTo>
                  <a:lnTo>
                    <a:pt x="0" y="96"/>
                  </a:lnTo>
                  <a:lnTo>
                    <a:pt x="162" y="0"/>
                  </a:lnTo>
                  <a:lnTo>
                    <a:pt x="162" y="19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ïs1ïḍê"/>
            <p:cNvSpPr/>
            <p:nvPr/>
          </p:nvSpPr>
          <p:spPr bwMode="auto">
            <a:xfrm>
              <a:off x="4516438" y="2101851"/>
              <a:ext cx="257175" cy="179388"/>
            </a:xfrm>
            <a:custGeom>
              <a:avLst/>
              <a:gdLst>
                <a:gd name="T0" fmla="*/ 162 w 162"/>
                <a:gd name="T1" fmla="*/ 19 h 113"/>
                <a:gd name="T2" fmla="*/ 0 w 162"/>
                <a:gd name="T3" fmla="*/ 113 h 113"/>
                <a:gd name="T4" fmla="*/ 0 w 162"/>
                <a:gd name="T5" fmla="*/ 94 h 113"/>
                <a:gd name="T6" fmla="*/ 162 w 162"/>
                <a:gd name="T7" fmla="*/ 0 h 113"/>
                <a:gd name="T8" fmla="*/ 162 w 162"/>
                <a:gd name="T9" fmla="*/ 1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13">
                  <a:moveTo>
                    <a:pt x="162" y="19"/>
                  </a:moveTo>
                  <a:lnTo>
                    <a:pt x="0" y="113"/>
                  </a:lnTo>
                  <a:lnTo>
                    <a:pt x="0" y="94"/>
                  </a:lnTo>
                  <a:lnTo>
                    <a:pt x="162" y="0"/>
                  </a:lnTo>
                  <a:lnTo>
                    <a:pt x="162" y="19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îṣlíďe"/>
            <p:cNvSpPr/>
            <p:nvPr/>
          </p:nvSpPr>
          <p:spPr bwMode="auto">
            <a:xfrm>
              <a:off x="4516438" y="2224088"/>
              <a:ext cx="257175" cy="177800"/>
            </a:xfrm>
            <a:custGeom>
              <a:avLst/>
              <a:gdLst>
                <a:gd name="T0" fmla="*/ 162 w 162"/>
                <a:gd name="T1" fmla="*/ 0 h 112"/>
                <a:gd name="T2" fmla="*/ 162 w 162"/>
                <a:gd name="T3" fmla="*/ 19 h 112"/>
                <a:gd name="T4" fmla="*/ 0 w 162"/>
                <a:gd name="T5" fmla="*/ 112 h 112"/>
                <a:gd name="T6" fmla="*/ 0 w 162"/>
                <a:gd name="T7" fmla="*/ 94 h 112"/>
                <a:gd name="T8" fmla="*/ 162 w 162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12">
                  <a:moveTo>
                    <a:pt x="162" y="0"/>
                  </a:moveTo>
                  <a:lnTo>
                    <a:pt x="162" y="19"/>
                  </a:lnTo>
                  <a:lnTo>
                    <a:pt x="0" y="112"/>
                  </a:lnTo>
                  <a:lnTo>
                    <a:pt x="0" y="94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íşľíḋe"/>
            <p:cNvSpPr/>
            <p:nvPr/>
          </p:nvSpPr>
          <p:spPr bwMode="auto">
            <a:xfrm>
              <a:off x="4516438" y="2281238"/>
              <a:ext cx="257175" cy="177800"/>
            </a:xfrm>
            <a:custGeom>
              <a:avLst/>
              <a:gdLst>
                <a:gd name="T0" fmla="*/ 162 w 162"/>
                <a:gd name="T1" fmla="*/ 16 h 112"/>
                <a:gd name="T2" fmla="*/ 0 w 162"/>
                <a:gd name="T3" fmla="*/ 112 h 112"/>
                <a:gd name="T4" fmla="*/ 0 w 162"/>
                <a:gd name="T5" fmla="*/ 93 h 112"/>
                <a:gd name="T6" fmla="*/ 162 w 162"/>
                <a:gd name="T7" fmla="*/ 0 h 112"/>
                <a:gd name="T8" fmla="*/ 162 w 162"/>
                <a:gd name="T9" fmla="*/ 1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12">
                  <a:moveTo>
                    <a:pt x="162" y="16"/>
                  </a:moveTo>
                  <a:lnTo>
                    <a:pt x="0" y="112"/>
                  </a:lnTo>
                  <a:lnTo>
                    <a:pt x="0" y="93"/>
                  </a:lnTo>
                  <a:lnTo>
                    <a:pt x="162" y="0"/>
                  </a:lnTo>
                  <a:lnTo>
                    <a:pt x="162" y="16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iṣḷíďe"/>
            <p:cNvSpPr/>
            <p:nvPr/>
          </p:nvSpPr>
          <p:spPr bwMode="auto">
            <a:xfrm>
              <a:off x="4516438" y="2333626"/>
              <a:ext cx="257175" cy="177800"/>
            </a:xfrm>
            <a:custGeom>
              <a:avLst/>
              <a:gdLst>
                <a:gd name="T0" fmla="*/ 162 w 162"/>
                <a:gd name="T1" fmla="*/ 18 h 112"/>
                <a:gd name="T2" fmla="*/ 0 w 162"/>
                <a:gd name="T3" fmla="*/ 112 h 112"/>
                <a:gd name="T4" fmla="*/ 0 w 162"/>
                <a:gd name="T5" fmla="*/ 95 h 112"/>
                <a:gd name="T6" fmla="*/ 162 w 162"/>
                <a:gd name="T7" fmla="*/ 0 h 112"/>
                <a:gd name="T8" fmla="*/ 162 w 162"/>
                <a:gd name="T9" fmla="*/ 1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12">
                  <a:moveTo>
                    <a:pt x="162" y="18"/>
                  </a:moveTo>
                  <a:lnTo>
                    <a:pt x="0" y="112"/>
                  </a:lnTo>
                  <a:lnTo>
                    <a:pt x="0" y="95"/>
                  </a:lnTo>
                  <a:lnTo>
                    <a:pt x="162" y="0"/>
                  </a:lnTo>
                  <a:lnTo>
                    <a:pt x="162" y="18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ïṥľîḍe"/>
            <p:cNvSpPr/>
            <p:nvPr/>
          </p:nvSpPr>
          <p:spPr bwMode="auto">
            <a:xfrm>
              <a:off x="4516438" y="2389188"/>
              <a:ext cx="257175" cy="177800"/>
            </a:xfrm>
            <a:custGeom>
              <a:avLst/>
              <a:gdLst>
                <a:gd name="T0" fmla="*/ 162 w 162"/>
                <a:gd name="T1" fmla="*/ 19 h 112"/>
                <a:gd name="T2" fmla="*/ 0 w 162"/>
                <a:gd name="T3" fmla="*/ 112 h 112"/>
                <a:gd name="T4" fmla="*/ 0 w 162"/>
                <a:gd name="T5" fmla="*/ 93 h 112"/>
                <a:gd name="T6" fmla="*/ 162 w 162"/>
                <a:gd name="T7" fmla="*/ 0 h 112"/>
                <a:gd name="T8" fmla="*/ 162 w 162"/>
                <a:gd name="T9" fmla="*/ 1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12">
                  <a:moveTo>
                    <a:pt x="162" y="19"/>
                  </a:moveTo>
                  <a:lnTo>
                    <a:pt x="0" y="112"/>
                  </a:lnTo>
                  <a:lnTo>
                    <a:pt x="0" y="93"/>
                  </a:lnTo>
                  <a:lnTo>
                    <a:pt x="162" y="0"/>
                  </a:lnTo>
                  <a:lnTo>
                    <a:pt x="162" y="19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ïṩ1íďé"/>
            <p:cNvSpPr/>
            <p:nvPr/>
          </p:nvSpPr>
          <p:spPr bwMode="auto">
            <a:xfrm>
              <a:off x="4899025" y="2043113"/>
              <a:ext cx="354013" cy="517525"/>
            </a:xfrm>
            <a:custGeom>
              <a:avLst/>
              <a:gdLst>
                <a:gd name="T0" fmla="*/ 53 w 107"/>
                <a:gd name="T1" fmla="*/ 17 h 157"/>
                <a:gd name="T2" fmla="*/ 0 w 107"/>
                <a:gd name="T3" fmla="*/ 110 h 157"/>
                <a:gd name="T4" fmla="*/ 54 w 107"/>
                <a:gd name="T5" fmla="*/ 140 h 157"/>
                <a:gd name="T6" fmla="*/ 107 w 107"/>
                <a:gd name="T7" fmla="*/ 48 h 157"/>
                <a:gd name="T8" fmla="*/ 53 w 107"/>
                <a:gd name="T9" fmla="*/ 1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57">
                  <a:moveTo>
                    <a:pt x="53" y="17"/>
                  </a:moveTo>
                  <a:cubicBezTo>
                    <a:pt x="24" y="34"/>
                    <a:pt x="0" y="76"/>
                    <a:pt x="0" y="110"/>
                  </a:cubicBezTo>
                  <a:cubicBezTo>
                    <a:pt x="0" y="144"/>
                    <a:pt x="24" y="157"/>
                    <a:pt x="54" y="140"/>
                  </a:cubicBezTo>
                  <a:cubicBezTo>
                    <a:pt x="83" y="123"/>
                    <a:pt x="107" y="82"/>
                    <a:pt x="107" y="48"/>
                  </a:cubicBezTo>
                  <a:cubicBezTo>
                    <a:pt x="107" y="14"/>
                    <a:pt x="83" y="0"/>
                    <a:pt x="53" y="17"/>
                  </a:cubicBez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iṩľiďé"/>
            <p:cNvSpPr/>
            <p:nvPr/>
          </p:nvSpPr>
          <p:spPr bwMode="auto">
            <a:xfrm>
              <a:off x="6988175" y="4603751"/>
              <a:ext cx="400050" cy="254000"/>
            </a:xfrm>
            <a:custGeom>
              <a:avLst/>
              <a:gdLst>
                <a:gd name="T0" fmla="*/ 116 w 121"/>
                <a:gd name="T1" fmla="*/ 31 h 77"/>
                <a:gd name="T2" fmla="*/ 67 w 121"/>
                <a:gd name="T3" fmla="*/ 3 h 77"/>
                <a:gd name="T4" fmla="*/ 51 w 121"/>
                <a:gd name="T5" fmla="*/ 3 h 77"/>
                <a:gd name="T6" fmla="*/ 5 w 121"/>
                <a:gd name="T7" fmla="*/ 30 h 77"/>
                <a:gd name="T8" fmla="*/ 0 w 121"/>
                <a:gd name="T9" fmla="*/ 39 h 77"/>
                <a:gd name="T10" fmla="*/ 5 w 121"/>
                <a:gd name="T11" fmla="*/ 47 h 77"/>
                <a:gd name="T12" fmla="*/ 53 w 121"/>
                <a:gd name="T13" fmla="*/ 75 h 77"/>
                <a:gd name="T14" fmla="*/ 62 w 121"/>
                <a:gd name="T15" fmla="*/ 77 h 77"/>
                <a:gd name="T16" fmla="*/ 72 w 121"/>
                <a:gd name="T17" fmla="*/ 75 h 77"/>
                <a:gd name="T18" fmla="*/ 116 w 121"/>
                <a:gd name="T19" fmla="*/ 49 h 77"/>
                <a:gd name="T20" fmla="*/ 121 w 121"/>
                <a:gd name="T21" fmla="*/ 40 h 77"/>
                <a:gd name="T22" fmla="*/ 116 w 121"/>
                <a:gd name="T23" fmla="*/ 3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" h="77">
                  <a:moveTo>
                    <a:pt x="116" y="31"/>
                  </a:moveTo>
                  <a:cubicBezTo>
                    <a:pt x="67" y="3"/>
                    <a:pt x="67" y="3"/>
                    <a:pt x="67" y="3"/>
                  </a:cubicBezTo>
                  <a:cubicBezTo>
                    <a:pt x="62" y="0"/>
                    <a:pt x="56" y="0"/>
                    <a:pt x="51" y="3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2" y="32"/>
                    <a:pt x="0" y="35"/>
                    <a:pt x="0" y="39"/>
                  </a:cubicBezTo>
                  <a:cubicBezTo>
                    <a:pt x="0" y="42"/>
                    <a:pt x="2" y="45"/>
                    <a:pt x="5" y="47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6" y="77"/>
                    <a:pt x="59" y="77"/>
                    <a:pt x="62" y="77"/>
                  </a:cubicBezTo>
                  <a:cubicBezTo>
                    <a:pt x="66" y="77"/>
                    <a:pt x="69" y="77"/>
                    <a:pt x="72" y="75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9" y="48"/>
                    <a:pt x="121" y="44"/>
                    <a:pt x="121" y="40"/>
                  </a:cubicBezTo>
                  <a:cubicBezTo>
                    <a:pt x="121" y="36"/>
                    <a:pt x="119" y="33"/>
                    <a:pt x="116" y="31"/>
                  </a:cubicBez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îṡ1îḍè"/>
            <p:cNvSpPr/>
            <p:nvPr/>
          </p:nvSpPr>
          <p:spPr bwMode="auto">
            <a:xfrm>
              <a:off x="7351713" y="4395788"/>
              <a:ext cx="400050" cy="254000"/>
            </a:xfrm>
            <a:custGeom>
              <a:avLst/>
              <a:gdLst>
                <a:gd name="T0" fmla="*/ 116 w 121"/>
                <a:gd name="T1" fmla="*/ 30 h 77"/>
                <a:gd name="T2" fmla="*/ 67 w 121"/>
                <a:gd name="T3" fmla="*/ 3 h 77"/>
                <a:gd name="T4" fmla="*/ 51 w 121"/>
                <a:gd name="T5" fmla="*/ 3 h 77"/>
                <a:gd name="T6" fmla="*/ 5 w 121"/>
                <a:gd name="T7" fmla="*/ 29 h 77"/>
                <a:gd name="T8" fmla="*/ 0 w 121"/>
                <a:gd name="T9" fmla="*/ 38 h 77"/>
                <a:gd name="T10" fmla="*/ 5 w 121"/>
                <a:gd name="T11" fmla="*/ 46 h 77"/>
                <a:gd name="T12" fmla="*/ 53 w 121"/>
                <a:gd name="T13" fmla="*/ 74 h 77"/>
                <a:gd name="T14" fmla="*/ 62 w 121"/>
                <a:gd name="T15" fmla="*/ 77 h 77"/>
                <a:gd name="T16" fmla="*/ 72 w 121"/>
                <a:gd name="T17" fmla="*/ 74 h 77"/>
                <a:gd name="T18" fmla="*/ 116 w 121"/>
                <a:gd name="T19" fmla="*/ 49 h 77"/>
                <a:gd name="T20" fmla="*/ 121 w 121"/>
                <a:gd name="T21" fmla="*/ 40 h 77"/>
                <a:gd name="T22" fmla="*/ 116 w 121"/>
                <a:gd name="T23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" h="77">
                  <a:moveTo>
                    <a:pt x="116" y="30"/>
                  </a:moveTo>
                  <a:cubicBezTo>
                    <a:pt x="67" y="3"/>
                    <a:pt x="67" y="3"/>
                    <a:pt x="67" y="3"/>
                  </a:cubicBezTo>
                  <a:cubicBezTo>
                    <a:pt x="62" y="0"/>
                    <a:pt x="56" y="0"/>
                    <a:pt x="51" y="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2" y="31"/>
                    <a:pt x="0" y="34"/>
                    <a:pt x="0" y="38"/>
                  </a:cubicBezTo>
                  <a:cubicBezTo>
                    <a:pt x="0" y="42"/>
                    <a:pt x="2" y="45"/>
                    <a:pt x="5" y="46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6" y="76"/>
                    <a:pt x="59" y="77"/>
                    <a:pt x="62" y="77"/>
                  </a:cubicBezTo>
                  <a:cubicBezTo>
                    <a:pt x="66" y="77"/>
                    <a:pt x="69" y="76"/>
                    <a:pt x="72" y="74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9" y="47"/>
                    <a:pt x="121" y="43"/>
                    <a:pt x="121" y="40"/>
                  </a:cubicBezTo>
                  <a:cubicBezTo>
                    <a:pt x="121" y="36"/>
                    <a:pt x="119" y="32"/>
                    <a:pt x="116" y="30"/>
                  </a:cubicBez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íśļiḓê"/>
            <p:cNvSpPr/>
            <p:nvPr/>
          </p:nvSpPr>
          <p:spPr bwMode="auto">
            <a:xfrm>
              <a:off x="7715250" y="4184651"/>
              <a:ext cx="398463" cy="254000"/>
            </a:xfrm>
            <a:custGeom>
              <a:avLst/>
              <a:gdLst>
                <a:gd name="T0" fmla="*/ 116 w 121"/>
                <a:gd name="T1" fmla="*/ 31 h 77"/>
                <a:gd name="T2" fmla="*/ 67 w 121"/>
                <a:gd name="T3" fmla="*/ 3 h 77"/>
                <a:gd name="T4" fmla="*/ 51 w 121"/>
                <a:gd name="T5" fmla="*/ 3 h 77"/>
                <a:gd name="T6" fmla="*/ 5 w 121"/>
                <a:gd name="T7" fmla="*/ 30 h 77"/>
                <a:gd name="T8" fmla="*/ 0 w 121"/>
                <a:gd name="T9" fmla="*/ 38 h 77"/>
                <a:gd name="T10" fmla="*/ 5 w 121"/>
                <a:gd name="T11" fmla="*/ 47 h 77"/>
                <a:gd name="T12" fmla="*/ 53 w 121"/>
                <a:gd name="T13" fmla="*/ 74 h 77"/>
                <a:gd name="T14" fmla="*/ 62 w 121"/>
                <a:gd name="T15" fmla="*/ 77 h 77"/>
                <a:gd name="T16" fmla="*/ 72 w 121"/>
                <a:gd name="T17" fmla="*/ 74 h 77"/>
                <a:gd name="T18" fmla="*/ 116 w 121"/>
                <a:gd name="T19" fmla="*/ 49 h 77"/>
                <a:gd name="T20" fmla="*/ 121 w 121"/>
                <a:gd name="T21" fmla="*/ 40 h 77"/>
                <a:gd name="T22" fmla="*/ 116 w 121"/>
                <a:gd name="T23" fmla="*/ 3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" h="77">
                  <a:moveTo>
                    <a:pt x="116" y="31"/>
                  </a:moveTo>
                  <a:cubicBezTo>
                    <a:pt x="67" y="3"/>
                    <a:pt x="67" y="3"/>
                    <a:pt x="67" y="3"/>
                  </a:cubicBezTo>
                  <a:cubicBezTo>
                    <a:pt x="62" y="0"/>
                    <a:pt x="56" y="0"/>
                    <a:pt x="51" y="3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2" y="32"/>
                    <a:pt x="0" y="35"/>
                    <a:pt x="0" y="38"/>
                  </a:cubicBezTo>
                  <a:cubicBezTo>
                    <a:pt x="0" y="42"/>
                    <a:pt x="2" y="45"/>
                    <a:pt x="5" y="47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6" y="76"/>
                    <a:pt x="59" y="77"/>
                    <a:pt x="62" y="77"/>
                  </a:cubicBezTo>
                  <a:cubicBezTo>
                    <a:pt x="66" y="77"/>
                    <a:pt x="69" y="76"/>
                    <a:pt x="72" y="74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9" y="47"/>
                    <a:pt x="121" y="44"/>
                    <a:pt x="121" y="40"/>
                  </a:cubicBezTo>
                  <a:cubicBezTo>
                    <a:pt x="121" y="36"/>
                    <a:pt x="119" y="33"/>
                    <a:pt x="116" y="31"/>
                  </a:cubicBez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iṩ1ïdê"/>
            <p:cNvSpPr/>
            <p:nvPr/>
          </p:nvSpPr>
          <p:spPr bwMode="auto">
            <a:xfrm>
              <a:off x="7058025" y="5608638"/>
              <a:ext cx="220663" cy="214313"/>
            </a:xfrm>
            <a:custGeom>
              <a:avLst/>
              <a:gdLst>
                <a:gd name="T0" fmla="*/ 34 w 67"/>
                <a:gd name="T1" fmla="*/ 14 h 65"/>
                <a:gd name="T2" fmla="*/ 42 w 67"/>
                <a:gd name="T3" fmla="*/ 32 h 65"/>
                <a:gd name="T4" fmla="*/ 63 w 67"/>
                <a:gd name="T5" fmla="*/ 54 h 65"/>
                <a:gd name="T6" fmla="*/ 31 w 67"/>
                <a:gd name="T7" fmla="*/ 57 h 65"/>
                <a:gd name="T8" fmla="*/ 4 w 67"/>
                <a:gd name="T9" fmla="*/ 40 h 65"/>
                <a:gd name="T10" fmla="*/ 5 w 67"/>
                <a:gd name="T11" fmla="*/ 9 h 65"/>
                <a:gd name="T12" fmla="*/ 34 w 67"/>
                <a:gd name="T13" fmla="*/ 1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65">
                  <a:moveTo>
                    <a:pt x="34" y="14"/>
                  </a:moveTo>
                  <a:cubicBezTo>
                    <a:pt x="34" y="14"/>
                    <a:pt x="35" y="28"/>
                    <a:pt x="42" y="32"/>
                  </a:cubicBezTo>
                  <a:cubicBezTo>
                    <a:pt x="49" y="35"/>
                    <a:pt x="67" y="48"/>
                    <a:pt x="63" y="54"/>
                  </a:cubicBezTo>
                  <a:cubicBezTo>
                    <a:pt x="59" y="60"/>
                    <a:pt x="45" y="65"/>
                    <a:pt x="31" y="57"/>
                  </a:cubicBezTo>
                  <a:cubicBezTo>
                    <a:pt x="16" y="49"/>
                    <a:pt x="8" y="42"/>
                    <a:pt x="4" y="40"/>
                  </a:cubicBezTo>
                  <a:cubicBezTo>
                    <a:pt x="0" y="37"/>
                    <a:pt x="4" y="17"/>
                    <a:pt x="5" y="9"/>
                  </a:cubicBezTo>
                  <a:cubicBezTo>
                    <a:pt x="6" y="0"/>
                    <a:pt x="34" y="14"/>
                    <a:pt x="34" y="14"/>
                  </a:cubicBezTo>
                  <a:close/>
                </a:path>
              </a:pathLst>
            </a:custGeom>
            <a:solidFill>
              <a:srgbClr val="B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íšlïḍè"/>
            <p:cNvSpPr/>
            <p:nvPr/>
          </p:nvSpPr>
          <p:spPr bwMode="auto">
            <a:xfrm>
              <a:off x="7170738" y="4840288"/>
              <a:ext cx="214313" cy="712788"/>
            </a:xfrm>
            <a:custGeom>
              <a:avLst/>
              <a:gdLst>
                <a:gd name="T0" fmla="*/ 44 w 65"/>
                <a:gd name="T1" fmla="*/ 31 h 216"/>
                <a:gd name="T2" fmla="*/ 65 w 65"/>
                <a:gd name="T3" fmla="*/ 149 h 216"/>
                <a:gd name="T4" fmla="*/ 9 w 65"/>
                <a:gd name="T5" fmla="*/ 216 h 216"/>
                <a:gd name="T6" fmla="*/ 1 w 65"/>
                <a:gd name="T7" fmla="*/ 163 h 216"/>
                <a:gd name="T8" fmla="*/ 24 w 65"/>
                <a:gd name="T9" fmla="*/ 136 h 216"/>
                <a:gd name="T10" fmla="*/ 6 w 65"/>
                <a:gd name="T11" fmla="*/ 76 h 216"/>
                <a:gd name="T12" fmla="*/ 0 w 65"/>
                <a:gd name="T13" fmla="*/ 21 h 216"/>
                <a:gd name="T14" fmla="*/ 15 w 65"/>
                <a:gd name="T15" fmla="*/ 0 h 216"/>
                <a:gd name="T16" fmla="*/ 44 w 65"/>
                <a:gd name="T17" fmla="*/ 8 h 216"/>
                <a:gd name="T18" fmla="*/ 44 w 65"/>
                <a:gd name="T19" fmla="*/ 3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216">
                  <a:moveTo>
                    <a:pt x="44" y="31"/>
                  </a:moveTo>
                  <a:cubicBezTo>
                    <a:pt x="44" y="31"/>
                    <a:pt x="65" y="143"/>
                    <a:pt x="65" y="149"/>
                  </a:cubicBezTo>
                  <a:cubicBezTo>
                    <a:pt x="65" y="155"/>
                    <a:pt x="9" y="216"/>
                    <a:pt x="9" y="216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4" y="8"/>
                    <a:pt x="44" y="8"/>
                    <a:pt x="44" y="8"/>
                  </a:cubicBezTo>
                  <a:lnTo>
                    <a:pt x="44" y="31"/>
                  </a:lnTo>
                  <a:close/>
                </a:path>
              </a:pathLst>
            </a:custGeom>
            <a:solidFill>
              <a:srgbClr val="494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is1ïḋê"/>
            <p:cNvSpPr/>
            <p:nvPr/>
          </p:nvSpPr>
          <p:spPr bwMode="auto">
            <a:xfrm>
              <a:off x="7054850" y="4910138"/>
              <a:ext cx="165100" cy="784225"/>
            </a:xfrm>
            <a:custGeom>
              <a:avLst/>
              <a:gdLst>
                <a:gd name="T0" fmla="*/ 4 w 50"/>
                <a:gd name="T1" fmla="*/ 0 h 238"/>
                <a:gd name="T2" fmla="*/ 5 w 50"/>
                <a:gd name="T3" fmla="*/ 125 h 238"/>
                <a:gd name="T4" fmla="*/ 0 w 50"/>
                <a:gd name="T5" fmla="*/ 226 h 238"/>
                <a:gd name="T6" fmla="*/ 41 w 50"/>
                <a:gd name="T7" fmla="*/ 231 h 238"/>
                <a:gd name="T8" fmla="*/ 49 w 50"/>
                <a:gd name="T9" fmla="*/ 125 h 238"/>
                <a:gd name="T10" fmla="*/ 50 w 50"/>
                <a:gd name="T11" fmla="*/ 39 h 238"/>
                <a:gd name="T12" fmla="*/ 50 w 50"/>
                <a:gd name="T13" fmla="*/ 15 h 238"/>
                <a:gd name="T14" fmla="*/ 4 w 50"/>
                <a:gd name="T15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38">
                  <a:moveTo>
                    <a:pt x="4" y="0"/>
                  </a:moveTo>
                  <a:cubicBezTo>
                    <a:pt x="4" y="0"/>
                    <a:pt x="5" y="110"/>
                    <a:pt x="5" y="125"/>
                  </a:cubicBezTo>
                  <a:cubicBezTo>
                    <a:pt x="5" y="140"/>
                    <a:pt x="0" y="226"/>
                    <a:pt x="0" y="226"/>
                  </a:cubicBezTo>
                  <a:cubicBezTo>
                    <a:pt x="0" y="226"/>
                    <a:pt x="6" y="238"/>
                    <a:pt x="41" y="231"/>
                  </a:cubicBezTo>
                  <a:cubicBezTo>
                    <a:pt x="49" y="125"/>
                    <a:pt x="49" y="125"/>
                    <a:pt x="49" y="125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50" y="15"/>
                    <a:pt x="50" y="15"/>
                    <a:pt x="50" y="15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494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îSḷiḓé"/>
            <p:cNvSpPr/>
            <p:nvPr/>
          </p:nvSpPr>
          <p:spPr bwMode="auto">
            <a:xfrm>
              <a:off x="7210425" y="5038726"/>
              <a:ext cx="39688" cy="250825"/>
            </a:xfrm>
            <a:custGeom>
              <a:avLst/>
              <a:gdLst>
                <a:gd name="T0" fmla="*/ 6 w 25"/>
                <a:gd name="T1" fmla="*/ 0 h 158"/>
                <a:gd name="T2" fmla="*/ 25 w 25"/>
                <a:gd name="T3" fmla="*/ 158 h 158"/>
                <a:gd name="T4" fmla="*/ 0 w 25"/>
                <a:gd name="T5" fmla="*/ 87 h 158"/>
                <a:gd name="T6" fmla="*/ 6 w 25"/>
                <a:gd name="T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58">
                  <a:moveTo>
                    <a:pt x="6" y="0"/>
                  </a:moveTo>
                  <a:lnTo>
                    <a:pt x="25" y="158"/>
                  </a:lnTo>
                  <a:lnTo>
                    <a:pt x="0" y="8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B4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i$1iḍe"/>
            <p:cNvSpPr/>
            <p:nvPr/>
          </p:nvSpPr>
          <p:spPr bwMode="auto">
            <a:xfrm>
              <a:off x="7189788" y="4886326"/>
              <a:ext cx="119063" cy="57150"/>
            </a:xfrm>
            <a:custGeom>
              <a:avLst/>
              <a:gdLst>
                <a:gd name="T0" fmla="*/ 0 w 36"/>
                <a:gd name="T1" fmla="*/ 14 h 17"/>
                <a:gd name="T2" fmla="*/ 36 w 36"/>
                <a:gd name="T3" fmla="*/ 9 h 17"/>
                <a:gd name="T4" fmla="*/ 33 w 36"/>
                <a:gd name="T5" fmla="*/ 0 h 17"/>
                <a:gd name="T6" fmla="*/ 0 w 36"/>
                <a:gd name="T7" fmla="*/ 4 h 17"/>
                <a:gd name="T8" fmla="*/ 0 w 36"/>
                <a:gd name="T9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0" y="14"/>
                  </a:moveTo>
                  <a:cubicBezTo>
                    <a:pt x="0" y="14"/>
                    <a:pt x="19" y="17"/>
                    <a:pt x="36" y="9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3B4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îŝļíḋè"/>
            <p:cNvSpPr/>
            <p:nvPr/>
          </p:nvSpPr>
          <p:spPr bwMode="auto">
            <a:xfrm>
              <a:off x="6942138" y="4965701"/>
              <a:ext cx="82550" cy="161925"/>
            </a:xfrm>
            <a:custGeom>
              <a:avLst/>
              <a:gdLst>
                <a:gd name="T0" fmla="*/ 1 w 25"/>
                <a:gd name="T1" fmla="*/ 8 h 49"/>
                <a:gd name="T2" fmla="*/ 1 w 25"/>
                <a:gd name="T3" fmla="*/ 24 h 49"/>
                <a:gd name="T4" fmla="*/ 7 w 25"/>
                <a:gd name="T5" fmla="*/ 45 h 49"/>
                <a:gd name="T6" fmla="*/ 20 w 25"/>
                <a:gd name="T7" fmla="*/ 47 h 49"/>
                <a:gd name="T8" fmla="*/ 16 w 25"/>
                <a:gd name="T9" fmla="*/ 33 h 49"/>
                <a:gd name="T10" fmla="*/ 16 w 25"/>
                <a:gd name="T11" fmla="*/ 21 h 49"/>
                <a:gd name="T12" fmla="*/ 18 w 25"/>
                <a:gd name="T13" fmla="*/ 25 h 49"/>
                <a:gd name="T14" fmla="*/ 21 w 25"/>
                <a:gd name="T15" fmla="*/ 32 h 49"/>
                <a:gd name="T16" fmla="*/ 22 w 25"/>
                <a:gd name="T17" fmla="*/ 32 h 49"/>
                <a:gd name="T18" fmla="*/ 23 w 25"/>
                <a:gd name="T19" fmla="*/ 32 h 49"/>
                <a:gd name="T20" fmla="*/ 23 w 25"/>
                <a:gd name="T21" fmla="*/ 22 h 49"/>
                <a:gd name="T22" fmla="*/ 18 w 25"/>
                <a:gd name="T23" fmla="*/ 0 h 49"/>
                <a:gd name="T24" fmla="*/ 1 w 25"/>
                <a:gd name="T25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49">
                  <a:moveTo>
                    <a:pt x="1" y="8"/>
                  </a:moveTo>
                  <a:cubicBezTo>
                    <a:pt x="1" y="8"/>
                    <a:pt x="1" y="19"/>
                    <a:pt x="1" y="24"/>
                  </a:cubicBezTo>
                  <a:cubicBezTo>
                    <a:pt x="0" y="33"/>
                    <a:pt x="4" y="42"/>
                    <a:pt x="7" y="45"/>
                  </a:cubicBezTo>
                  <a:cubicBezTo>
                    <a:pt x="10" y="47"/>
                    <a:pt x="17" y="49"/>
                    <a:pt x="20" y="47"/>
                  </a:cubicBezTo>
                  <a:cubicBezTo>
                    <a:pt x="23" y="46"/>
                    <a:pt x="17" y="37"/>
                    <a:pt x="16" y="33"/>
                  </a:cubicBezTo>
                  <a:cubicBezTo>
                    <a:pt x="14" y="24"/>
                    <a:pt x="16" y="21"/>
                    <a:pt x="16" y="21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9" y="27"/>
                    <a:pt x="20" y="29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0"/>
                    <a:pt x="25" y="24"/>
                    <a:pt x="23" y="22"/>
                  </a:cubicBezTo>
                  <a:cubicBezTo>
                    <a:pt x="22" y="19"/>
                    <a:pt x="18" y="0"/>
                    <a:pt x="18" y="0"/>
                  </a:cubicBezTo>
                  <a:lnTo>
                    <a:pt x="1" y="8"/>
                  </a:lnTo>
                  <a:close/>
                </a:path>
              </a:pathLst>
            </a:custGeom>
            <a:solidFill>
              <a:srgbClr val="F7C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íṡľîḑê"/>
            <p:cNvSpPr/>
            <p:nvPr/>
          </p:nvSpPr>
          <p:spPr bwMode="auto">
            <a:xfrm>
              <a:off x="7575550" y="4867276"/>
              <a:ext cx="130175" cy="125413"/>
            </a:xfrm>
            <a:custGeom>
              <a:avLst/>
              <a:gdLst>
                <a:gd name="T0" fmla="*/ 29 w 39"/>
                <a:gd name="T1" fmla="*/ 11 h 38"/>
                <a:gd name="T2" fmla="*/ 26 w 39"/>
                <a:gd name="T3" fmla="*/ 9 h 38"/>
                <a:gd name="T4" fmla="*/ 27 w 39"/>
                <a:gd name="T5" fmla="*/ 8 h 38"/>
                <a:gd name="T6" fmla="*/ 35 w 39"/>
                <a:gd name="T7" fmla="*/ 9 h 38"/>
                <a:gd name="T8" fmla="*/ 36 w 39"/>
                <a:gd name="T9" fmla="*/ 7 h 38"/>
                <a:gd name="T10" fmla="*/ 26 w 39"/>
                <a:gd name="T11" fmla="*/ 3 h 38"/>
                <a:gd name="T12" fmla="*/ 18 w 39"/>
                <a:gd name="T13" fmla="*/ 1 h 38"/>
                <a:gd name="T14" fmla="*/ 14 w 39"/>
                <a:gd name="T15" fmla="*/ 1 h 38"/>
                <a:gd name="T16" fmla="*/ 11 w 39"/>
                <a:gd name="T17" fmla="*/ 0 h 38"/>
                <a:gd name="T18" fmla="*/ 10 w 39"/>
                <a:gd name="T19" fmla="*/ 0 h 38"/>
                <a:gd name="T20" fmla="*/ 0 w 39"/>
                <a:gd name="T21" fmla="*/ 13 h 38"/>
                <a:gd name="T22" fmla="*/ 5 w 39"/>
                <a:gd name="T23" fmla="*/ 18 h 38"/>
                <a:gd name="T24" fmla="*/ 16 w 39"/>
                <a:gd name="T25" fmla="*/ 25 h 38"/>
                <a:gd name="T26" fmla="*/ 24 w 39"/>
                <a:gd name="T27" fmla="*/ 30 h 38"/>
                <a:gd name="T28" fmla="*/ 29 w 39"/>
                <a:gd name="T29" fmla="*/ 36 h 38"/>
                <a:gd name="T30" fmla="*/ 39 w 39"/>
                <a:gd name="T31" fmla="*/ 24 h 38"/>
                <a:gd name="T32" fmla="*/ 34 w 39"/>
                <a:gd name="T33" fmla="*/ 15 h 38"/>
                <a:gd name="T34" fmla="*/ 30 w 39"/>
                <a:gd name="T35" fmla="*/ 11 h 38"/>
                <a:gd name="T36" fmla="*/ 29 w 39"/>
                <a:gd name="T37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" h="38">
                  <a:moveTo>
                    <a:pt x="29" y="11"/>
                  </a:moveTo>
                  <a:cubicBezTo>
                    <a:pt x="28" y="10"/>
                    <a:pt x="26" y="10"/>
                    <a:pt x="26" y="9"/>
                  </a:cubicBezTo>
                  <a:cubicBezTo>
                    <a:pt x="25" y="8"/>
                    <a:pt x="26" y="8"/>
                    <a:pt x="27" y="8"/>
                  </a:cubicBezTo>
                  <a:cubicBezTo>
                    <a:pt x="30" y="8"/>
                    <a:pt x="32" y="9"/>
                    <a:pt x="35" y="9"/>
                  </a:cubicBezTo>
                  <a:cubicBezTo>
                    <a:pt x="36" y="9"/>
                    <a:pt x="37" y="8"/>
                    <a:pt x="36" y="7"/>
                  </a:cubicBezTo>
                  <a:cubicBezTo>
                    <a:pt x="34" y="5"/>
                    <a:pt x="29" y="4"/>
                    <a:pt x="26" y="3"/>
                  </a:cubicBezTo>
                  <a:cubicBezTo>
                    <a:pt x="23" y="2"/>
                    <a:pt x="20" y="1"/>
                    <a:pt x="18" y="1"/>
                  </a:cubicBezTo>
                  <a:cubicBezTo>
                    <a:pt x="17" y="1"/>
                    <a:pt x="15" y="1"/>
                    <a:pt x="14" y="1"/>
                  </a:cubicBezTo>
                  <a:cubicBezTo>
                    <a:pt x="13" y="1"/>
                    <a:pt x="11" y="1"/>
                    <a:pt x="11" y="0"/>
                  </a:cubicBezTo>
                  <a:cubicBezTo>
                    <a:pt x="10" y="0"/>
                    <a:pt x="11" y="0"/>
                    <a:pt x="1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5"/>
                    <a:pt x="3" y="17"/>
                    <a:pt x="5" y="18"/>
                  </a:cubicBezTo>
                  <a:cubicBezTo>
                    <a:pt x="9" y="22"/>
                    <a:pt x="11" y="23"/>
                    <a:pt x="16" y="25"/>
                  </a:cubicBezTo>
                  <a:cubicBezTo>
                    <a:pt x="19" y="26"/>
                    <a:pt x="21" y="28"/>
                    <a:pt x="24" y="30"/>
                  </a:cubicBezTo>
                  <a:cubicBezTo>
                    <a:pt x="26" y="32"/>
                    <a:pt x="26" y="35"/>
                    <a:pt x="29" y="36"/>
                  </a:cubicBezTo>
                  <a:cubicBezTo>
                    <a:pt x="33" y="38"/>
                    <a:pt x="39" y="32"/>
                    <a:pt x="39" y="24"/>
                  </a:cubicBezTo>
                  <a:cubicBezTo>
                    <a:pt x="39" y="21"/>
                    <a:pt x="37" y="17"/>
                    <a:pt x="34" y="15"/>
                  </a:cubicBezTo>
                  <a:cubicBezTo>
                    <a:pt x="33" y="13"/>
                    <a:pt x="31" y="12"/>
                    <a:pt x="30" y="11"/>
                  </a:cubicBezTo>
                  <a:cubicBezTo>
                    <a:pt x="30" y="11"/>
                    <a:pt x="29" y="11"/>
                    <a:pt x="29" y="11"/>
                  </a:cubicBezTo>
                  <a:close/>
                </a:path>
              </a:pathLst>
            </a:custGeom>
            <a:solidFill>
              <a:srgbClr val="F7C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íṣḻîḑè"/>
            <p:cNvSpPr/>
            <p:nvPr/>
          </p:nvSpPr>
          <p:spPr bwMode="auto">
            <a:xfrm>
              <a:off x="6935788" y="4956176"/>
              <a:ext cx="82550" cy="52388"/>
            </a:xfrm>
            <a:custGeom>
              <a:avLst/>
              <a:gdLst>
                <a:gd name="T0" fmla="*/ 0 w 25"/>
                <a:gd name="T1" fmla="*/ 5 h 16"/>
                <a:gd name="T2" fmla="*/ 0 w 25"/>
                <a:gd name="T3" fmla="*/ 15 h 16"/>
                <a:gd name="T4" fmla="*/ 25 w 25"/>
                <a:gd name="T5" fmla="*/ 10 h 16"/>
                <a:gd name="T6" fmla="*/ 25 w 25"/>
                <a:gd name="T7" fmla="*/ 0 h 16"/>
                <a:gd name="T8" fmla="*/ 0 w 25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6">
                  <a:moveTo>
                    <a:pt x="0" y="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4" y="16"/>
                    <a:pt x="25" y="1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íṩ1îḑé"/>
            <p:cNvSpPr/>
            <p:nvPr/>
          </p:nvSpPr>
          <p:spPr bwMode="auto">
            <a:xfrm>
              <a:off x="7556500" y="4840288"/>
              <a:ext cx="66675" cy="92075"/>
            </a:xfrm>
            <a:custGeom>
              <a:avLst/>
              <a:gdLst>
                <a:gd name="T0" fmla="*/ 0 w 20"/>
                <a:gd name="T1" fmla="*/ 22 h 28"/>
                <a:gd name="T2" fmla="*/ 8 w 20"/>
                <a:gd name="T3" fmla="*/ 28 h 28"/>
                <a:gd name="T4" fmla="*/ 20 w 20"/>
                <a:gd name="T5" fmla="*/ 6 h 28"/>
                <a:gd name="T6" fmla="*/ 12 w 20"/>
                <a:gd name="T7" fmla="*/ 0 h 28"/>
                <a:gd name="T8" fmla="*/ 0 w 20"/>
                <a:gd name="T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8">
                  <a:moveTo>
                    <a:pt x="0" y="22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18" y="18"/>
                    <a:pt x="20" y="6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ïsḷîḓê"/>
            <p:cNvSpPr/>
            <p:nvPr/>
          </p:nvSpPr>
          <p:spPr bwMode="auto">
            <a:xfrm>
              <a:off x="7156450" y="4373563"/>
              <a:ext cx="115888" cy="71438"/>
            </a:xfrm>
            <a:custGeom>
              <a:avLst/>
              <a:gdLst>
                <a:gd name="T0" fmla="*/ 0 w 35"/>
                <a:gd name="T1" fmla="*/ 5 h 22"/>
                <a:gd name="T2" fmla="*/ 2 w 35"/>
                <a:gd name="T3" fmla="*/ 7 h 22"/>
                <a:gd name="T4" fmla="*/ 33 w 35"/>
                <a:gd name="T5" fmla="*/ 22 h 22"/>
                <a:gd name="T6" fmla="*/ 35 w 35"/>
                <a:gd name="T7" fmla="*/ 12 h 22"/>
                <a:gd name="T8" fmla="*/ 0 w 35"/>
                <a:gd name="T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0" y="5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18" y="0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îṡľiḋê"/>
            <p:cNvSpPr/>
            <p:nvPr/>
          </p:nvSpPr>
          <p:spPr bwMode="auto">
            <a:xfrm>
              <a:off x="7159625" y="4359276"/>
              <a:ext cx="109538" cy="125413"/>
            </a:xfrm>
            <a:custGeom>
              <a:avLst/>
              <a:gdLst>
                <a:gd name="T0" fmla="*/ 2 w 33"/>
                <a:gd name="T1" fmla="*/ 0 h 38"/>
                <a:gd name="T2" fmla="*/ 0 w 33"/>
                <a:gd name="T3" fmla="*/ 14 h 38"/>
                <a:gd name="T4" fmla="*/ 13 w 33"/>
                <a:gd name="T5" fmla="*/ 28 h 38"/>
                <a:gd name="T6" fmla="*/ 24 w 33"/>
                <a:gd name="T7" fmla="*/ 38 h 38"/>
                <a:gd name="T8" fmla="*/ 31 w 33"/>
                <a:gd name="T9" fmla="*/ 38 h 38"/>
                <a:gd name="T10" fmla="*/ 33 w 33"/>
                <a:gd name="T11" fmla="*/ 30 h 38"/>
                <a:gd name="T12" fmla="*/ 32 w 33"/>
                <a:gd name="T13" fmla="*/ 6 h 38"/>
                <a:gd name="T14" fmla="*/ 2 w 33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38">
                  <a:moveTo>
                    <a:pt x="2" y="0"/>
                  </a:moveTo>
                  <a:cubicBezTo>
                    <a:pt x="2" y="0"/>
                    <a:pt x="1" y="6"/>
                    <a:pt x="0" y="14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0" y="13"/>
                    <a:pt x="32" y="6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7B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ïṧḻîḑê"/>
            <p:cNvSpPr/>
            <p:nvPr/>
          </p:nvSpPr>
          <p:spPr bwMode="auto">
            <a:xfrm>
              <a:off x="7315200" y="4441826"/>
              <a:ext cx="296863" cy="481013"/>
            </a:xfrm>
            <a:custGeom>
              <a:avLst/>
              <a:gdLst>
                <a:gd name="T0" fmla="*/ 7 w 90"/>
                <a:gd name="T1" fmla="*/ 0 h 146"/>
                <a:gd name="T2" fmla="*/ 34 w 90"/>
                <a:gd name="T3" fmla="*/ 78 h 146"/>
                <a:gd name="T4" fmla="*/ 90 w 90"/>
                <a:gd name="T5" fmla="*/ 122 h 146"/>
                <a:gd name="T6" fmla="*/ 75 w 90"/>
                <a:gd name="T7" fmla="*/ 146 h 146"/>
                <a:gd name="T8" fmla="*/ 17 w 90"/>
                <a:gd name="T9" fmla="*/ 105 h 146"/>
                <a:gd name="T10" fmla="*/ 8 w 90"/>
                <a:gd name="T11" fmla="*/ 89 h 146"/>
                <a:gd name="T12" fmla="*/ 0 w 90"/>
                <a:gd name="T13" fmla="*/ 25 h 146"/>
                <a:gd name="T14" fmla="*/ 7 w 90"/>
                <a:gd name="T1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46">
                  <a:moveTo>
                    <a:pt x="7" y="0"/>
                  </a:moveTo>
                  <a:cubicBezTo>
                    <a:pt x="7" y="0"/>
                    <a:pt x="27" y="62"/>
                    <a:pt x="34" y="78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0" y="122"/>
                    <a:pt x="89" y="137"/>
                    <a:pt x="75" y="146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í$ľïḑe"/>
            <p:cNvSpPr/>
            <p:nvPr/>
          </p:nvSpPr>
          <p:spPr bwMode="auto">
            <a:xfrm>
              <a:off x="7127875" y="4408488"/>
              <a:ext cx="187325" cy="511175"/>
            </a:xfrm>
            <a:custGeom>
              <a:avLst/>
              <a:gdLst>
                <a:gd name="T0" fmla="*/ 19 w 57"/>
                <a:gd name="T1" fmla="*/ 151 h 155"/>
                <a:gd name="T2" fmla="*/ 52 w 57"/>
                <a:gd name="T3" fmla="*/ 147 h 155"/>
                <a:gd name="T4" fmla="*/ 57 w 57"/>
                <a:gd name="T5" fmla="*/ 10 h 155"/>
                <a:gd name="T6" fmla="*/ 41 w 57"/>
                <a:gd name="T7" fmla="*/ 13 h 155"/>
                <a:gd name="T8" fmla="*/ 25 w 57"/>
                <a:gd name="T9" fmla="*/ 10 h 155"/>
                <a:gd name="T10" fmla="*/ 6 w 57"/>
                <a:gd name="T11" fmla="*/ 0 h 155"/>
                <a:gd name="T12" fmla="*/ 0 w 57"/>
                <a:gd name="T13" fmla="*/ 10 h 155"/>
                <a:gd name="T14" fmla="*/ 9 w 57"/>
                <a:gd name="T15" fmla="*/ 115 h 155"/>
                <a:gd name="T16" fmla="*/ 19 w 57"/>
                <a:gd name="T17" fmla="*/ 15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55">
                  <a:moveTo>
                    <a:pt x="19" y="151"/>
                  </a:moveTo>
                  <a:cubicBezTo>
                    <a:pt x="19" y="151"/>
                    <a:pt x="33" y="155"/>
                    <a:pt x="52" y="147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9" y="115"/>
                    <a:pt x="9" y="115"/>
                    <a:pt x="9" y="115"/>
                  </a:cubicBezTo>
                  <a:lnTo>
                    <a:pt x="19" y="151"/>
                  </a:lnTo>
                  <a:close/>
                </a:path>
              </a:pathLst>
            </a:custGeom>
            <a:solidFill>
              <a:srgbClr val="40A6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îṡḷïḓê"/>
            <p:cNvSpPr/>
            <p:nvPr/>
          </p:nvSpPr>
          <p:spPr bwMode="auto">
            <a:xfrm>
              <a:off x="7272338" y="4419601"/>
              <a:ext cx="79375" cy="552450"/>
            </a:xfrm>
            <a:custGeom>
              <a:avLst/>
              <a:gdLst>
                <a:gd name="T0" fmla="*/ 3 w 24"/>
                <a:gd name="T1" fmla="*/ 28 h 168"/>
                <a:gd name="T2" fmla="*/ 5 w 24"/>
                <a:gd name="T3" fmla="*/ 168 h 168"/>
                <a:gd name="T4" fmla="*/ 18 w 24"/>
                <a:gd name="T5" fmla="*/ 162 h 168"/>
                <a:gd name="T6" fmla="*/ 20 w 24"/>
                <a:gd name="T7" fmla="*/ 7 h 168"/>
                <a:gd name="T8" fmla="*/ 0 w 24"/>
                <a:gd name="T9" fmla="*/ 0 h 168"/>
                <a:gd name="T10" fmla="*/ 1 w 24"/>
                <a:gd name="T11" fmla="*/ 6 h 168"/>
                <a:gd name="T12" fmla="*/ 3 w 24"/>
                <a:gd name="T13" fmla="*/ 2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68">
                  <a:moveTo>
                    <a:pt x="3" y="28"/>
                  </a:moveTo>
                  <a:cubicBezTo>
                    <a:pt x="3" y="28"/>
                    <a:pt x="7" y="94"/>
                    <a:pt x="5" y="168"/>
                  </a:cubicBezTo>
                  <a:cubicBezTo>
                    <a:pt x="5" y="168"/>
                    <a:pt x="12" y="166"/>
                    <a:pt x="18" y="162"/>
                  </a:cubicBezTo>
                  <a:cubicBezTo>
                    <a:pt x="18" y="162"/>
                    <a:pt x="24" y="69"/>
                    <a:pt x="2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6"/>
                    <a:pt x="1" y="6"/>
                    <a:pt x="1" y="6"/>
                  </a:cubicBezTo>
                  <a:lnTo>
                    <a:pt x="3" y="28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ïSlïḋe"/>
            <p:cNvSpPr/>
            <p:nvPr/>
          </p:nvSpPr>
          <p:spPr bwMode="auto">
            <a:xfrm>
              <a:off x="7143750" y="4389438"/>
              <a:ext cx="98425" cy="95250"/>
            </a:xfrm>
            <a:custGeom>
              <a:avLst/>
              <a:gdLst>
                <a:gd name="T0" fmla="*/ 8 w 62"/>
                <a:gd name="T1" fmla="*/ 0 h 60"/>
                <a:gd name="T2" fmla="*/ 0 w 62"/>
                <a:gd name="T3" fmla="*/ 15 h 60"/>
                <a:gd name="T4" fmla="*/ 44 w 62"/>
                <a:gd name="T5" fmla="*/ 60 h 60"/>
                <a:gd name="T6" fmla="*/ 62 w 62"/>
                <a:gd name="T7" fmla="*/ 37 h 60"/>
                <a:gd name="T8" fmla="*/ 8 w 62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0">
                  <a:moveTo>
                    <a:pt x="8" y="0"/>
                  </a:moveTo>
                  <a:lnTo>
                    <a:pt x="0" y="15"/>
                  </a:lnTo>
                  <a:lnTo>
                    <a:pt x="44" y="60"/>
                  </a:lnTo>
                  <a:lnTo>
                    <a:pt x="62" y="3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EC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îṧļîḓe"/>
            <p:cNvSpPr/>
            <p:nvPr/>
          </p:nvSpPr>
          <p:spPr bwMode="auto">
            <a:xfrm>
              <a:off x="7011988" y="4413251"/>
              <a:ext cx="207963" cy="576263"/>
            </a:xfrm>
            <a:custGeom>
              <a:avLst/>
              <a:gdLst>
                <a:gd name="T0" fmla="*/ 0 w 63"/>
                <a:gd name="T1" fmla="*/ 21 h 175"/>
                <a:gd name="T2" fmla="*/ 40 w 63"/>
                <a:gd name="T3" fmla="*/ 0 h 175"/>
                <a:gd name="T4" fmla="*/ 57 w 63"/>
                <a:gd name="T5" fmla="*/ 175 h 175"/>
                <a:gd name="T6" fmla="*/ 12 w 63"/>
                <a:gd name="T7" fmla="*/ 165 h 175"/>
                <a:gd name="T8" fmla="*/ 0 w 63"/>
                <a:gd name="T9" fmla="*/ 2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75">
                  <a:moveTo>
                    <a:pt x="0" y="21"/>
                  </a:moveTo>
                  <a:cubicBezTo>
                    <a:pt x="0" y="21"/>
                    <a:pt x="10" y="11"/>
                    <a:pt x="40" y="0"/>
                  </a:cubicBezTo>
                  <a:cubicBezTo>
                    <a:pt x="40" y="0"/>
                    <a:pt x="63" y="37"/>
                    <a:pt x="57" y="175"/>
                  </a:cubicBezTo>
                  <a:cubicBezTo>
                    <a:pt x="57" y="175"/>
                    <a:pt x="18" y="169"/>
                    <a:pt x="12" y="165"/>
                  </a:cubicBezTo>
                  <a:cubicBezTo>
                    <a:pt x="12" y="165"/>
                    <a:pt x="15" y="55"/>
                    <a:pt x="0" y="21"/>
                  </a:cubicBez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îsľiďé"/>
            <p:cNvSpPr/>
            <p:nvPr/>
          </p:nvSpPr>
          <p:spPr bwMode="auto">
            <a:xfrm>
              <a:off x="7131050" y="4138613"/>
              <a:ext cx="193675" cy="274638"/>
            </a:xfrm>
            <a:custGeom>
              <a:avLst/>
              <a:gdLst>
                <a:gd name="T0" fmla="*/ 4 w 59"/>
                <a:gd name="T1" fmla="*/ 55 h 83"/>
                <a:gd name="T2" fmla="*/ 30 w 59"/>
                <a:gd name="T3" fmla="*/ 82 h 83"/>
                <a:gd name="T4" fmla="*/ 57 w 59"/>
                <a:gd name="T5" fmla="*/ 33 h 83"/>
                <a:gd name="T6" fmla="*/ 20 w 59"/>
                <a:gd name="T7" fmla="*/ 10 h 83"/>
                <a:gd name="T8" fmla="*/ 4 w 59"/>
                <a:gd name="T9" fmla="*/ 5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83">
                  <a:moveTo>
                    <a:pt x="4" y="55"/>
                  </a:moveTo>
                  <a:cubicBezTo>
                    <a:pt x="4" y="55"/>
                    <a:pt x="7" y="80"/>
                    <a:pt x="30" y="82"/>
                  </a:cubicBezTo>
                  <a:cubicBezTo>
                    <a:pt x="56" y="83"/>
                    <a:pt x="59" y="50"/>
                    <a:pt x="57" y="33"/>
                  </a:cubicBezTo>
                  <a:cubicBezTo>
                    <a:pt x="55" y="18"/>
                    <a:pt x="39" y="0"/>
                    <a:pt x="20" y="10"/>
                  </a:cubicBezTo>
                  <a:cubicBezTo>
                    <a:pt x="6" y="17"/>
                    <a:pt x="0" y="33"/>
                    <a:pt x="4" y="55"/>
                  </a:cubicBezTo>
                  <a:close/>
                </a:path>
              </a:pathLst>
            </a:custGeom>
            <a:solidFill>
              <a:srgbClr val="F7C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íŝḻíḋè"/>
            <p:cNvSpPr/>
            <p:nvPr/>
          </p:nvSpPr>
          <p:spPr bwMode="auto">
            <a:xfrm>
              <a:off x="7107238" y="4135438"/>
              <a:ext cx="228600" cy="234950"/>
            </a:xfrm>
            <a:custGeom>
              <a:avLst/>
              <a:gdLst>
                <a:gd name="T0" fmla="*/ 35 w 69"/>
                <a:gd name="T1" fmla="*/ 4 h 71"/>
                <a:gd name="T2" fmla="*/ 6 w 69"/>
                <a:gd name="T3" fmla="*/ 31 h 71"/>
                <a:gd name="T4" fmla="*/ 17 w 69"/>
                <a:gd name="T5" fmla="*/ 71 h 71"/>
                <a:gd name="T6" fmla="*/ 18 w 69"/>
                <a:gd name="T7" fmla="*/ 59 h 71"/>
                <a:gd name="T8" fmla="*/ 16 w 69"/>
                <a:gd name="T9" fmla="*/ 48 h 71"/>
                <a:gd name="T10" fmla="*/ 22 w 69"/>
                <a:gd name="T11" fmla="*/ 41 h 71"/>
                <a:gd name="T12" fmla="*/ 23 w 69"/>
                <a:gd name="T13" fmla="*/ 43 h 71"/>
                <a:gd name="T14" fmla="*/ 27 w 69"/>
                <a:gd name="T15" fmla="*/ 42 h 71"/>
                <a:gd name="T16" fmla="*/ 28 w 69"/>
                <a:gd name="T17" fmla="*/ 34 h 71"/>
                <a:gd name="T18" fmla="*/ 65 w 69"/>
                <a:gd name="T19" fmla="*/ 42 h 71"/>
                <a:gd name="T20" fmla="*/ 69 w 69"/>
                <a:gd name="T21" fmla="*/ 36 h 71"/>
                <a:gd name="T22" fmla="*/ 35 w 69"/>
                <a:gd name="T23" fmla="*/ 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71">
                  <a:moveTo>
                    <a:pt x="35" y="4"/>
                  </a:moveTo>
                  <a:cubicBezTo>
                    <a:pt x="35" y="4"/>
                    <a:pt x="13" y="3"/>
                    <a:pt x="6" y="31"/>
                  </a:cubicBezTo>
                  <a:cubicBezTo>
                    <a:pt x="6" y="31"/>
                    <a:pt x="0" y="54"/>
                    <a:pt x="17" y="71"/>
                  </a:cubicBezTo>
                  <a:cubicBezTo>
                    <a:pt x="17" y="71"/>
                    <a:pt x="17" y="61"/>
                    <a:pt x="18" y="59"/>
                  </a:cubicBezTo>
                  <a:cubicBezTo>
                    <a:pt x="20" y="58"/>
                    <a:pt x="15" y="52"/>
                    <a:pt x="16" y="48"/>
                  </a:cubicBezTo>
                  <a:cubicBezTo>
                    <a:pt x="17" y="44"/>
                    <a:pt x="18" y="38"/>
                    <a:pt x="22" y="41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4" y="44"/>
                    <a:pt x="27" y="44"/>
                    <a:pt x="27" y="42"/>
                  </a:cubicBezTo>
                  <a:cubicBezTo>
                    <a:pt x="27" y="39"/>
                    <a:pt x="27" y="36"/>
                    <a:pt x="28" y="34"/>
                  </a:cubicBezTo>
                  <a:cubicBezTo>
                    <a:pt x="32" y="30"/>
                    <a:pt x="47" y="44"/>
                    <a:pt x="65" y="42"/>
                  </a:cubicBezTo>
                  <a:cubicBezTo>
                    <a:pt x="65" y="42"/>
                    <a:pt x="69" y="42"/>
                    <a:pt x="69" y="36"/>
                  </a:cubicBezTo>
                  <a:cubicBezTo>
                    <a:pt x="69" y="36"/>
                    <a:pt x="66" y="0"/>
                    <a:pt x="35" y="4"/>
                  </a:cubicBezTo>
                  <a:close/>
                </a:path>
              </a:pathLst>
            </a:custGeom>
            <a:solidFill>
              <a:srgbClr val="B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í$ľîďè"/>
            <p:cNvSpPr/>
            <p:nvPr/>
          </p:nvSpPr>
          <p:spPr bwMode="auto">
            <a:xfrm>
              <a:off x="7242175" y="4413251"/>
              <a:ext cx="36513" cy="68263"/>
            </a:xfrm>
            <a:custGeom>
              <a:avLst/>
              <a:gdLst>
                <a:gd name="T0" fmla="*/ 0 w 23"/>
                <a:gd name="T1" fmla="*/ 22 h 43"/>
                <a:gd name="T2" fmla="*/ 23 w 23"/>
                <a:gd name="T3" fmla="*/ 43 h 43"/>
                <a:gd name="T4" fmla="*/ 19 w 23"/>
                <a:gd name="T5" fmla="*/ 0 h 43"/>
                <a:gd name="T6" fmla="*/ 0 w 23"/>
                <a:gd name="T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43">
                  <a:moveTo>
                    <a:pt x="0" y="22"/>
                  </a:moveTo>
                  <a:lnTo>
                    <a:pt x="23" y="43"/>
                  </a:lnTo>
                  <a:lnTo>
                    <a:pt x="19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6EC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išḷíḋè"/>
            <p:cNvSpPr/>
            <p:nvPr/>
          </p:nvSpPr>
          <p:spPr bwMode="auto">
            <a:xfrm>
              <a:off x="7219950" y="4448176"/>
              <a:ext cx="49213" cy="46038"/>
            </a:xfrm>
            <a:custGeom>
              <a:avLst/>
              <a:gdLst>
                <a:gd name="T0" fmla="*/ 14 w 31"/>
                <a:gd name="T1" fmla="*/ 0 h 29"/>
                <a:gd name="T2" fmla="*/ 31 w 31"/>
                <a:gd name="T3" fmla="*/ 15 h 29"/>
                <a:gd name="T4" fmla="*/ 25 w 31"/>
                <a:gd name="T5" fmla="*/ 27 h 29"/>
                <a:gd name="T6" fmla="*/ 10 w 31"/>
                <a:gd name="T7" fmla="*/ 29 h 29"/>
                <a:gd name="T8" fmla="*/ 0 w 31"/>
                <a:gd name="T9" fmla="*/ 19 h 29"/>
                <a:gd name="T10" fmla="*/ 14 w 31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9">
                  <a:moveTo>
                    <a:pt x="14" y="0"/>
                  </a:moveTo>
                  <a:lnTo>
                    <a:pt x="31" y="15"/>
                  </a:lnTo>
                  <a:lnTo>
                    <a:pt x="25" y="27"/>
                  </a:lnTo>
                  <a:lnTo>
                    <a:pt x="10" y="29"/>
                  </a:lnTo>
                  <a:lnTo>
                    <a:pt x="0" y="19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îšľîdé"/>
            <p:cNvSpPr/>
            <p:nvPr/>
          </p:nvSpPr>
          <p:spPr bwMode="auto">
            <a:xfrm>
              <a:off x="7229475" y="4491038"/>
              <a:ext cx="49213" cy="346075"/>
            </a:xfrm>
            <a:custGeom>
              <a:avLst/>
              <a:gdLst>
                <a:gd name="T0" fmla="*/ 19 w 31"/>
                <a:gd name="T1" fmla="*/ 0 h 218"/>
                <a:gd name="T2" fmla="*/ 31 w 31"/>
                <a:gd name="T3" fmla="*/ 189 h 218"/>
                <a:gd name="T4" fmla="*/ 17 w 31"/>
                <a:gd name="T5" fmla="*/ 218 h 218"/>
                <a:gd name="T6" fmla="*/ 0 w 31"/>
                <a:gd name="T7" fmla="*/ 191 h 218"/>
                <a:gd name="T8" fmla="*/ 4 w 31"/>
                <a:gd name="T9" fmla="*/ 2 h 218"/>
                <a:gd name="T10" fmla="*/ 19 w 31"/>
                <a:gd name="T11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18">
                  <a:moveTo>
                    <a:pt x="19" y="0"/>
                  </a:moveTo>
                  <a:lnTo>
                    <a:pt x="31" y="189"/>
                  </a:lnTo>
                  <a:lnTo>
                    <a:pt x="17" y="218"/>
                  </a:lnTo>
                  <a:lnTo>
                    <a:pt x="0" y="191"/>
                  </a:lnTo>
                  <a:lnTo>
                    <a:pt x="4" y="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íṧľíḋè"/>
            <p:cNvSpPr/>
            <p:nvPr/>
          </p:nvSpPr>
          <p:spPr bwMode="auto">
            <a:xfrm>
              <a:off x="7199313" y="5321301"/>
              <a:ext cx="23813" cy="231775"/>
            </a:xfrm>
            <a:custGeom>
              <a:avLst/>
              <a:gdLst>
                <a:gd name="T0" fmla="*/ 11 w 15"/>
                <a:gd name="T1" fmla="*/ 5 h 146"/>
                <a:gd name="T2" fmla="*/ 0 w 15"/>
                <a:gd name="T3" fmla="*/ 146 h 146"/>
                <a:gd name="T4" fmla="*/ 15 w 15"/>
                <a:gd name="T5" fmla="*/ 129 h 146"/>
                <a:gd name="T6" fmla="*/ 15 w 15"/>
                <a:gd name="T7" fmla="*/ 0 h 146"/>
                <a:gd name="T8" fmla="*/ 11 w 15"/>
                <a:gd name="T9" fmla="*/ 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6">
                  <a:moveTo>
                    <a:pt x="11" y="5"/>
                  </a:moveTo>
                  <a:lnTo>
                    <a:pt x="0" y="146"/>
                  </a:lnTo>
                  <a:lnTo>
                    <a:pt x="15" y="129"/>
                  </a:lnTo>
                  <a:lnTo>
                    <a:pt x="15" y="0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rgbClr val="3B4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ïṥļïḍê"/>
            <p:cNvSpPr/>
            <p:nvPr/>
          </p:nvSpPr>
          <p:spPr bwMode="auto">
            <a:xfrm>
              <a:off x="7048500" y="4594226"/>
              <a:ext cx="46038" cy="153988"/>
            </a:xfrm>
            <a:custGeom>
              <a:avLst/>
              <a:gdLst>
                <a:gd name="T0" fmla="*/ 29 w 29"/>
                <a:gd name="T1" fmla="*/ 0 h 97"/>
                <a:gd name="T2" fmla="*/ 2 w 29"/>
                <a:gd name="T3" fmla="*/ 97 h 97"/>
                <a:gd name="T4" fmla="*/ 0 w 29"/>
                <a:gd name="T5" fmla="*/ 56 h 97"/>
                <a:gd name="T6" fmla="*/ 29 w 29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97">
                  <a:moveTo>
                    <a:pt x="29" y="0"/>
                  </a:moveTo>
                  <a:lnTo>
                    <a:pt x="2" y="97"/>
                  </a:lnTo>
                  <a:lnTo>
                    <a:pt x="0" y="56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C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iŝḷïḓe"/>
            <p:cNvSpPr/>
            <p:nvPr/>
          </p:nvSpPr>
          <p:spPr bwMode="auto">
            <a:xfrm>
              <a:off x="6932613" y="4408488"/>
              <a:ext cx="161925" cy="581025"/>
            </a:xfrm>
            <a:custGeom>
              <a:avLst/>
              <a:gdLst>
                <a:gd name="T0" fmla="*/ 22 w 49"/>
                <a:gd name="T1" fmla="*/ 24 h 176"/>
                <a:gd name="T2" fmla="*/ 0 w 49"/>
                <a:gd name="T3" fmla="*/ 107 h 176"/>
                <a:gd name="T4" fmla="*/ 0 w 49"/>
                <a:gd name="T5" fmla="*/ 176 h 176"/>
                <a:gd name="T6" fmla="*/ 26 w 49"/>
                <a:gd name="T7" fmla="*/ 170 h 176"/>
                <a:gd name="T8" fmla="*/ 49 w 49"/>
                <a:gd name="T9" fmla="*/ 56 h 176"/>
                <a:gd name="T10" fmla="*/ 22 w 49"/>
                <a:gd name="T11" fmla="*/ 2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76">
                  <a:moveTo>
                    <a:pt x="22" y="24"/>
                  </a:moveTo>
                  <a:cubicBezTo>
                    <a:pt x="22" y="24"/>
                    <a:pt x="3" y="76"/>
                    <a:pt x="0" y="107"/>
                  </a:cubicBezTo>
                  <a:cubicBezTo>
                    <a:pt x="0" y="107"/>
                    <a:pt x="0" y="154"/>
                    <a:pt x="0" y="176"/>
                  </a:cubicBezTo>
                  <a:cubicBezTo>
                    <a:pt x="0" y="176"/>
                    <a:pt x="15" y="176"/>
                    <a:pt x="26" y="170"/>
                  </a:cubicBezTo>
                  <a:cubicBezTo>
                    <a:pt x="26" y="170"/>
                    <a:pt x="23" y="99"/>
                    <a:pt x="49" y="56"/>
                  </a:cubicBezTo>
                  <a:cubicBezTo>
                    <a:pt x="49" y="56"/>
                    <a:pt x="42" y="0"/>
                    <a:pt x="22" y="24"/>
                  </a:cubicBez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îsḻiḍê"/>
            <p:cNvSpPr/>
            <p:nvPr/>
          </p:nvSpPr>
          <p:spPr bwMode="auto">
            <a:xfrm>
              <a:off x="7204075" y="4279901"/>
              <a:ext cx="163513" cy="96838"/>
            </a:xfrm>
            <a:custGeom>
              <a:avLst/>
              <a:gdLst>
                <a:gd name="T0" fmla="*/ 4 w 50"/>
                <a:gd name="T1" fmla="*/ 3 h 29"/>
                <a:gd name="T2" fmla="*/ 35 w 50"/>
                <a:gd name="T3" fmla="*/ 0 h 29"/>
                <a:gd name="T4" fmla="*/ 37 w 50"/>
                <a:gd name="T5" fmla="*/ 0 h 29"/>
                <a:gd name="T6" fmla="*/ 50 w 50"/>
                <a:gd name="T7" fmla="*/ 7 h 29"/>
                <a:gd name="T8" fmla="*/ 13 w 50"/>
                <a:gd name="T9" fmla="*/ 29 h 29"/>
                <a:gd name="T10" fmla="*/ 0 w 50"/>
                <a:gd name="T11" fmla="*/ 22 h 29"/>
                <a:gd name="T12" fmla="*/ 0 w 50"/>
                <a:gd name="T13" fmla="*/ 19 h 29"/>
                <a:gd name="T14" fmla="*/ 2 w 50"/>
                <a:gd name="T15" fmla="*/ 4 h 29"/>
                <a:gd name="T16" fmla="*/ 4 w 50"/>
                <a:gd name="T17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9">
                  <a:moveTo>
                    <a:pt x="4" y="3"/>
                  </a:moveTo>
                  <a:cubicBezTo>
                    <a:pt x="23" y="6"/>
                    <a:pt x="32" y="3"/>
                    <a:pt x="35" y="0"/>
                  </a:cubicBezTo>
                  <a:cubicBezTo>
                    <a:pt x="36" y="0"/>
                    <a:pt x="37" y="0"/>
                    <a:pt x="37" y="0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3" y="3"/>
                    <a:pt x="4" y="3"/>
                  </a:cubicBezTo>
                  <a:close/>
                </a:path>
              </a:pathLst>
            </a:custGeom>
            <a:solidFill>
              <a:srgbClr val="EC6B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ísḷiḍe"/>
            <p:cNvSpPr/>
            <p:nvPr/>
          </p:nvSpPr>
          <p:spPr bwMode="auto">
            <a:xfrm>
              <a:off x="7242175" y="4303713"/>
              <a:ext cx="125413" cy="76200"/>
            </a:xfrm>
            <a:custGeom>
              <a:avLst/>
              <a:gdLst>
                <a:gd name="T0" fmla="*/ 4 w 38"/>
                <a:gd name="T1" fmla="*/ 3 h 23"/>
                <a:gd name="T2" fmla="*/ 36 w 38"/>
                <a:gd name="T3" fmla="*/ 0 h 23"/>
                <a:gd name="T4" fmla="*/ 38 w 38"/>
                <a:gd name="T5" fmla="*/ 1 h 23"/>
                <a:gd name="T6" fmla="*/ 36 w 38"/>
                <a:gd name="T7" fmla="*/ 17 h 23"/>
                <a:gd name="T8" fmla="*/ 34 w 38"/>
                <a:gd name="T9" fmla="*/ 19 h 23"/>
                <a:gd name="T10" fmla="*/ 2 w 38"/>
                <a:gd name="T11" fmla="*/ 22 h 23"/>
                <a:gd name="T12" fmla="*/ 0 w 38"/>
                <a:gd name="T13" fmla="*/ 21 h 23"/>
                <a:gd name="T14" fmla="*/ 2 w 38"/>
                <a:gd name="T15" fmla="*/ 5 h 23"/>
                <a:gd name="T16" fmla="*/ 4 w 38"/>
                <a:gd name="T1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3">
                  <a:moveTo>
                    <a:pt x="4" y="3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8" y="1"/>
                    <a:pt x="38" y="1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8"/>
                    <a:pt x="35" y="18"/>
                    <a:pt x="34" y="19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3"/>
                    <a:pt x="0" y="22"/>
                    <a:pt x="0" y="2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3"/>
                    <a:pt x="4" y="3"/>
                  </a:cubicBezTo>
                  <a:close/>
                </a:path>
              </a:pathLst>
            </a:custGeom>
            <a:solidFill>
              <a:srgbClr val="494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íŝḷiďè"/>
            <p:cNvSpPr/>
            <p:nvPr/>
          </p:nvSpPr>
          <p:spPr bwMode="auto">
            <a:xfrm>
              <a:off x="7121525" y="4224338"/>
              <a:ext cx="88900" cy="95250"/>
            </a:xfrm>
            <a:custGeom>
              <a:avLst/>
              <a:gdLst>
                <a:gd name="T0" fmla="*/ 27 w 27"/>
                <a:gd name="T1" fmla="*/ 23 h 29"/>
                <a:gd name="T2" fmla="*/ 3 w 27"/>
                <a:gd name="T3" fmla="*/ 0 h 29"/>
                <a:gd name="T4" fmla="*/ 1 w 27"/>
                <a:gd name="T5" fmla="*/ 7 h 29"/>
                <a:gd name="T6" fmla="*/ 26 w 27"/>
                <a:gd name="T7" fmla="*/ 29 h 29"/>
                <a:gd name="T8" fmla="*/ 27 w 27"/>
                <a:gd name="T9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9">
                  <a:moveTo>
                    <a:pt x="27" y="23"/>
                  </a:moveTo>
                  <a:cubicBezTo>
                    <a:pt x="27" y="23"/>
                    <a:pt x="10" y="13"/>
                    <a:pt x="3" y="0"/>
                  </a:cubicBezTo>
                  <a:cubicBezTo>
                    <a:pt x="3" y="0"/>
                    <a:pt x="0" y="2"/>
                    <a:pt x="1" y="7"/>
                  </a:cubicBezTo>
                  <a:cubicBezTo>
                    <a:pt x="1" y="7"/>
                    <a:pt x="11" y="22"/>
                    <a:pt x="26" y="29"/>
                  </a:cubicBezTo>
                  <a:lnTo>
                    <a:pt x="27" y="23"/>
                  </a:lnTo>
                  <a:close/>
                </a:path>
              </a:pathLst>
            </a:custGeom>
            <a:solidFill>
              <a:srgbClr val="734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ïşḻiḓè"/>
            <p:cNvSpPr/>
            <p:nvPr/>
          </p:nvSpPr>
          <p:spPr bwMode="auto">
            <a:xfrm>
              <a:off x="4824413" y="2027238"/>
              <a:ext cx="141288" cy="174625"/>
            </a:xfrm>
            <a:custGeom>
              <a:avLst/>
              <a:gdLst>
                <a:gd name="T0" fmla="*/ 4 w 43"/>
                <a:gd name="T1" fmla="*/ 34 h 53"/>
                <a:gd name="T2" fmla="*/ 28 w 43"/>
                <a:gd name="T3" fmla="*/ 0 h 53"/>
                <a:gd name="T4" fmla="*/ 40 w 43"/>
                <a:gd name="T5" fmla="*/ 13 h 53"/>
                <a:gd name="T6" fmla="*/ 31 w 43"/>
                <a:gd name="T7" fmla="*/ 26 h 53"/>
                <a:gd name="T8" fmla="*/ 35 w 43"/>
                <a:gd name="T9" fmla="*/ 31 h 53"/>
                <a:gd name="T10" fmla="*/ 14 w 43"/>
                <a:gd name="T11" fmla="*/ 48 h 53"/>
                <a:gd name="T12" fmla="*/ 12 w 43"/>
                <a:gd name="T13" fmla="*/ 53 h 53"/>
                <a:gd name="T14" fmla="*/ 0 w 43"/>
                <a:gd name="T15" fmla="*/ 45 h 53"/>
                <a:gd name="T16" fmla="*/ 4 w 43"/>
                <a:gd name="T17" fmla="*/ 3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53">
                  <a:moveTo>
                    <a:pt x="4" y="34"/>
                  </a:moveTo>
                  <a:cubicBezTo>
                    <a:pt x="4" y="34"/>
                    <a:pt x="12" y="5"/>
                    <a:pt x="28" y="0"/>
                  </a:cubicBezTo>
                  <a:cubicBezTo>
                    <a:pt x="28" y="0"/>
                    <a:pt x="43" y="0"/>
                    <a:pt x="40" y="13"/>
                  </a:cubicBezTo>
                  <a:cubicBezTo>
                    <a:pt x="40" y="13"/>
                    <a:pt x="28" y="25"/>
                    <a:pt x="31" y="26"/>
                  </a:cubicBezTo>
                  <a:cubicBezTo>
                    <a:pt x="35" y="27"/>
                    <a:pt x="43" y="27"/>
                    <a:pt x="35" y="31"/>
                  </a:cubicBezTo>
                  <a:cubicBezTo>
                    <a:pt x="28" y="36"/>
                    <a:pt x="21" y="38"/>
                    <a:pt x="14" y="48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0" y="45"/>
                    <a:pt x="0" y="45"/>
                    <a:pt x="0" y="45"/>
                  </a:cubicBezTo>
                  <a:lnTo>
                    <a:pt x="4" y="34"/>
                  </a:lnTo>
                  <a:close/>
                </a:path>
              </a:pathLst>
            </a:custGeom>
            <a:solidFill>
              <a:srgbClr val="F7C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ï$ľïḍé"/>
            <p:cNvSpPr/>
            <p:nvPr/>
          </p:nvSpPr>
          <p:spPr bwMode="auto">
            <a:xfrm>
              <a:off x="4421188" y="2106613"/>
              <a:ext cx="481013" cy="319088"/>
            </a:xfrm>
            <a:custGeom>
              <a:avLst/>
              <a:gdLst>
                <a:gd name="T0" fmla="*/ 22 w 146"/>
                <a:gd name="T1" fmla="*/ 62 h 97"/>
                <a:gd name="T2" fmla="*/ 126 w 146"/>
                <a:gd name="T3" fmla="*/ 3 h 97"/>
                <a:gd name="T4" fmla="*/ 146 w 146"/>
                <a:gd name="T5" fmla="*/ 16 h 97"/>
                <a:gd name="T6" fmla="*/ 27 w 146"/>
                <a:gd name="T7" fmla="*/ 95 h 97"/>
                <a:gd name="T8" fmla="*/ 22 w 146"/>
                <a:gd name="T9" fmla="*/ 6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7">
                  <a:moveTo>
                    <a:pt x="22" y="62"/>
                  </a:moveTo>
                  <a:cubicBezTo>
                    <a:pt x="22" y="62"/>
                    <a:pt x="89" y="62"/>
                    <a:pt x="126" y="3"/>
                  </a:cubicBezTo>
                  <a:cubicBezTo>
                    <a:pt x="126" y="3"/>
                    <a:pt x="140" y="0"/>
                    <a:pt x="146" y="16"/>
                  </a:cubicBezTo>
                  <a:cubicBezTo>
                    <a:pt x="146" y="16"/>
                    <a:pt x="106" y="97"/>
                    <a:pt x="27" y="95"/>
                  </a:cubicBezTo>
                  <a:cubicBezTo>
                    <a:pt x="27" y="95"/>
                    <a:pt x="0" y="76"/>
                    <a:pt x="22" y="62"/>
                  </a:cubicBezTo>
                  <a:close/>
                </a:path>
              </a:pathLst>
            </a:custGeom>
            <a:solidFill>
              <a:srgbClr val="FFB1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îṧlídê"/>
            <p:cNvSpPr/>
            <p:nvPr/>
          </p:nvSpPr>
          <p:spPr bwMode="auto">
            <a:xfrm>
              <a:off x="4724400" y="2184401"/>
              <a:ext cx="69850" cy="76200"/>
            </a:xfrm>
            <a:custGeom>
              <a:avLst/>
              <a:gdLst>
                <a:gd name="T0" fmla="*/ 44 w 44"/>
                <a:gd name="T1" fmla="*/ 13 h 48"/>
                <a:gd name="T2" fmla="*/ 2 w 44"/>
                <a:gd name="T3" fmla="*/ 0 h 48"/>
                <a:gd name="T4" fmla="*/ 0 w 44"/>
                <a:gd name="T5" fmla="*/ 25 h 48"/>
                <a:gd name="T6" fmla="*/ 15 w 44"/>
                <a:gd name="T7" fmla="*/ 48 h 48"/>
                <a:gd name="T8" fmla="*/ 44 w 44"/>
                <a:gd name="T9" fmla="*/ 1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8">
                  <a:moveTo>
                    <a:pt x="44" y="13"/>
                  </a:moveTo>
                  <a:lnTo>
                    <a:pt x="2" y="0"/>
                  </a:lnTo>
                  <a:lnTo>
                    <a:pt x="0" y="25"/>
                  </a:lnTo>
                  <a:lnTo>
                    <a:pt x="15" y="48"/>
                  </a:lnTo>
                  <a:lnTo>
                    <a:pt x="44" y="13"/>
                  </a:lnTo>
                  <a:close/>
                </a:path>
              </a:pathLst>
            </a:custGeom>
            <a:solidFill>
              <a:srgbClr val="EC6B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ïSľíḓe"/>
            <p:cNvSpPr/>
            <p:nvPr/>
          </p:nvSpPr>
          <p:spPr bwMode="auto">
            <a:xfrm>
              <a:off x="4751388" y="2192338"/>
              <a:ext cx="42863" cy="15875"/>
            </a:xfrm>
            <a:custGeom>
              <a:avLst/>
              <a:gdLst>
                <a:gd name="T0" fmla="*/ 21 w 27"/>
                <a:gd name="T1" fmla="*/ 10 h 10"/>
                <a:gd name="T2" fmla="*/ 0 w 27"/>
                <a:gd name="T3" fmla="*/ 4 h 10"/>
                <a:gd name="T4" fmla="*/ 0 w 27"/>
                <a:gd name="T5" fmla="*/ 0 h 10"/>
                <a:gd name="T6" fmla="*/ 27 w 27"/>
                <a:gd name="T7" fmla="*/ 8 h 10"/>
                <a:gd name="T8" fmla="*/ 21 w 27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0">
                  <a:moveTo>
                    <a:pt x="21" y="10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7" y="8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494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îŝ1íḓé"/>
            <p:cNvSpPr/>
            <p:nvPr/>
          </p:nvSpPr>
          <p:spPr bwMode="auto">
            <a:xfrm>
              <a:off x="4905375" y="3078163"/>
              <a:ext cx="195263" cy="111125"/>
            </a:xfrm>
            <a:custGeom>
              <a:avLst/>
              <a:gdLst>
                <a:gd name="T0" fmla="*/ 26 w 59"/>
                <a:gd name="T1" fmla="*/ 4 h 34"/>
                <a:gd name="T2" fmla="*/ 43 w 59"/>
                <a:gd name="T3" fmla="*/ 1 h 34"/>
                <a:gd name="T4" fmla="*/ 47 w 59"/>
                <a:gd name="T5" fmla="*/ 20 h 34"/>
                <a:gd name="T6" fmla="*/ 13 w 59"/>
                <a:gd name="T7" fmla="*/ 33 h 34"/>
                <a:gd name="T8" fmla="*/ 1 w 59"/>
                <a:gd name="T9" fmla="*/ 28 h 34"/>
                <a:gd name="T10" fmla="*/ 2 w 59"/>
                <a:gd name="T11" fmla="*/ 2 h 34"/>
                <a:gd name="T12" fmla="*/ 26 w 59"/>
                <a:gd name="T13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34">
                  <a:moveTo>
                    <a:pt x="26" y="4"/>
                  </a:moveTo>
                  <a:cubicBezTo>
                    <a:pt x="26" y="4"/>
                    <a:pt x="37" y="1"/>
                    <a:pt x="43" y="1"/>
                  </a:cubicBezTo>
                  <a:cubicBezTo>
                    <a:pt x="50" y="0"/>
                    <a:pt x="59" y="12"/>
                    <a:pt x="47" y="20"/>
                  </a:cubicBezTo>
                  <a:cubicBezTo>
                    <a:pt x="35" y="27"/>
                    <a:pt x="19" y="34"/>
                    <a:pt x="13" y="33"/>
                  </a:cubicBezTo>
                  <a:cubicBezTo>
                    <a:pt x="7" y="31"/>
                    <a:pt x="1" y="29"/>
                    <a:pt x="1" y="28"/>
                  </a:cubicBezTo>
                  <a:cubicBezTo>
                    <a:pt x="0" y="27"/>
                    <a:pt x="2" y="2"/>
                    <a:pt x="2" y="2"/>
                  </a:cubicBezTo>
                  <a:lnTo>
                    <a:pt x="26" y="4"/>
                  </a:lnTo>
                  <a:close/>
                </a:path>
              </a:pathLst>
            </a:custGeom>
            <a:solidFill>
              <a:srgbClr val="C67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íšḷiďé"/>
            <p:cNvSpPr/>
            <p:nvPr/>
          </p:nvSpPr>
          <p:spPr bwMode="auto">
            <a:xfrm>
              <a:off x="4486275" y="2682876"/>
              <a:ext cx="531813" cy="438150"/>
            </a:xfrm>
            <a:custGeom>
              <a:avLst/>
              <a:gdLst>
                <a:gd name="T0" fmla="*/ 80 w 161"/>
                <a:gd name="T1" fmla="*/ 11 h 133"/>
                <a:gd name="T2" fmla="*/ 143 w 161"/>
                <a:gd name="T3" fmla="*/ 1 h 133"/>
                <a:gd name="T4" fmla="*/ 158 w 161"/>
                <a:gd name="T5" fmla="*/ 14 h 133"/>
                <a:gd name="T6" fmla="*/ 158 w 161"/>
                <a:gd name="T7" fmla="*/ 124 h 133"/>
                <a:gd name="T8" fmla="*/ 139 w 161"/>
                <a:gd name="T9" fmla="*/ 132 h 133"/>
                <a:gd name="T10" fmla="*/ 125 w 161"/>
                <a:gd name="T11" fmla="*/ 124 h 133"/>
                <a:gd name="T12" fmla="*/ 122 w 161"/>
                <a:gd name="T13" fmla="*/ 55 h 133"/>
                <a:gd name="T14" fmla="*/ 111 w 161"/>
                <a:gd name="T15" fmla="*/ 58 h 133"/>
                <a:gd name="T16" fmla="*/ 44 w 161"/>
                <a:gd name="T17" fmla="*/ 70 h 133"/>
                <a:gd name="T18" fmla="*/ 0 w 161"/>
                <a:gd name="T19" fmla="*/ 25 h 133"/>
                <a:gd name="T20" fmla="*/ 80 w 161"/>
                <a:gd name="T21" fmla="*/ 1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1" h="133">
                  <a:moveTo>
                    <a:pt x="80" y="11"/>
                  </a:moveTo>
                  <a:cubicBezTo>
                    <a:pt x="80" y="11"/>
                    <a:pt x="121" y="3"/>
                    <a:pt x="143" y="1"/>
                  </a:cubicBezTo>
                  <a:cubicBezTo>
                    <a:pt x="151" y="0"/>
                    <a:pt x="158" y="6"/>
                    <a:pt x="158" y="14"/>
                  </a:cubicBezTo>
                  <a:cubicBezTo>
                    <a:pt x="159" y="34"/>
                    <a:pt x="161" y="94"/>
                    <a:pt x="158" y="124"/>
                  </a:cubicBezTo>
                  <a:cubicBezTo>
                    <a:pt x="139" y="132"/>
                    <a:pt x="139" y="132"/>
                    <a:pt x="139" y="132"/>
                  </a:cubicBezTo>
                  <a:cubicBezTo>
                    <a:pt x="132" y="133"/>
                    <a:pt x="125" y="132"/>
                    <a:pt x="125" y="124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0" y="53"/>
                    <a:pt x="115" y="55"/>
                    <a:pt x="111" y="58"/>
                  </a:cubicBezTo>
                  <a:cubicBezTo>
                    <a:pt x="96" y="64"/>
                    <a:pt x="59" y="76"/>
                    <a:pt x="44" y="70"/>
                  </a:cubicBezTo>
                  <a:cubicBezTo>
                    <a:pt x="44" y="70"/>
                    <a:pt x="0" y="55"/>
                    <a:pt x="0" y="25"/>
                  </a:cubicBezTo>
                  <a:lnTo>
                    <a:pt x="80" y="11"/>
                  </a:lnTo>
                  <a:close/>
                </a:path>
              </a:pathLst>
            </a:custGeom>
            <a:solidFill>
              <a:srgbClr val="556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iṣľîḍe"/>
            <p:cNvSpPr/>
            <p:nvPr/>
          </p:nvSpPr>
          <p:spPr bwMode="auto">
            <a:xfrm>
              <a:off x="4440238" y="2303463"/>
              <a:ext cx="336550" cy="569913"/>
            </a:xfrm>
            <a:custGeom>
              <a:avLst/>
              <a:gdLst>
                <a:gd name="T0" fmla="*/ 10 w 102"/>
                <a:gd name="T1" fmla="*/ 8 h 173"/>
                <a:gd name="T2" fmla="*/ 27 w 102"/>
                <a:gd name="T3" fmla="*/ 2 h 173"/>
                <a:gd name="T4" fmla="*/ 38 w 102"/>
                <a:gd name="T5" fmla="*/ 5 h 173"/>
                <a:gd name="T6" fmla="*/ 72 w 102"/>
                <a:gd name="T7" fmla="*/ 21 h 173"/>
                <a:gd name="T8" fmla="*/ 95 w 102"/>
                <a:gd name="T9" fmla="*/ 33 h 173"/>
                <a:gd name="T10" fmla="*/ 97 w 102"/>
                <a:gd name="T11" fmla="*/ 109 h 173"/>
                <a:gd name="T12" fmla="*/ 102 w 102"/>
                <a:gd name="T13" fmla="*/ 140 h 173"/>
                <a:gd name="T14" fmla="*/ 86 w 102"/>
                <a:gd name="T15" fmla="*/ 158 h 173"/>
                <a:gd name="T16" fmla="*/ 11 w 102"/>
                <a:gd name="T17" fmla="*/ 142 h 173"/>
                <a:gd name="T18" fmla="*/ 0 w 102"/>
                <a:gd name="T19" fmla="*/ 40 h 173"/>
                <a:gd name="T20" fmla="*/ 10 w 102"/>
                <a:gd name="T21" fmla="*/ 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173">
                  <a:moveTo>
                    <a:pt x="10" y="8"/>
                  </a:moveTo>
                  <a:cubicBezTo>
                    <a:pt x="14" y="3"/>
                    <a:pt x="21" y="0"/>
                    <a:pt x="27" y="2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102" y="140"/>
                    <a:pt x="102" y="140"/>
                    <a:pt x="102" y="140"/>
                  </a:cubicBezTo>
                  <a:cubicBezTo>
                    <a:pt x="86" y="158"/>
                    <a:pt x="86" y="158"/>
                    <a:pt x="86" y="158"/>
                  </a:cubicBezTo>
                  <a:cubicBezTo>
                    <a:pt x="69" y="173"/>
                    <a:pt x="11" y="142"/>
                    <a:pt x="11" y="142"/>
                  </a:cubicBezTo>
                  <a:cubicBezTo>
                    <a:pt x="2" y="114"/>
                    <a:pt x="0" y="40"/>
                    <a:pt x="0" y="40"/>
                  </a:cubicBezTo>
                  <a:cubicBezTo>
                    <a:pt x="0" y="23"/>
                    <a:pt x="5" y="14"/>
                    <a:pt x="10" y="8"/>
                  </a:cubicBezTo>
                  <a:close/>
                </a:path>
              </a:pathLst>
            </a:custGeom>
            <a:solidFill>
              <a:srgbClr val="008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íŝḷiḍé"/>
            <p:cNvSpPr/>
            <p:nvPr/>
          </p:nvSpPr>
          <p:spPr bwMode="auto">
            <a:xfrm>
              <a:off x="4522788" y="2095501"/>
              <a:ext cx="238125" cy="271463"/>
            </a:xfrm>
            <a:custGeom>
              <a:avLst/>
              <a:gdLst>
                <a:gd name="T0" fmla="*/ 24 w 72"/>
                <a:gd name="T1" fmla="*/ 3 h 82"/>
                <a:gd name="T2" fmla="*/ 45 w 72"/>
                <a:gd name="T3" fmla="*/ 2 h 82"/>
                <a:gd name="T4" fmla="*/ 68 w 72"/>
                <a:gd name="T5" fmla="*/ 31 h 82"/>
                <a:gd name="T6" fmla="*/ 65 w 72"/>
                <a:gd name="T7" fmla="*/ 74 h 82"/>
                <a:gd name="T8" fmla="*/ 43 w 72"/>
                <a:gd name="T9" fmla="*/ 78 h 82"/>
                <a:gd name="T10" fmla="*/ 16 w 72"/>
                <a:gd name="T11" fmla="*/ 67 h 82"/>
                <a:gd name="T12" fmla="*/ 0 w 72"/>
                <a:gd name="T13" fmla="*/ 31 h 82"/>
                <a:gd name="T14" fmla="*/ 24 w 72"/>
                <a:gd name="T15" fmla="*/ 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82">
                  <a:moveTo>
                    <a:pt x="24" y="3"/>
                  </a:moveTo>
                  <a:cubicBezTo>
                    <a:pt x="32" y="2"/>
                    <a:pt x="37" y="0"/>
                    <a:pt x="45" y="2"/>
                  </a:cubicBezTo>
                  <a:cubicBezTo>
                    <a:pt x="58" y="6"/>
                    <a:pt x="65" y="19"/>
                    <a:pt x="68" y="31"/>
                  </a:cubicBezTo>
                  <a:cubicBezTo>
                    <a:pt x="71" y="44"/>
                    <a:pt x="72" y="63"/>
                    <a:pt x="65" y="74"/>
                  </a:cubicBezTo>
                  <a:cubicBezTo>
                    <a:pt x="61" y="82"/>
                    <a:pt x="50" y="80"/>
                    <a:pt x="43" y="78"/>
                  </a:cubicBezTo>
                  <a:cubicBezTo>
                    <a:pt x="35" y="76"/>
                    <a:pt x="23" y="72"/>
                    <a:pt x="16" y="67"/>
                  </a:cubicBezTo>
                  <a:cubicBezTo>
                    <a:pt x="6" y="59"/>
                    <a:pt x="1" y="43"/>
                    <a:pt x="0" y="31"/>
                  </a:cubicBezTo>
                  <a:cubicBezTo>
                    <a:pt x="0" y="21"/>
                    <a:pt x="12" y="5"/>
                    <a:pt x="24" y="3"/>
                  </a:cubicBezTo>
                  <a:close/>
                </a:path>
              </a:pathLst>
            </a:custGeom>
            <a:solidFill>
              <a:srgbClr val="F7C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ïšļïḍê"/>
            <p:cNvSpPr/>
            <p:nvPr/>
          </p:nvSpPr>
          <p:spPr bwMode="auto">
            <a:xfrm>
              <a:off x="4565650" y="2306638"/>
              <a:ext cx="115888" cy="76200"/>
            </a:xfrm>
            <a:custGeom>
              <a:avLst/>
              <a:gdLst>
                <a:gd name="T0" fmla="*/ 30 w 35"/>
                <a:gd name="T1" fmla="*/ 14 h 23"/>
                <a:gd name="T2" fmla="*/ 3 w 35"/>
                <a:gd name="T3" fmla="*/ 3 h 23"/>
                <a:gd name="T4" fmla="*/ 0 w 35"/>
                <a:gd name="T5" fmla="*/ 0 h 23"/>
                <a:gd name="T6" fmla="*/ 0 w 35"/>
                <a:gd name="T7" fmla="*/ 0 h 23"/>
                <a:gd name="T8" fmla="*/ 0 w 35"/>
                <a:gd name="T9" fmla="*/ 12 h 23"/>
                <a:gd name="T10" fmla="*/ 13 w 35"/>
                <a:gd name="T11" fmla="*/ 19 h 23"/>
                <a:gd name="T12" fmla="*/ 34 w 35"/>
                <a:gd name="T13" fmla="*/ 20 h 23"/>
                <a:gd name="T14" fmla="*/ 35 w 35"/>
                <a:gd name="T15" fmla="*/ 15 h 23"/>
                <a:gd name="T16" fmla="*/ 30 w 35"/>
                <a:gd name="T17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3">
                  <a:moveTo>
                    <a:pt x="30" y="14"/>
                  </a:moveTo>
                  <a:cubicBezTo>
                    <a:pt x="22" y="12"/>
                    <a:pt x="10" y="8"/>
                    <a:pt x="3" y="3"/>
                  </a:cubicBezTo>
                  <a:cubicBezTo>
                    <a:pt x="2" y="2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16"/>
                    <a:pt x="8" y="18"/>
                    <a:pt x="13" y="19"/>
                  </a:cubicBezTo>
                  <a:cubicBezTo>
                    <a:pt x="19" y="20"/>
                    <a:pt x="24" y="23"/>
                    <a:pt x="34" y="20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3" y="15"/>
                    <a:pt x="32" y="15"/>
                    <a:pt x="30" y="14"/>
                  </a:cubicBezTo>
                  <a:close/>
                </a:path>
              </a:pathLst>
            </a:custGeom>
            <a:solidFill>
              <a:srgbClr val="F7B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iṥ1ïḍe"/>
            <p:cNvSpPr/>
            <p:nvPr/>
          </p:nvSpPr>
          <p:spPr bwMode="auto">
            <a:xfrm>
              <a:off x="4552950" y="2312988"/>
              <a:ext cx="138113" cy="100013"/>
            </a:xfrm>
            <a:custGeom>
              <a:avLst/>
              <a:gdLst>
                <a:gd name="T0" fmla="*/ 3 w 42"/>
                <a:gd name="T1" fmla="*/ 0 h 30"/>
                <a:gd name="T2" fmla="*/ 0 w 42"/>
                <a:gd name="T3" fmla="*/ 8 h 30"/>
                <a:gd name="T4" fmla="*/ 42 w 42"/>
                <a:gd name="T5" fmla="*/ 20 h 30"/>
                <a:gd name="T6" fmla="*/ 38 w 42"/>
                <a:gd name="T7" fmla="*/ 16 h 30"/>
                <a:gd name="T8" fmla="*/ 3 w 42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3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6" y="30"/>
                    <a:pt x="42" y="20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6"/>
                    <a:pt x="14" y="16"/>
                    <a:pt x="3" y="0"/>
                  </a:cubicBez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íṡľîḍé"/>
            <p:cNvSpPr/>
            <p:nvPr/>
          </p:nvSpPr>
          <p:spPr bwMode="auto">
            <a:xfrm>
              <a:off x="4968875" y="2649538"/>
              <a:ext cx="73025" cy="95250"/>
            </a:xfrm>
            <a:custGeom>
              <a:avLst/>
              <a:gdLst>
                <a:gd name="T0" fmla="*/ 0 w 22"/>
                <a:gd name="T1" fmla="*/ 2 h 29"/>
                <a:gd name="T2" fmla="*/ 8 w 22"/>
                <a:gd name="T3" fmla="*/ 1 h 29"/>
                <a:gd name="T4" fmla="*/ 15 w 22"/>
                <a:gd name="T5" fmla="*/ 6 h 29"/>
                <a:gd name="T6" fmla="*/ 22 w 22"/>
                <a:gd name="T7" fmla="*/ 18 h 29"/>
                <a:gd name="T8" fmla="*/ 17 w 22"/>
                <a:gd name="T9" fmla="*/ 29 h 29"/>
                <a:gd name="T10" fmla="*/ 12 w 22"/>
                <a:gd name="T11" fmla="*/ 27 h 29"/>
                <a:gd name="T12" fmla="*/ 6 w 22"/>
                <a:gd name="T13" fmla="*/ 17 h 29"/>
                <a:gd name="T14" fmla="*/ 0 w 22"/>
                <a:gd name="T15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9">
                  <a:moveTo>
                    <a:pt x="0" y="2"/>
                  </a:moveTo>
                  <a:cubicBezTo>
                    <a:pt x="0" y="2"/>
                    <a:pt x="5" y="0"/>
                    <a:pt x="8" y="1"/>
                  </a:cubicBezTo>
                  <a:cubicBezTo>
                    <a:pt x="11" y="1"/>
                    <a:pt x="13" y="5"/>
                    <a:pt x="15" y="6"/>
                  </a:cubicBezTo>
                  <a:cubicBezTo>
                    <a:pt x="18" y="7"/>
                    <a:pt x="22" y="12"/>
                    <a:pt x="22" y="18"/>
                  </a:cubicBezTo>
                  <a:cubicBezTo>
                    <a:pt x="22" y="23"/>
                    <a:pt x="20" y="29"/>
                    <a:pt x="17" y="29"/>
                  </a:cubicBezTo>
                  <a:cubicBezTo>
                    <a:pt x="14" y="29"/>
                    <a:pt x="13" y="29"/>
                    <a:pt x="12" y="27"/>
                  </a:cubicBezTo>
                  <a:cubicBezTo>
                    <a:pt x="11" y="25"/>
                    <a:pt x="6" y="17"/>
                    <a:pt x="6" y="1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7C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ïṡḻídè"/>
            <p:cNvSpPr/>
            <p:nvPr/>
          </p:nvSpPr>
          <p:spPr bwMode="auto">
            <a:xfrm>
              <a:off x="4678363" y="2413001"/>
              <a:ext cx="317500" cy="341313"/>
            </a:xfrm>
            <a:custGeom>
              <a:avLst/>
              <a:gdLst>
                <a:gd name="T0" fmla="*/ 90 w 96"/>
                <a:gd name="T1" fmla="*/ 71 h 104"/>
                <a:gd name="T2" fmla="*/ 50 w 96"/>
                <a:gd name="T3" fmla="*/ 75 h 104"/>
                <a:gd name="T4" fmla="*/ 41 w 96"/>
                <a:gd name="T5" fmla="*/ 17 h 104"/>
                <a:gd name="T6" fmla="*/ 23 w 96"/>
                <a:gd name="T7" fmla="*/ 0 h 104"/>
                <a:gd name="T8" fmla="*/ 12 w 96"/>
                <a:gd name="T9" fmla="*/ 40 h 104"/>
                <a:gd name="T10" fmla="*/ 27 w 96"/>
                <a:gd name="T11" fmla="*/ 96 h 104"/>
                <a:gd name="T12" fmla="*/ 37 w 96"/>
                <a:gd name="T13" fmla="*/ 103 h 104"/>
                <a:gd name="T14" fmla="*/ 96 w 96"/>
                <a:gd name="T15" fmla="*/ 91 h 104"/>
                <a:gd name="T16" fmla="*/ 90 w 96"/>
                <a:gd name="T17" fmla="*/ 7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104">
                  <a:moveTo>
                    <a:pt x="90" y="71"/>
                  </a:moveTo>
                  <a:cubicBezTo>
                    <a:pt x="84" y="72"/>
                    <a:pt x="50" y="75"/>
                    <a:pt x="50" y="75"/>
                  </a:cubicBezTo>
                  <a:cubicBezTo>
                    <a:pt x="50" y="75"/>
                    <a:pt x="45" y="31"/>
                    <a:pt x="41" y="17"/>
                  </a:cubicBezTo>
                  <a:cubicBezTo>
                    <a:pt x="36" y="3"/>
                    <a:pt x="23" y="0"/>
                    <a:pt x="23" y="0"/>
                  </a:cubicBezTo>
                  <a:cubicBezTo>
                    <a:pt x="0" y="11"/>
                    <a:pt x="12" y="40"/>
                    <a:pt x="12" y="40"/>
                  </a:cubicBezTo>
                  <a:cubicBezTo>
                    <a:pt x="20" y="64"/>
                    <a:pt x="25" y="85"/>
                    <a:pt x="27" y="96"/>
                  </a:cubicBezTo>
                  <a:cubicBezTo>
                    <a:pt x="27" y="101"/>
                    <a:pt x="32" y="104"/>
                    <a:pt x="37" y="103"/>
                  </a:cubicBezTo>
                  <a:cubicBezTo>
                    <a:pt x="67" y="98"/>
                    <a:pt x="96" y="91"/>
                    <a:pt x="96" y="91"/>
                  </a:cubicBezTo>
                  <a:cubicBezTo>
                    <a:pt x="96" y="79"/>
                    <a:pt x="90" y="71"/>
                    <a:pt x="90" y="71"/>
                  </a:cubicBezTo>
                  <a:close/>
                </a:path>
              </a:pathLst>
            </a:custGeom>
            <a:solidFill>
              <a:srgbClr val="FFB1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îśḷide"/>
            <p:cNvSpPr/>
            <p:nvPr/>
          </p:nvSpPr>
          <p:spPr bwMode="auto">
            <a:xfrm>
              <a:off x="4522788" y="2073276"/>
              <a:ext cx="265113" cy="276225"/>
            </a:xfrm>
            <a:custGeom>
              <a:avLst/>
              <a:gdLst>
                <a:gd name="T0" fmla="*/ 68 w 80"/>
                <a:gd name="T1" fmla="*/ 15 h 84"/>
                <a:gd name="T2" fmla="*/ 23 w 80"/>
                <a:gd name="T3" fmla="*/ 8 h 84"/>
                <a:gd name="T4" fmla="*/ 23 w 80"/>
                <a:gd name="T5" fmla="*/ 8 h 84"/>
                <a:gd name="T6" fmla="*/ 17 w 80"/>
                <a:gd name="T7" fmla="*/ 10 h 84"/>
                <a:gd name="T8" fmla="*/ 0 w 80"/>
                <a:gd name="T9" fmla="*/ 38 h 84"/>
                <a:gd name="T10" fmla="*/ 16 w 80"/>
                <a:gd name="T11" fmla="*/ 74 h 84"/>
                <a:gd name="T12" fmla="*/ 37 w 80"/>
                <a:gd name="T13" fmla="*/ 84 h 84"/>
                <a:gd name="T14" fmla="*/ 42 w 80"/>
                <a:gd name="T15" fmla="*/ 71 h 84"/>
                <a:gd name="T16" fmla="*/ 39 w 80"/>
                <a:gd name="T17" fmla="*/ 53 h 84"/>
                <a:gd name="T18" fmla="*/ 46 w 80"/>
                <a:gd name="T19" fmla="*/ 59 h 84"/>
                <a:gd name="T20" fmla="*/ 51 w 80"/>
                <a:gd name="T21" fmla="*/ 50 h 84"/>
                <a:gd name="T22" fmla="*/ 51 w 80"/>
                <a:gd name="T23" fmla="*/ 39 h 84"/>
                <a:gd name="T24" fmla="*/ 72 w 80"/>
                <a:gd name="T25" fmla="*/ 45 h 84"/>
                <a:gd name="T26" fmla="*/ 68 w 80"/>
                <a:gd name="T27" fmla="*/ 1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84">
                  <a:moveTo>
                    <a:pt x="68" y="15"/>
                  </a:moveTo>
                  <a:cubicBezTo>
                    <a:pt x="49" y="0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9"/>
                    <a:pt x="19" y="9"/>
                    <a:pt x="17" y="10"/>
                  </a:cubicBezTo>
                  <a:cubicBezTo>
                    <a:pt x="9" y="15"/>
                    <a:pt x="0" y="28"/>
                    <a:pt x="0" y="38"/>
                  </a:cubicBezTo>
                  <a:cubicBezTo>
                    <a:pt x="1" y="50"/>
                    <a:pt x="6" y="66"/>
                    <a:pt x="16" y="74"/>
                  </a:cubicBezTo>
                  <a:cubicBezTo>
                    <a:pt x="21" y="78"/>
                    <a:pt x="29" y="81"/>
                    <a:pt x="37" y="84"/>
                  </a:cubicBezTo>
                  <a:cubicBezTo>
                    <a:pt x="39" y="83"/>
                    <a:pt x="42" y="71"/>
                    <a:pt x="42" y="71"/>
                  </a:cubicBezTo>
                  <a:cubicBezTo>
                    <a:pt x="38" y="69"/>
                    <a:pt x="35" y="55"/>
                    <a:pt x="39" y="53"/>
                  </a:cubicBezTo>
                  <a:cubicBezTo>
                    <a:pt x="43" y="50"/>
                    <a:pt x="46" y="59"/>
                    <a:pt x="46" y="59"/>
                  </a:cubicBezTo>
                  <a:cubicBezTo>
                    <a:pt x="49" y="58"/>
                    <a:pt x="53" y="55"/>
                    <a:pt x="51" y="50"/>
                  </a:cubicBezTo>
                  <a:cubicBezTo>
                    <a:pt x="49" y="45"/>
                    <a:pt x="51" y="39"/>
                    <a:pt x="51" y="39"/>
                  </a:cubicBezTo>
                  <a:cubicBezTo>
                    <a:pt x="69" y="39"/>
                    <a:pt x="72" y="45"/>
                    <a:pt x="72" y="45"/>
                  </a:cubicBezTo>
                  <a:cubicBezTo>
                    <a:pt x="80" y="28"/>
                    <a:pt x="68" y="15"/>
                    <a:pt x="68" y="15"/>
                  </a:cubicBezTo>
                  <a:close/>
                </a:path>
              </a:pathLst>
            </a:custGeom>
            <a:solidFill>
              <a:srgbClr val="B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íṩlíḑê"/>
            <p:cNvSpPr/>
            <p:nvPr/>
          </p:nvSpPr>
          <p:spPr bwMode="auto">
            <a:xfrm>
              <a:off x="4724400" y="2205038"/>
              <a:ext cx="69850" cy="92075"/>
            </a:xfrm>
            <a:custGeom>
              <a:avLst/>
              <a:gdLst>
                <a:gd name="T0" fmla="*/ 21 w 21"/>
                <a:gd name="T1" fmla="*/ 0 h 28"/>
                <a:gd name="T2" fmla="*/ 2 w 21"/>
                <a:gd name="T3" fmla="*/ 5 h 28"/>
                <a:gd name="T4" fmla="*/ 0 w 21"/>
                <a:gd name="T5" fmla="*/ 8 h 28"/>
                <a:gd name="T6" fmla="*/ 0 w 21"/>
                <a:gd name="T7" fmla="*/ 25 h 28"/>
                <a:gd name="T8" fmla="*/ 3 w 21"/>
                <a:gd name="T9" fmla="*/ 28 h 28"/>
                <a:gd name="T10" fmla="*/ 20 w 21"/>
                <a:gd name="T11" fmla="*/ 23 h 28"/>
                <a:gd name="T12" fmla="*/ 21 w 21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8">
                  <a:moveTo>
                    <a:pt x="21" y="0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7"/>
                    <a:pt x="0" y="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7"/>
                    <a:pt x="2" y="28"/>
                    <a:pt x="3" y="28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EC6B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iṥļïdè"/>
            <p:cNvSpPr/>
            <p:nvPr/>
          </p:nvSpPr>
          <p:spPr bwMode="auto">
            <a:xfrm>
              <a:off x="4784725" y="2205038"/>
              <a:ext cx="9525" cy="79375"/>
            </a:xfrm>
            <a:custGeom>
              <a:avLst/>
              <a:gdLst>
                <a:gd name="T0" fmla="*/ 6 w 6"/>
                <a:gd name="T1" fmla="*/ 0 h 50"/>
                <a:gd name="T2" fmla="*/ 0 w 6"/>
                <a:gd name="T3" fmla="*/ 2 h 50"/>
                <a:gd name="T4" fmla="*/ 0 w 6"/>
                <a:gd name="T5" fmla="*/ 50 h 50"/>
                <a:gd name="T6" fmla="*/ 4 w 6"/>
                <a:gd name="T7" fmla="*/ 48 h 50"/>
                <a:gd name="T8" fmla="*/ 6 w 6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0">
                  <a:moveTo>
                    <a:pt x="6" y="0"/>
                  </a:moveTo>
                  <a:lnTo>
                    <a:pt x="0" y="2"/>
                  </a:lnTo>
                  <a:lnTo>
                    <a:pt x="0" y="50"/>
                  </a:lnTo>
                  <a:lnTo>
                    <a:pt x="4" y="4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94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îṩlíḋê"/>
            <p:cNvSpPr/>
            <p:nvPr/>
          </p:nvSpPr>
          <p:spPr bwMode="auto">
            <a:xfrm>
              <a:off x="4510088" y="2181226"/>
              <a:ext cx="223838" cy="100013"/>
            </a:xfrm>
            <a:custGeom>
              <a:avLst/>
              <a:gdLst>
                <a:gd name="T0" fmla="*/ 68 w 68"/>
                <a:gd name="T1" fmla="*/ 18 h 30"/>
                <a:gd name="T2" fmla="*/ 5 w 68"/>
                <a:gd name="T3" fmla="*/ 0 h 30"/>
                <a:gd name="T4" fmla="*/ 4 w 68"/>
                <a:gd name="T5" fmla="*/ 11 h 30"/>
                <a:gd name="T6" fmla="*/ 68 w 68"/>
                <a:gd name="T7" fmla="*/ 26 h 30"/>
                <a:gd name="T8" fmla="*/ 68 w 68"/>
                <a:gd name="T9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30">
                  <a:moveTo>
                    <a:pt x="68" y="18"/>
                  </a:moveTo>
                  <a:cubicBezTo>
                    <a:pt x="68" y="18"/>
                    <a:pt x="24" y="19"/>
                    <a:pt x="5" y="0"/>
                  </a:cubicBezTo>
                  <a:cubicBezTo>
                    <a:pt x="5" y="0"/>
                    <a:pt x="0" y="5"/>
                    <a:pt x="4" y="11"/>
                  </a:cubicBezTo>
                  <a:cubicBezTo>
                    <a:pt x="4" y="11"/>
                    <a:pt x="29" y="30"/>
                    <a:pt x="68" y="26"/>
                  </a:cubicBezTo>
                  <a:lnTo>
                    <a:pt x="68" y="18"/>
                  </a:lnTo>
                  <a:close/>
                </a:path>
              </a:pathLst>
            </a:custGeom>
            <a:solidFill>
              <a:srgbClr val="734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ïŝliḋe"/>
            <p:cNvSpPr/>
            <p:nvPr/>
          </p:nvSpPr>
          <p:spPr bwMode="auto">
            <a:xfrm>
              <a:off x="6189663" y="5281613"/>
              <a:ext cx="501650" cy="303213"/>
            </a:xfrm>
            <a:custGeom>
              <a:avLst/>
              <a:gdLst>
                <a:gd name="T0" fmla="*/ 148 w 152"/>
                <a:gd name="T1" fmla="*/ 0 h 92"/>
                <a:gd name="T2" fmla="*/ 137 w 152"/>
                <a:gd name="T3" fmla="*/ 7 h 92"/>
                <a:gd name="T4" fmla="*/ 132 w 152"/>
                <a:gd name="T5" fmla="*/ 12 h 92"/>
                <a:gd name="T6" fmla="*/ 17 w 152"/>
                <a:gd name="T7" fmla="*/ 9 h 92"/>
                <a:gd name="T8" fmla="*/ 14 w 152"/>
                <a:gd name="T9" fmla="*/ 6 h 92"/>
                <a:gd name="T10" fmla="*/ 0 w 152"/>
                <a:gd name="T11" fmla="*/ 3 h 92"/>
                <a:gd name="T12" fmla="*/ 0 w 152"/>
                <a:gd name="T13" fmla="*/ 48 h 92"/>
                <a:gd name="T14" fmla="*/ 1 w 152"/>
                <a:gd name="T15" fmla="*/ 50 h 92"/>
                <a:gd name="T16" fmla="*/ 3 w 152"/>
                <a:gd name="T17" fmla="*/ 51 h 92"/>
                <a:gd name="T18" fmla="*/ 72 w 152"/>
                <a:gd name="T19" fmla="*/ 91 h 92"/>
                <a:gd name="T20" fmla="*/ 75 w 152"/>
                <a:gd name="T21" fmla="*/ 91 h 92"/>
                <a:gd name="T22" fmla="*/ 142 w 152"/>
                <a:gd name="T23" fmla="*/ 53 h 92"/>
                <a:gd name="T24" fmla="*/ 150 w 152"/>
                <a:gd name="T25" fmla="*/ 48 h 92"/>
                <a:gd name="T26" fmla="*/ 152 w 152"/>
                <a:gd name="T27" fmla="*/ 45 h 92"/>
                <a:gd name="T28" fmla="*/ 152 w 152"/>
                <a:gd name="T29" fmla="*/ 45 h 92"/>
                <a:gd name="T30" fmla="*/ 152 w 152"/>
                <a:gd name="T31" fmla="*/ 0 h 92"/>
                <a:gd name="T32" fmla="*/ 148 w 152"/>
                <a:gd name="T3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2">
                  <a:moveTo>
                    <a:pt x="148" y="0"/>
                  </a:moveTo>
                  <a:cubicBezTo>
                    <a:pt x="137" y="7"/>
                    <a:pt x="137" y="7"/>
                    <a:pt x="137" y="7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9"/>
                    <a:pt x="1" y="50"/>
                    <a:pt x="1" y="50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3" y="92"/>
                    <a:pt x="74" y="92"/>
                    <a:pt x="75" y="91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47"/>
                    <a:pt x="152" y="46"/>
                    <a:pt x="152" y="45"/>
                  </a:cubicBezTo>
                  <a:cubicBezTo>
                    <a:pt x="152" y="45"/>
                    <a:pt x="152" y="45"/>
                    <a:pt x="152" y="45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148" y="0"/>
                  </a:lnTo>
                  <a:close/>
                </a:path>
              </a:pathLst>
            </a:custGeom>
            <a:gradFill>
              <a:gsLst>
                <a:gs pos="0">
                  <a:srgbClr val="76BEF5"/>
                </a:gs>
                <a:gs pos="100000">
                  <a:srgbClr val="89DCFD"/>
                </a:gs>
                <a:gs pos="44000">
                  <a:srgbClr val="81CFFA"/>
                </a:gs>
              </a:gsLst>
              <a:lin ang="0" scaled="1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ïṡḷiḋe"/>
            <p:cNvSpPr/>
            <p:nvPr/>
          </p:nvSpPr>
          <p:spPr bwMode="auto">
            <a:xfrm>
              <a:off x="6189663" y="5140326"/>
              <a:ext cx="501650" cy="293688"/>
            </a:xfrm>
            <a:custGeom>
              <a:avLst/>
              <a:gdLst>
                <a:gd name="T0" fmla="*/ 150 w 152"/>
                <a:gd name="T1" fmla="*/ 40 h 89"/>
                <a:gd name="T2" fmla="*/ 150 w 152"/>
                <a:gd name="T3" fmla="*/ 40 h 89"/>
                <a:gd name="T4" fmla="*/ 82 w 152"/>
                <a:gd name="T5" fmla="*/ 0 h 89"/>
                <a:gd name="T6" fmla="*/ 78 w 152"/>
                <a:gd name="T7" fmla="*/ 0 h 89"/>
                <a:gd name="T8" fmla="*/ 15 w 152"/>
                <a:gd name="T9" fmla="*/ 37 h 89"/>
                <a:gd name="T10" fmla="*/ 1 w 152"/>
                <a:gd name="T11" fmla="*/ 45 h 89"/>
                <a:gd name="T12" fmla="*/ 1 w 152"/>
                <a:gd name="T13" fmla="*/ 48 h 89"/>
                <a:gd name="T14" fmla="*/ 3 w 152"/>
                <a:gd name="T15" fmla="*/ 49 h 89"/>
                <a:gd name="T16" fmla="*/ 72 w 152"/>
                <a:gd name="T17" fmla="*/ 89 h 89"/>
                <a:gd name="T18" fmla="*/ 75 w 152"/>
                <a:gd name="T19" fmla="*/ 89 h 89"/>
                <a:gd name="T20" fmla="*/ 142 w 152"/>
                <a:gd name="T21" fmla="*/ 50 h 89"/>
                <a:gd name="T22" fmla="*/ 150 w 152"/>
                <a:gd name="T23" fmla="*/ 45 h 89"/>
                <a:gd name="T24" fmla="*/ 150 w 152"/>
                <a:gd name="T25" fmla="*/ 4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89">
                  <a:moveTo>
                    <a:pt x="150" y="40"/>
                  </a:moveTo>
                  <a:cubicBezTo>
                    <a:pt x="150" y="40"/>
                    <a:pt x="150" y="40"/>
                    <a:pt x="150" y="4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79" y="0"/>
                    <a:pt x="78" y="0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45"/>
                    <a:pt x="0" y="47"/>
                    <a:pt x="1" y="48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3" y="89"/>
                    <a:pt x="74" y="89"/>
                    <a:pt x="75" y="89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2" y="44"/>
                    <a:pt x="152" y="41"/>
                    <a:pt x="150" y="40"/>
                  </a:cubicBez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iSľiḋê"/>
            <p:cNvSpPr/>
            <p:nvPr/>
          </p:nvSpPr>
          <p:spPr bwMode="auto">
            <a:xfrm>
              <a:off x="6503988" y="1901826"/>
              <a:ext cx="104775" cy="111125"/>
            </a:xfrm>
            <a:custGeom>
              <a:avLst/>
              <a:gdLst>
                <a:gd name="T0" fmla="*/ 13 w 32"/>
                <a:gd name="T1" fmla="*/ 34 h 34"/>
                <a:gd name="T2" fmla="*/ 23 w 32"/>
                <a:gd name="T3" fmla="*/ 26 h 34"/>
                <a:gd name="T4" fmla="*/ 32 w 32"/>
                <a:gd name="T5" fmla="*/ 11 h 34"/>
                <a:gd name="T6" fmla="*/ 26 w 32"/>
                <a:gd name="T7" fmla="*/ 1 h 34"/>
                <a:gd name="T8" fmla="*/ 20 w 32"/>
                <a:gd name="T9" fmla="*/ 11 h 34"/>
                <a:gd name="T10" fmla="*/ 13 w 32"/>
                <a:gd name="T11" fmla="*/ 17 h 34"/>
                <a:gd name="T12" fmla="*/ 14 w 32"/>
                <a:gd name="T13" fmla="*/ 14 h 34"/>
                <a:gd name="T14" fmla="*/ 16 w 32"/>
                <a:gd name="T15" fmla="*/ 8 h 34"/>
                <a:gd name="T16" fmla="*/ 16 w 32"/>
                <a:gd name="T17" fmla="*/ 7 h 34"/>
                <a:gd name="T18" fmla="*/ 16 w 32"/>
                <a:gd name="T19" fmla="*/ 7 h 34"/>
                <a:gd name="T20" fmla="*/ 9 w 32"/>
                <a:gd name="T21" fmla="*/ 12 h 34"/>
                <a:gd name="T22" fmla="*/ 0 w 32"/>
                <a:gd name="T23" fmla="*/ 26 h 34"/>
                <a:gd name="T24" fmla="*/ 13 w 32"/>
                <a:gd name="T2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34">
                  <a:moveTo>
                    <a:pt x="13" y="34"/>
                  </a:moveTo>
                  <a:cubicBezTo>
                    <a:pt x="13" y="34"/>
                    <a:pt x="20" y="28"/>
                    <a:pt x="23" y="26"/>
                  </a:cubicBezTo>
                  <a:cubicBezTo>
                    <a:pt x="29" y="22"/>
                    <a:pt x="32" y="15"/>
                    <a:pt x="32" y="11"/>
                  </a:cubicBezTo>
                  <a:cubicBezTo>
                    <a:pt x="31" y="8"/>
                    <a:pt x="28" y="2"/>
                    <a:pt x="26" y="1"/>
                  </a:cubicBezTo>
                  <a:cubicBezTo>
                    <a:pt x="23" y="0"/>
                    <a:pt x="21" y="8"/>
                    <a:pt x="20" y="11"/>
                  </a:cubicBezTo>
                  <a:cubicBezTo>
                    <a:pt x="16" y="17"/>
                    <a:pt x="13" y="17"/>
                    <a:pt x="13" y="17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2"/>
                    <a:pt x="15" y="10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3" y="6"/>
                    <a:pt x="10" y="9"/>
                    <a:pt x="9" y="12"/>
                  </a:cubicBezTo>
                  <a:cubicBezTo>
                    <a:pt x="8" y="14"/>
                    <a:pt x="0" y="26"/>
                    <a:pt x="0" y="26"/>
                  </a:cubicBezTo>
                  <a:lnTo>
                    <a:pt x="13" y="34"/>
                  </a:lnTo>
                  <a:close/>
                </a:path>
              </a:pathLst>
            </a:custGeom>
            <a:solidFill>
              <a:srgbClr val="F7C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ïşḷîḑê"/>
            <p:cNvSpPr/>
            <p:nvPr/>
          </p:nvSpPr>
          <p:spPr bwMode="auto">
            <a:xfrm>
              <a:off x="6140450" y="1970088"/>
              <a:ext cx="415925" cy="238125"/>
            </a:xfrm>
            <a:custGeom>
              <a:avLst/>
              <a:gdLst>
                <a:gd name="T0" fmla="*/ 20 w 126"/>
                <a:gd name="T1" fmla="*/ 32 h 72"/>
                <a:gd name="T2" fmla="*/ 111 w 126"/>
                <a:gd name="T3" fmla="*/ 0 h 72"/>
                <a:gd name="T4" fmla="*/ 126 w 126"/>
                <a:gd name="T5" fmla="*/ 13 h 72"/>
                <a:gd name="T6" fmla="*/ 19 w 126"/>
                <a:gd name="T7" fmla="*/ 60 h 72"/>
                <a:gd name="T8" fmla="*/ 20 w 126"/>
                <a:gd name="T9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2">
                  <a:moveTo>
                    <a:pt x="20" y="32"/>
                  </a:moveTo>
                  <a:cubicBezTo>
                    <a:pt x="20" y="32"/>
                    <a:pt x="73" y="42"/>
                    <a:pt x="111" y="0"/>
                  </a:cubicBezTo>
                  <a:cubicBezTo>
                    <a:pt x="111" y="0"/>
                    <a:pt x="123" y="0"/>
                    <a:pt x="126" y="13"/>
                  </a:cubicBezTo>
                  <a:cubicBezTo>
                    <a:pt x="126" y="13"/>
                    <a:pt x="82" y="72"/>
                    <a:pt x="19" y="60"/>
                  </a:cubicBezTo>
                  <a:cubicBezTo>
                    <a:pt x="19" y="60"/>
                    <a:pt x="0" y="40"/>
                    <a:pt x="20" y="32"/>
                  </a:cubicBezTo>
                  <a:close/>
                </a:path>
              </a:pathLst>
            </a:custGeom>
            <a:solidFill>
              <a:srgbClr val="E593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i$lîďé"/>
            <p:cNvSpPr/>
            <p:nvPr/>
          </p:nvSpPr>
          <p:spPr bwMode="auto">
            <a:xfrm>
              <a:off x="6748463" y="1941513"/>
              <a:ext cx="117475" cy="122238"/>
            </a:xfrm>
            <a:custGeom>
              <a:avLst/>
              <a:gdLst>
                <a:gd name="T0" fmla="*/ 15 w 36"/>
                <a:gd name="T1" fmla="*/ 37 h 37"/>
                <a:gd name="T2" fmla="*/ 26 w 36"/>
                <a:gd name="T3" fmla="*/ 28 h 37"/>
                <a:gd name="T4" fmla="*/ 35 w 36"/>
                <a:gd name="T5" fmla="*/ 12 h 37"/>
                <a:gd name="T6" fmla="*/ 29 w 36"/>
                <a:gd name="T7" fmla="*/ 1 h 37"/>
                <a:gd name="T8" fmla="*/ 22 w 36"/>
                <a:gd name="T9" fmla="*/ 11 h 37"/>
                <a:gd name="T10" fmla="*/ 14 w 36"/>
                <a:gd name="T11" fmla="*/ 18 h 37"/>
                <a:gd name="T12" fmla="*/ 15 w 36"/>
                <a:gd name="T13" fmla="*/ 15 h 37"/>
                <a:gd name="T14" fmla="*/ 18 w 36"/>
                <a:gd name="T15" fmla="*/ 8 h 37"/>
                <a:gd name="T16" fmla="*/ 18 w 36"/>
                <a:gd name="T17" fmla="*/ 8 h 37"/>
                <a:gd name="T18" fmla="*/ 18 w 36"/>
                <a:gd name="T19" fmla="*/ 7 h 37"/>
                <a:gd name="T20" fmla="*/ 11 w 36"/>
                <a:gd name="T21" fmla="*/ 13 h 37"/>
                <a:gd name="T22" fmla="*/ 0 w 36"/>
                <a:gd name="T23" fmla="*/ 28 h 37"/>
                <a:gd name="T24" fmla="*/ 15 w 36"/>
                <a:gd name="T2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37">
                  <a:moveTo>
                    <a:pt x="15" y="37"/>
                  </a:moveTo>
                  <a:cubicBezTo>
                    <a:pt x="15" y="37"/>
                    <a:pt x="23" y="30"/>
                    <a:pt x="26" y="28"/>
                  </a:cubicBezTo>
                  <a:cubicBezTo>
                    <a:pt x="32" y="24"/>
                    <a:pt x="36" y="16"/>
                    <a:pt x="35" y="12"/>
                  </a:cubicBezTo>
                  <a:cubicBezTo>
                    <a:pt x="35" y="9"/>
                    <a:pt x="32" y="2"/>
                    <a:pt x="29" y="1"/>
                  </a:cubicBezTo>
                  <a:cubicBezTo>
                    <a:pt x="26" y="0"/>
                    <a:pt x="24" y="8"/>
                    <a:pt x="22" y="11"/>
                  </a:cubicBezTo>
                  <a:cubicBezTo>
                    <a:pt x="18" y="18"/>
                    <a:pt x="14" y="18"/>
                    <a:pt x="14" y="18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6" y="13"/>
                    <a:pt x="17" y="11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5" y="7"/>
                    <a:pt x="11" y="10"/>
                    <a:pt x="11" y="13"/>
                  </a:cubicBezTo>
                  <a:cubicBezTo>
                    <a:pt x="10" y="15"/>
                    <a:pt x="0" y="28"/>
                    <a:pt x="0" y="28"/>
                  </a:cubicBezTo>
                  <a:lnTo>
                    <a:pt x="15" y="37"/>
                  </a:lnTo>
                  <a:close/>
                </a:path>
              </a:pathLst>
            </a:custGeom>
            <a:solidFill>
              <a:srgbClr val="F7C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iś1ïḍè"/>
            <p:cNvSpPr/>
            <p:nvPr/>
          </p:nvSpPr>
          <p:spPr bwMode="auto">
            <a:xfrm>
              <a:off x="6394450" y="1892301"/>
              <a:ext cx="63500" cy="68263"/>
            </a:xfrm>
            <a:custGeom>
              <a:avLst/>
              <a:gdLst>
                <a:gd name="T0" fmla="*/ 40 w 40"/>
                <a:gd name="T1" fmla="*/ 12 h 43"/>
                <a:gd name="T2" fmla="*/ 2 w 40"/>
                <a:gd name="T3" fmla="*/ 0 h 43"/>
                <a:gd name="T4" fmla="*/ 0 w 40"/>
                <a:gd name="T5" fmla="*/ 20 h 43"/>
                <a:gd name="T6" fmla="*/ 15 w 40"/>
                <a:gd name="T7" fmla="*/ 43 h 43"/>
                <a:gd name="T8" fmla="*/ 40 w 40"/>
                <a:gd name="T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3">
                  <a:moveTo>
                    <a:pt x="40" y="12"/>
                  </a:moveTo>
                  <a:lnTo>
                    <a:pt x="2" y="0"/>
                  </a:lnTo>
                  <a:lnTo>
                    <a:pt x="0" y="20"/>
                  </a:lnTo>
                  <a:lnTo>
                    <a:pt x="15" y="43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6B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ïśliḑè"/>
            <p:cNvSpPr/>
            <p:nvPr/>
          </p:nvSpPr>
          <p:spPr bwMode="auto">
            <a:xfrm>
              <a:off x="6418263" y="1898651"/>
              <a:ext cx="39688" cy="12700"/>
            </a:xfrm>
            <a:custGeom>
              <a:avLst/>
              <a:gdLst>
                <a:gd name="T0" fmla="*/ 20 w 25"/>
                <a:gd name="T1" fmla="*/ 8 h 8"/>
                <a:gd name="T2" fmla="*/ 0 w 25"/>
                <a:gd name="T3" fmla="*/ 2 h 8"/>
                <a:gd name="T4" fmla="*/ 0 w 25"/>
                <a:gd name="T5" fmla="*/ 0 h 8"/>
                <a:gd name="T6" fmla="*/ 25 w 25"/>
                <a:gd name="T7" fmla="*/ 8 h 8"/>
                <a:gd name="T8" fmla="*/ 20 w 2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8">
                  <a:moveTo>
                    <a:pt x="20" y="8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25" y="8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494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išlíḑe"/>
            <p:cNvSpPr/>
            <p:nvPr/>
          </p:nvSpPr>
          <p:spPr bwMode="auto">
            <a:xfrm>
              <a:off x="6164263" y="3157538"/>
              <a:ext cx="204788" cy="114300"/>
            </a:xfrm>
            <a:custGeom>
              <a:avLst/>
              <a:gdLst>
                <a:gd name="T0" fmla="*/ 24 w 62"/>
                <a:gd name="T1" fmla="*/ 5 h 35"/>
                <a:gd name="T2" fmla="*/ 33 w 62"/>
                <a:gd name="T3" fmla="*/ 5 h 35"/>
                <a:gd name="T4" fmla="*/ 46 w 62"/>
                <a:gd name="T5" fmla="*/ 1 h 35"/>
                <a:gd name="T6" fmla="*/ 54 w 62"/>
                <a:gd name="T7" fmla="*/ 1 h 35"/>
                <a:gd name="T8" fmla="*/ 60 w 62"/>
                <a:gd name="T9" fmla="*/ 4 h 35"/>
                <a:gd name="T10" fmla="*/ 56 w 62"/>
                <a:gd name="T11" fmla="*/ 17 h 35"/>
                <a:gd name="T12" fmla="*/ 19 w 62"/>
                <a:gd name="T13" fmla="*/ 34 h 35"/>
                <a:gd name="T14" fmla="*/ 1 w 62"/>
                <a:gd name="T15" fmla="*/ 32 h 35"/>
                <a:gd name="T16" fmla="*/ 2 w 62"/>
                <a:gd name="T17" fmla="*/ 7 h 35"/>
                <a:gd name="T18" fmla="*/ 24 w 62"/>
                <a:gd name="T19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35">
                  <a:moveTo>
                    <a:pt x="24" y="5"/>
                  </a:moveTo>
                  <a:cubicBezTo>
                    <a:pt x="24" y="5"/>
                    <a:pt x="27" y="9"/>
                    <a:pt x="33" y="5"/>
                  </a:cubicBezTo>
                  <a:cubicBezTo>
                    <a:pt x="37" y="3"/>
                    <a:pt x="42" y="1"/>
                    <a:pt x="46" y="1"/>
                  </a:cubicBezTo>
                  <a:cubicBezTo>
                    <a:pt x="49" y="0"/>
                    <a:pt x="51" y="0"/>
                    <a:pt x="54" y="1"/>
                  </a:cubicBezTo>
                  <a:cubicBezTo>
                    <a:pt x="55" y="1"/>
                    <a:pt x="59" y="2"/>
                    <a:pt x="60" y="4"/>
                  </a:cubicBezTo>
                  <a:cubicBezTo>
                    <a:pt x="62" y="9"/>
                    <a:pt x="59" y="14"/>
                    <a:pt x="56" y="17"/>
                  </a:cubicBezTo>
                  <a:cubicBezTo>
                    <a:pt x="45" y="26"/>
                    <a:pt x="33" y="33"/>
                    <a:pt x="19" y="34"/>
                  </a:cubicBezTo>
                  <a:cubicBezTo>
                    <a:pt x="13" y="34"/>
                    <a:pt x="6" y="35"/>
                    <a:pt x="1" y="32"/>
                  </a:cubicBezTo>
                  <a:cubicBezTo>
                    <a:pt x="1" y="32"/>
                    <a:pt x="0" y="9"/>
                    <a:pt x="2" y="7"/>
                  </a:cubicBezTo>
                  <a:lnTo>
                    <a:pt x="24" y="5"/>
                  </a:lnTo>
                  <a:close/>
                </a:path>
              </a:pathLst>
            </a:custGeom>
            <a:solidFill>
              <a:srgbClr val="B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ïṩ1íḍe"/>
            <p:cNvSpPr/>
            <p:nvPr/>
          </p:nvSpPr>
          <p:spPr bwMode="auto">
            <a:xfrm>
              <a:off x="6156325" y="2484438"/>
              <a:ext cx="146050" cy="725488"/>
            </a:xfrm>
            <a:custGeom>
              <a:avLst/>
              <a:gdLst>
                <a:gd name="T0" fmla="*/ 13 w 44"/>
                <a:gd name="T1" fmla="*/ 0 h 220"/>
                <a:gd name="T2" fmla="*/ 7 w 44"/>
                <a:gd name="T3" fmla="*/ 50 h 220"/>
                <a:gd name="T4" fmla="*/ 0 w 44"/>
                <a:gd name="T5" fmla="*/ 208 h 220"/>
                <a:gd name="T6" fmla="*/ 37 w 44"/>
                <a:gd name="T7" fmla="*/ 215 h 220"/>
                <a:gd name="T8" fmla="*/ 44 w 44"/>
                <a:gd name="T9" fmla="*/ 1 h 220"/>
                <a:gd name="T10" fmla="*/ 13 w 44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20">
                  <a:moveTo>
                    <a:pt x="13" y="0"/>
                  </a:moveTo>
                  <a:cubicBezTo>
                    <a:pt x="13" y="0"/>
                    <a:pt x="6" y="28"/>
                    <a:pt x="7" y="50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13" y="220"/>
                    <a:pt x="37" y="21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494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iS1íde"/>
            <p:cNvSpPr/>
            <p:nvPr/>
          </p:nvSpPr>
          <p:spPr bwMode="auto">
            <a:xfrm>
              <a:off x="6329363" y="3203576"/>
              <a:ext cx="203200" cy="111125"/>
            </a:xfrm>
            <a:custGeom>
              <a:avLst/>
              <a:gdLst>
                <a:gd name="T0" fmla="*/ 24 w 62"/>
                <a:gd name="T1" fmla="*/ 5 h 34"/>
                <a:gd name="T2" fmla="*/ 34 w 62"/>
                <a:gd name="T3" fmla="*/ 5 h 34"/>
                <a:gd name="T4" fmla="*/ 46 w 62"/>
                <a:gd name="T5" fmla="*/ 0 h 34"/>
                <a:gd name="T6" fmla="*/ 54 w 62"/>
                <a:gd name="T7" fmla="*/ 1 h 34"/>
                <a:gd name="T8" fmla="*/ 60 w 62"/>
                <a:gd name="T9" fmla="*/ 4 h 34"/>
                <a:gd name="T10" fmla="*/ 56 w 62"/>
                <a:gd name="T11" fmla="*/ 17 h 34"/>
                <a:gd name="T12" fmla="*/ 19 w 62"/>
                <a:gd name="T13" fmla="*/ 34 h 34"/>
                <a:gd name="T14" fmla="*/ 1 w 62"/>
                <a:gd name="T15" fmla="*/ 32 h 34"/>
                <a:gd name="T16" fmla="*/ 2 w 62"/>
                <a:gd name="T17" fmla="*/ 6 h 34"/>
                <a:gd name="T18" fmla="*/ 24 w 62"/>
                <a:gd name="T19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34">
                  <a:moveTo>
                    <a:pt x="24" y="5"/>
                  </a:moveTo>
                  <a:cubicBezTo>
                    <a:pt x="24" y="5"/>
                    <a:pt x="28" y="9"/>
                    <a:pt x="34" y="5"/>
                  </a:cubicBezTo>
                  <a:cubicBezTo>
                    <a:pt x="37" y="3"/>
                    <a:pt x="42" y="1"/>
                    <a:pt x="46" y="0"/>
                  </a:cubicBezTo>
                  <a:cubicBezTo>
                    <a:pt x="49" y="0"/>
                    <a:pt x="51" y="0"/>
                    <a:pt x="54" y="1"/>
                  </a:cubicBezTo>
                  <a:cubicBezTo>
                    <a:pt x="56" y="1"/>
                    <a:pt x="59" y="2"/>
                    <a:pt x="60" y="4"/>
                  </a:cubicBezTo>
                  <a:cubicBezTo>
                    <a:pt x="62" y="9"/>
                    <a:pt x="60" y="14"/>
                    <a:pt x="56" y="17"/>
                  </a:cubicBezTo>
                  <a:cubicBezTo>
                    <a:pt x="45" y="26"/>
                    <a:pt x="33" y="32"/>
                    <a:pt x="19" y="34"/>
                  </a:cubicBezTo>
                  <a:cubicBezTo>
                    <a:pt x="13" y="34"/>
                    <a:pt x="6" y="34"/>
                    <a:pt x="1" y="32"/>
                  </a:cubicBezTo>
                  <a:cubicBezTo>
                    <a:pt x="1" y="32"/>
                    <a:pt x="0" y="9"/>
                    <a:pt x="2" y="6"/>
                  </a:cubicBezTo>
                  <a:lnTo>
                    <a:pt x="24" y="5"/>
                  </a:lnTo>
                  <a:close/>
                </a:path>
              </a:pathLst>
            </a:custGeom>
            <a:solidFill>
              <a:srgbClr val="B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ïśľidê"/>
            <p:cNvSpPr/>
            <p:nvPr/>
          </p:nvSpPr>
          <p:spPr bwMode="auto">
            <a:xfrm>
              <a:off x="6269038" y="2474913"/>
              <a:ext cx="177800" cy="781050"/>
            </a:xfrm>
            <a:custGeom>
              <a:avLst/>
              <a:gdLst>
                <a:gd name="T0" fmla="*/ 5 w 54"/>
                <a:gd name="T1" fmla="*/ 0 h 237"/>
                <a:gd name="T2" fmla="*/ 6 w 54"/>
                <a:gd name="T3" fmla="*/ 48 h 237"/>
                <a:gd name="T4" fmla="*/ 17 w 54"/>
                <a:gd name="T5" fmla="*/ 229 h 237"/>
                <a:gd name="T6" fmla="*/ 54 w 54"/>
                <a:gd name="T7" fmla="*/ 229 h 237"/>
                <a:gd name="T8" fmla="*/ 45 w 54"/>
                <a:gd name="T9" fmla="*/ 16 h 237"/>
                <a:gd name="T10" fmla="*/ 5 w 54"/>
                <a:gd name="T1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237">
                  <a:moveTo>
                    <a:pt x="5" y="0"/>
                  </a:moveTo>
                  <a:cubicBezTo>
                    <a:pt x="5" y="0"/>
                    <a:pt x="0" y="22"/>
                    <a:pt x="6" y="48"/>
                  </a:cubicBezTo>
                  <a:cubicBezTo>
                    <a:pt x="17" y="229"/>
                    <a:pt x="17" y="229"/>
                    <a:pt x="17" y="229"/>
                  </a:cubicBezTo>
                  <a:cubicBezTo>
                    <a:pt x="17" y="229"/>
                    <a:pt x="34" y="237"/>
                    <a:pt x="54" y="229"/>
                  </a:cubicBezTo>
                  <a:cubicBezTo>
                    <a:pt x="45" y="16"/>
                    <a:pt x="45" y="16"/>
                    <a:pt x="45" y="16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494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ïṡļidê"/>
            <p:cNvSpPr/>
            <p:nvPr/>
          </p:nvSpPr>
          <p:spPr bwMode="auto">
            <a:xfrm>
              <a:off x="6167438" y="2063751"/>
              <a:ext cx="273050" cy="484188"/>
            </a:xfrm>
            <a:custGeom>
              <a:avLst/>
              <a:gdLst>
                <a:gd name="T0" fmla="*/ 80 w 83"/>
                <a:gd name="T1" fmla="*/ 131 h 147"/>
                <a:gd name="T2" fmla="*/ 81 w 83"/>
                <a:gd name="T3" fmla="*/ 77 h 147"/>
                <a:gd name="T4" fmla="*/ 83 w 83"/>
                <a:gd name="T5" fmla="*/ 32 h 147"/>
                <a:gd name="T6" fmla="*/ 83 w 83"/>
                <a:gd name="T7" fmla="*/ 23 h 147"/>
                <a:gd name="T8" fmla="*/ 56 w 83"/>
                <a:gd name="T9" fmla="*/ 8 h 147"/>
                <a:gd name="T10" fmla="*/ 25 w 83"/>
                <a:gd name="T11" fmla="*/ 0 h 147"/>
                <a:gd name="T12" fmla="*/ 13 w 83"/>
                <a:gd name="T13" fmla="*/ 3 h 147"/>
                <a:gd name="T14" fmla="*/ 3 w 83"/>
                <a:gd name="T15" fmla="*/ 12 h 147"/>
                <a:gd name="T16" fmla="*/ 2 w 83"/>
                <a:gd name="T17" fmla="*/ 47 h 147"/>
                <a:gd name="T18" fmla="*/ 7 w 83"/>
                <a:gd name="T19" fmla="*/ 83 h 147"/>
                <a:gd name="T20" fmla="*/ 8 w 83"/>
                <a:gd name="T21" fmla="*/ 123 h 147"/>
                <a:gd name="T22" fmla="*/ 10 w 83"/>
                <a:gd name="T23" fmla="*/ 128 h 147"/>
                <a:gd name="T24" fmla="*/ 76 w 83"/>
                <a:gd name="T25" fmla="*/ 141 h 147"/>
                <a:gd name="T26" fmla="*/ 80 w 83"/>
                <a:gd name="T27" fmla="*/ 13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" h="147">
                  <a:moveTo>
                    <a:pt x="80" y="131"/>
                  </a:moveTo>
                  <a:cubicBezTo>
                    <a:pt x="80" y="113"/>
                    <a:pt x="81" y="95"/>
                    <a:pt x="81" y="77"/>
                  </a:cubicBezTo>
                  <a:cubicBezTo>
                    <a:pt x="81" y="62"/>
                    <a:pt x="83" y="47"/>
                    <a:pt x="83" y="32"/>
                  </a:cubicBezTo>
                  <a:cubicBezTo>
                    <a:pt x="83" y="29"/>
                    <a:pt x="83" y="26"/>
                    <a:pt x="83" y="23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8" y="3"/>
                    <a:pt x="4" y="7"/>
                    <a:pt x="3" y="12"/>
                  </a:cubicBezTo>
                  <a:cubicBezTo>
                    <a:pt x="1" y="21"/>
                    <a:pt x="0" y="35"/>
                    <a:pt x="2" y="47"/>
                  </a:cubicBezTo>
                  <a:cubicBezTo>
                    <a:pt x="4" y="55"/>
                    <a:pt x="5" y="69"/>
                    <a:pt x="7" y="83"/>
                  </a:cubicBezTo>
                  <a:cubicBezTo>
                    <a:pt x="7" y="84"/>
                    <a:pt x="9" y="112"/>
                    <a:pt x="8" y="123"/>
                  </a:cubicBezTo>
                  <a:cubicBezTo>
                    <a:pt x="8" y="123"/>
                    <a:pt x="8" y="125"/>
                    <a:pt x="10" y="128"/>
                  </a:cubicBezTo>
                  <a:cubicBezTo>
                    <a:pt x="31" y="147"/>
                    <a:pt x="76" y="141"/>
                    <a:pt x="76" y="141"/>
                  </a:cubicBezTo>
                  <a:cubicBezTo>
                    <a:pt x="81" y="140"/>
                    <a:pt x="80" y="135"/>
                    <a:pt x="80" y="131"/>
                  </a:cubicBezTo>
                  <a:close/>
                </a:path>
              </a:pathLst>
            </a:custGeom>
            <a:solidFill>
              <a:srgbClr val="FFB1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îṣľíḓé"/>
            <p:cNvSpPr/>
            <p:nvPr/>
          </p:nvSpPr>
          <p:spPr bwMode="auto">
            <a:xfrm>
              <a:off x="6210300" y="1835151"/>
              <a:ext cx="220663" cy="244475"/>
            </a:xfrm>
            <a:custGeom>
              <a:avLst/>
              <a:gdLst>
                <a:gd name="T0" fmla="*/ 16 w 67"/>
                <a:gd name="T1" fmla="*/ 1 h 74"/>
                <a:gd name="T2" fmla="*/ 41 w 67"/>
                <a:gd name="T3" fmla="*/ 2 h 74"/>
                <a:gd name="T4" fmla="*/ 63 w 67"/>
                <a:gd name="T5" fmla="*/ 25 h 74"/>
                <a:gd name="T6" fmla="*/ 61 w 67"/>
                <a:gd name="T7" fmla="*/ 67 h 74"/>
                <a:gd name="T8" fmla="*/ 40 w 67"/>
                <a:gd name="T9" fmla="*/ 71 h 74"/>
                <a:gd name="T10" fmla="*/ 15 w 67"/>
                <a:gd name="T11" fmla="*/ 61 h 74"/>
                <a:gd name="T12" fmla="*/ 0 w 67"/>
                <a:gd name="T13" fmla="*/ 27 h 74"/>
                <a:gd name="T14" fmla="*/ 16 w 67"/>
                <a:gd name="T15" fmla="*/ 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74">
                  <a:moveTo>
                    <a:pt x="16" y="1"/>
                  </a:moveTo>
                  <a:cubicBezTo>
                    <a:pt x="24" y="0"/>
                    <a:pt x="34" y="0"/>
                    <a:pt x="41" y="2"/>
                  </a:cubicBezTo>
                  <a:cubicBezTo>
                    <a:pt x="54" y="6"/>
                    <a:pt x="60" y="14"/>
                    <a:pt x="63" y="25"/>
                  </a:cubicBezTo>
                  <a:cubicBezTo>
                    <a:pt x="66" y="37"/>
                    <a:pt x="67" y="57"/>
                    <a:pt x="61" y="67"/>
                  </a:cubicBezTo>
                  <a:cubicBezTo>
                    <a:pt x="56" y="74"/>
                    <a:pt x="47" y="73"/>
                    <a:pt x="40" y="71"/>
                  </a:cubicBezTo>
                  <a:cubicBezTo>
                    <a:pt x="32" y="69"/>
                    <a:pt x="22" y="66"/>
                    <a:pt x="15" y="61"/>
                  </a:cubicBezTo>
                  <a:cubicBezTo>
                    <a:pt x="6" y="54"/>
                    <a:pt x="1" y="38"/>
                    <a:pt x="0" y="27"/>
                  </a:cubicBezTo>
                  <a:cubicBezTo>
                    <a:pt x="0" y="18"/>
                    <a:pt x="5" y="3"/>
                    <a:pt x="16" y="1"/>
                  </a:cubicBezTo>
                  <a:close/>
                </a:path>
              </a:pathLst>
            </a:custGeom>
            <a:solidFill>
              <a:srgbClr val="F7C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îṥļiḑè"/>
            <p:cNvSpPr/>
            <p:nvPr/>
          </p:nvSpPr>
          <p:spPr bwMode="auto">
            <a:xfrm>
              <a:off x="6249988" y="2027238"/>
              <a:ext cx="104775" cy="68263"/>
            </a:xfrm>
            <a:custGeom>
              <a:avLst/>
              <a:gdLst>
                <a:gd name="T0" fmla="*/ 0 w 32"/>
                <a:gd name="T1" fmla="*/ 0 h 21"/>
                <a:gd name="T2" fmla="*/ 3 w 32"/>
                <a:gd name="T3" fmla="*/ 3 h 21"/>
                <a:gd name="T4" fmla="*/ 28 w 32"/>
                <a:gd name="T5" fmla="*/ 13 h 21"/>
                <a:gd name="T6" fmla="*/ 32 w 32"/>
                <a:gd name="T7" fmla="*/ 14 h 21"/>
                <a:gd name="T8" fmla="*/ 31 w 32"/>
                <a:gd name="T9" fmla="*/ 19 h 21"/>
                <a:gd name="T10" fmla="*/ 9 w 32"/>
                <a:gd name="T11" fmla="*/ 19 h 21"/>
                <a:gd name="T12" fmla="*/ 0 w 32"/>
                <a:gd name="T13" fmla="*/ 11 h 21"/>
                <a:gd name="T14" fmla="*/ 0 w 32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1">
                  <a:moveTo>
                    <a:pt x="0" y="0"/>
                  </a:moveTo>
                  <a:cubicBezTo>
                    <a:pt x="1" y="1"/>
                    <a:pt x="2" y="2"/>
                    <a:pt x="3" y="3"/>
                  </a:cubicBezTo>
                  <a:cubicBezTo>
                    <a:pt x="10" y="8"/>
                    <a:pt x="20" y="11"/>
                    <a:pt x="28" y="13"/>
                  </a:cubicBezTo>
                  <a:cubicBezTo>
                    <a:pt x="30" y="14"/>
                    <a:pt x="31" y="14"/>
                    <a:pt x="32" y="14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3" y="21"/>
                    <a:pt x="15" y="20"/>
                    <a:pt x="9" y="19"/>
                  </a:cubicBezTo>
                  <a:cubicBezTo>
                    <a:pt x="4" y="17"/>
                    <a:pt x="0" y="15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7B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îṧḷïḑè"/>
            <p:cNvSpPr/>
            <p:nvPr/>
          </p:nvSpPr>
          <p:spPr bwMode="auto">
            <a:xfrm>
              <a:off x="6351588" y="1981201"/>
              <a:ext cx="69850" cy="111125"/>
            </a:xfrm>
            <a:custGeom>
              <a:avLst/>
              <a:gdLst>
                <a:gd name="T0" fmla="*/ 4 w 21"/>
                <a:gd name="T1" fmla="*/ 0 h 34"/>
                <a:gd name="T2" fmla="*/ 12 w 21"/>
                <a:gd name="T3" fmla="*/ 17 h 34"/>
                <a:gd name="T4" fmla="*/ 20 w 21"/>
                <a:gd name="T5" fmla="*/ 18 h 34"/>
                <a:gd name="T6" fmla="*/ 20 w 21"/>
                <a:gd name="T7" fmla="*/ 25 h 34"/>
                <a:gd name="T8" fmla="*/ 13 w 21"/>
                <a:gd name="T9" fmla="*/ 34 h 34"/>
                <a:gd name="T10" fmla="*/ 1 w 21"/>
                <a:gd name="T11" fmla="*/ 26 h 34"/>
                <a:gd name="T12" fmla="*/ 0 w 21"/>
                <a:gd name="T13" fmla="*/ 3 h 34"/>
                <a:gd name="T14" fmla="*/ 1 w 21"/>
                <a:gd name="T15" fmla="*/ 1 h 34"/>
                <a:gd name="T16" fmla="*/ 4 w 21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0"/>
                  </a:moveTo>
                  <a:cubicBezTo>
                    <a:pt x="4" y="0"/>
                    <a:pt x="7" y="15"/>
                    <a:pt x="12" y="17"/>
                  </a:cubicBezTo>
                  <a:cubicBezTo>
                    <a:pt x="17" y="20"/>
                    <a:pt x="20" y="18"/>
                    <a:pt x="20" y="18"/>
                  </a:cubicBezTo>
                  <a:cubicBezTo>
                    <a:pt x="20" y="18"/>
                    <a:pt x="21" y="22"/>
                    <a:pt x="20" y="25"/>
                  </a:cubicBezTo>
                  <a:cubicBezTo>
                    <a:pt x="19" y="28"/>
                    <a:pt x="15" y="34"/>
                    <a:pt x="13" y="34"/>
                  </a:cubicBezTo>
                  <a:cubicBezTo>
                    <a:pt x="10" y="34"/>
                    <a:pt x="1" y="31"/>
                    <a:pt x="1" y="26"/>
                  </a:cubicBezTo>
                  <a:cubicBezTo>
                    <a:pt x="2" y="21"/>
                    <a:pt x="0" y="3"/>
                    <a:pt x="0" y="3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B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iṣliḍè"/>
            <p:cNvSpPr/>
            <p:nvPr/>
          </p:nvSpPr>
          <p:spPr bwMode="auto">
            <a:xfrm>
              <a:off x="6210300" y="1822451"/>
              <a:ext cx="239713" cy="238125"/>
            </a:xfrm>
            <a:custGeom>
              <a:avLst/>
              <a:gdLst>
                <a:gd name="T0" fmla="*/ 69 w 73"/>
                <a:gd name="T1" fmla="*/ 5 h 72"/>
                <a:gd name="T2" fmla="*/ 45 w 73"/>
                <a:gd name="T3" fmla="*/ 4 h 72"/>
                <a:gd name="T4" fmla="*/ 10 w 73"/>
                <a:gd name="T5" fmla="*/ 8 h 72"/>
                <a:gd name="T6" fmla="*/ 10 w 73"/>
                <a:gd name="T7" fmla="*/ 8 h 72"/>
                <a:gd name="T8" fmla="*/ 0 w 73"/>
                <a:gd name="T9" fmla="*/ 31 h 72"/>
                <a:gd name="T10" fmla="*/ 6 w 73"/>
                <a:gd name="T11" fmla="*/ 53 h 72"/>
                <a:gd name="T12" fmla="*/ 27 w 73"/>
                <a:gd name="T13" fmla="*/ 71 h 72"/>
                <a:gd name="T14" fmla="*/ 39 w 73"/>
                <a:gd name="T15" fmla="*/ 62 h 72"/>
                <a:gd name="T16" fmla="*/ 36 w 73"/>
                <a:gd name="T17" fmla="*/ 45 h 72"/>
                <a:gd name="T18" fmla="*/ 43 w 73"/>
                <a:gd name="T19" fmla="*/ 51 h 72"/>
                <a:gd name="T20" fmla="*/ 47 w 73"/>
                <a:gd name="T21" fmla="*/ 42 h 72"/>
                <a:gd name="T22" fmla="*/ 47 w 73"/>
                <a:gd name="T23" fmla="*/ 33 h 72"/>
                <a:gd name="T24" fmla="*/ 63 w 73"/>
                <a:gd name="T25" fmla="*/ 27 h 72"/>
                <a:gd name="T26" fmla="*/ 69 w 73"/>
                <a:gd name="T27" fmla="*/ 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3" h="72">
                  <a:moveTo>
                    <a:pt x="69" y="5"/>
                  </a:moveTo>
                  <a:cubicBezTo>
                    <a:pt x="69" y="5"/>
                    <a:pt x="59" y="10"/>
                    <a:pt x="45" y="4"/>
                  </a:cubicBezTo>
                  <a:cubicBezTo>
                    <a:pt x="37" y="0"/>
                    <a:pt x="16" y="1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3" y="13"/>
                    <a:pt x="0" y="24"/>
                    <a:pt x="0" y="31"/>
                  </a:cubicBezTo>
                  <a:cubicBezTo>
                    <a:pt x="1" y="38"/>
                    <a:pt x="3" y="46"/>
                    <a:pt x="6" y="53"/>
                  </a:cubicBezTo>
                  <a:cubicBezTo>
                    <a:pt x="14" y="72"/>
                    <a:pt x="27" y="71"/>
                    <a:pt x="27" y="71"/>
                  </a:cubicBezTo>
                  <a:cubicBezTo>
                    <a:pt x="29" y="70"/>
                    <a:pt x="39" y="62"/>
                    <a:pt x="39" y="62"/>
                  </a:cubicBezTo>
                  <a:cubicBezTo>
                    <a:pt x="35" y="60"/>
                    <a:pt x="32" y="47"/>
                    <a:pt x="36" y="45"/>
                  </a:cubicBezTo>
                  <a:cubicBezTo>
                    <a:pt x="40" y="43"/>
                    <a:pt x="43" y="51"/>
                    <a:pt x="43" y="51"/>
                  </a:cubicBezTo>
                  <a:cubicBezTo>
                    <a:pt x="46" y="50"/>
                    <a:pt x="49" y="47"/>
                    <a:pt x="47" y="42"/>
                  </a:cubicBezTo>
                  <a:cubicBezTo>
                    <a:pt x="45" y="38"/>
                    <a:pt x="47" y="33"/>
                    <a:pt x="47" y="33"/>
                  </a:cubicBezTo>
                  <a:cubicBezTo>
                    <a:pt x="54" y="33"/>
                    <a:pt x="61" y="29"/>
                    <a:pt x="63" y="27"/>
                  </a:cubicBezTo>
                  <a:cubicBezTo>
                    <a:pt x="63" y="27"/>
                    <a:pt x="73" y="21"/>
                    <a:pt x="69" y="5"/>
                  </a:cubicBezTo>
                  <a:close/>
                </a:path>
              </a:pathLst>
            </a:custGeom>
            <a:solidFill>
              <a:srgbClr val="B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ïšḷíḑe"/>
            <p:cNvSpPr/>
            <p:nvPr/>
          </p:nvSpPr>
          <p:spPr bwMode="auto">
            <a:xfrm>
              <a:off x="6238875" y="2043113"/>
              <a:ext cx="125413" cy="82550"/>
            </a:xfrm>
            <a:custGeom>
              <a:avLst/>
              <a:gdLst>
                <a:gd name="T0" fmla="*/ 3 w 38"/>
                <a:gd name="T1" fmla="*/ 0 h 25"/>
                <a:gd name="T2" fmla="*/ 0 w 38"/>
                <a:gd name="T3" fmla="*/ 7 h 25"/>
                <a:gd name="T4" fmla="*/ 38 w 38"/>
                <a:gd name="T5" fmla="*/ 16 h 25"/>
                <a:gd name="T6" fmla="*/ 35 w 38"/>
                <a:gd name="T7" fmla="*/ 11 h 25"/>
                <a:gd name="T8" fmla="*/ 3 w 38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5">
                  <a:moveTo>
                    <a:pt x="3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4" y="25"/>
                    <a:pt x="38" y="16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13" y="15"/>
                    <a:pt x="3" y="0"/>
                  </a:cubicBez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íŝľiḑê"/>
            <p:cNvSpPr/>
            <p:nvPr/>
          </p:nvSpPr>
          <p:spPr bwMode="auto">
            <a:xfrm>
              <a:off x="6394450" y="1911351"/>
              <a:ext cx="63500" cy="82550"/>
            </a:xfrm>
            <a:custGeom>
              <a:avLst/>
              <a:gdLst>
                <a:gd name="T0" fmla="*/ 19 w 19"/>
                <a:gd name="T1" fmla="*/ 0 h 25"/>
                <a:gd name="T2" fmla="*/ 2 w 19"/>
                <a:gd name="T3" fmla="*/ 4 h 25"/>
                <a:gd name="T4" fmla="*/ 0 w 19"/>
                <a:gd name="T5" fmla="*/ 7 h 25"/>
                <a:gd name="T6" fmla="*/ 1 w 19"/>
                <a:gd name="T7" fmla="*/ 23 h 25"/>
                <a:gd name="T8" fmla="*/ 3 w 19"/>
                <a:gd name="T9" fmla="*/ 25 h 25"/>
                <a:gd name="T10" fmla="*/ 19 w 19"/>
                <a:gd name="T11" fmla="*/ 21 h 25"/>
                <a:gd name="T12" fmla="*/ 19 w 19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5">
                  <a:moveTo>
                    <a:pt x="19" y="0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5"/>
                    <a:pt x="0" y="7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4"/>
                    <a:pt x="2" y="25"/>
                    <a:pt x="3" y="25"/>
                  </a:cubicBezTo>
                  <a:cubicBezTo>
                    <a:pt x="19" y="21"/>
                    <a:pt x="19" y="21"/>
                    <a:pt x="19" y="21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EC6B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ïṧľíḑé"/>
            <p:cNvSpPr/>
            <p:nvPr/>
          </p:nvSpPr>
          <p:spPr bwMode="auto">
            <a:xfrm>
              <a:off x="6450013" y="1911351"/>
              <a:ext cx="7938" cy="69850"/>
            </a:xfrm>
            <a:prstGeom prst="rect">
              <a:avLst/>
            </a:prstGeom>
            <a:solidFill>
              <a:srgbClr val="494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íṣļïḑè"/>
            <p:cNvSpPr/>
            <p:nvPr/>
          </p:nvSpPr>
          <p:spPr bwMode="auto">
            <a:xfrm>
              <a:off x="6351588" y="2012951"/>
              <a:ext cx="455613" cy="263525"/>
            </a:xfrm>
            <a:custGeom>
              <a:avLst/>
              <a:gdLst>
                <a:gd name="T0" fmla="*/ 22 w 138"/>
                <a:gd name="T1" fmla="*/ 36 h 80"/>
                <a:gd name="T2" fmla="*/ 122 w 138"/>
                <a:gd name="T3" fmla="*/ 1 h 80"/>
                <a:gd name="T4" fmla="*/ 138 w 138"/>
                <a:gd name="T5" fmla="*/ 15 h 80"/>
                <a:gd name="T6" fmla="*/ 20 w 138"/>
                <a:gd name="T7" fmla="*/ 67 h 80"/>
                <a:gd name="T8" fmla="*/ 22 w 138"/>
                <a:gd name="T9" fmla="*/ 3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80">
                  <a:moveTo>
                    <a:pt x="22" y="36"/>
                  </a:moveTo>
                  <a:cubicBezTo>
                    <a:pt x="22" y="36"/>
                    <a:pt x="80" y="47"/>
                    <a:pt x="122" y="1"/>
                  </a:cubicBezTo>
                  <a:cubicBezTo>
                    <a:pt x="122" y="1"/>
                    <a:pt x="135" y="0"/>
                    <a:pt x="138" y="15"/>
                  </a:cubicBezTo>
                  <a:cubicBezTo>
                    <a:pt x="138" y="15"/>
                    <a:pt x="90" y="80"/>
                    <a:pt x="20" y="67"/>
                  </a:cubicBezTo>
                  <a:cubicBezTo>
                    <a:pt x="20" y="67"/>
                    <a:pt x="0" y="45"/>
                    <a:pt x="22" y="36"/>
                  </a:cubicBezTo>
                  <a:close/>
                </a:path>
              </a:pathLst>
            </a:custGeom>
            <a:solidFill>
              <a:srgbClr val="FFB1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iSḻíďé"/>
            <p:cNvSpPr/>
            <p:nvPr/>
          </p:nvSpPr>
          <p:spPr bwMode="auto">
            <a:xfrm>
              <a:off x="6196013" y="1901826"/>
              <a:ext cx="198438" cy="82550"/>
            </a:xfrm>
            <a:custGeom>
              <a:avLst/>
              <a:gdLst>
                <a:gd name="T0" fmla="*/ 60 w 60"/>
                <a:gd name="T1" fmla="*/ 14 h 25"/>
                <a:gd name="T2" fmla="*/ 5 w 60"/>
                <a:gd name="T3" fmla="*/ 0 h 25"/>
                <a:gd name="T4" fmla="*/ 5 w 60"/>
                <a:gd name="T5" fmla="*/ 10 h 25"/>
                <a:gd name="T6" fmla="*/ 60 w 60"/>
                <a:gd name="T7" fmla="*/ 21 h 25"/>
                <a:gd name="T8" fmla="*/ 60 w 60"/>
                <a:gd name="T9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5">
                  <a:moveTo>
                    <a:pt x="60" y="14"/>
                  </a:moveTo>
                  <a:cubicBezTo>
                    <a:pt x="60" y="14"/>
                    <a:pt x="23" y="18"/>
                    <a:pt x="5" y="0"/>
                  </a:cubicBezTo>
                  <a:cubicBezTo>
                    <a:pt x="5" y="0"/>
                    <a:pt x="0" y="5"/>
                    <a:pt x="5" y="10"/>
                  </a:cubicBezTo>
                  <a:cubicBezTo>
                    <a:pt x="5" y="10"/>
                    <a:pt x="25" y="25"/>
                    <a:pt x="60" y="21"/>
                  </a:cubicBezTo>
                  <a:lnTo>
                    <a:pt x="60" y="14"/>
                  </a:lnTo>
                  <a:close/>
                </a:path>
              </a:pathLst>
            </a:custGeom>
            <a:solidFill>
              <a:srgbClr val="734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ïṩliḑê"/>
            <p:cNvSpPr/>
            <p:nvPr/>
          </p:nvSpPr>
          <p:spPr bwMode="auto">
            <a:xfrm>
              <a:off x="3467100" y="3328988"/>
              <a:ext cx="1412875" cy="503237"/>
            </a:xfrm>
            <a:custGeom>
              <a:avLst/>
              <a:gdLst>
                <a:gd name="T0" fmla="*/ 422 w 426"/>
                <a:gd name="T1" fmla="*/ 8 h 152"/>
                <a:gd name="T2" fmla="*/ 397 w 426"/>
                <a:gd name="T3" fmla="*/ 22 h 152"/>
                <a:gd name="T4" fmla="*/ 211 w 426"/>
                <a:gd name="T5" fmla="*/ 130 h 152"/>
                <a:gd name="T6" fmla="*/ 202 w 426"/>
                <a:gd name="T7" fmla="*/ 130 h 152"/>
                <a:gd name="T8" fmla="*/ 9 w 426"/>
                <a:gd name="T9" fmla="*/ 19 h 152"/>
                <a:gd name="T10" fmla="*/ 3 w 426"/>
                <a:gd name="T11" fmla="*/ 15 h 152"/>
                <a:gd name="T12" fmla="*/ 0 w 426"/>
                <a:gd name="T13" fmla="*/ 10 h 152"/>
                <a:gd name="T14" fmla="*/ 0 w 426"/>
                <a:gd name="T15" fmla="*/ 31 h 152"/>
                <a:gd name="T16" fmla="*/ 3 w 426"/>
                <a:gd name="T17" fmla="*/ 36 h 152"/>
                <a:gd name="T18" fmla="*/ 9 w 426"/>
                <a:gd name="T19" fmla="*/ 39 h 152"/>
                <a:gd name="T20" fmla="*/ 202 w 426"/>
                <a:gd name="T21" fmla="*/ 151 h 152"/>
                <a:gd name="T22" fmla="*/ 211 w 426"/>
                <a:gd name="T23" fmla="*/ 151 h 152"/>
                <a:gd name="T24" fmla="*/ 397 w 426"/>
                <a:gd name="T25" fmla="*/ 43 h 152"/>
                <a:gd name="T26" fmla="*/ 422 w 426"/>
                <a:gd name="T27" fmla="*/ 29 h 152"/>
                <a:gd name="T28" fmla="*/ 426 w 426"/>
                <a:gd name="T29" fmla="*/ 21 h 152"/>
                <a:gd name="T30" fmla="*/ 426 w 426"/>
                <a:gd name="T31" fmla="*/ 21 h 152"/>
                <a:gd name="T32" fmla="*/ 426 w 426"/>
                <a:gd name="T33" fmla="*/ 0 h 152"/>
                <a:gd name="T34" fmla="*/ 426 w 426"/>
                <a:gd name="T35" fmla="*/ 0 h 152"/>
                <a:gd name="T36" fmla="*/ 422 w 426"/>
                <a:gd name="T37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6" h="152">
                  <a:moveTo>
                    <a:pt x="422" y="8"/>
                  </a:moveTo>
                  <a:cubicBezTo>
                    <a:pt x="397" y="22"/>
                    <a:pt x="397" y="22"/>
                    <a:pt x="397" y="22"/>
                  </a:cubicBezTo>
                  <a:cubicBezTo>
                    <a:pt x="211" y="130"/>
                    <a:pt x="211" y="130"/>
                    <a:pt x="211" y="130"/>
                  </a:cubicBezTo>
                  <a:cubicBezTo>
                    <a:pt x="208" y="132"/>
                    <a:pt x="204" y="132"/>
                    <a:pt x="202" y="130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1" y="14"/>
                    <a:pt x="0" y="12"/>
                    <a:pt x="0" y="1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3"/>
                    <a:pt x="1" y="35"/>
                    <a:pt x="3" y="36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202" y="151"/>
                    <a:pt x="202" y="151"/>
                    <a:pt x="202" y="151"/>
                  </a:cubicBezTo>
                  <a:cubicBezTo>
                    <a:pt x="204" y="152"/>
                    <a:pt x="208" y="152"/>
                    <a:pt x="211" y="151"/>
                  </a:cubicBezTo>
                  <a:cubicBezTo>
                    <a:pt x="397" y="43"/>
                    <a:pt x="397" y="43"/>
                    <a:pt x="397" y="43"/>
                  </a:cubicBezTo>
                  <a:cubicBezTo>
                    <a:pt x="422" y="29"/>
                    <a:pt x="422" y="29"/>
                    <a:pt x="422" y="29"/>
                  </a:cubicBezTo>
                  <a:cubicBezTo>
                    <a:pt x="425" y="27"/>
                    <a:pt x="426" y="24"/>
                    <a:pt x="426" y="21"/>
                  </a:cubicBezTo>
                  <a:cubicBezTo>
                    <a:pt x="426" y="21"/>
                    <a:pt x="426" y="21"/>
                    <a:pt x="426" y="21"/>
                  </a:cubicBezTo>
                  <a:cubicBezTo>
                    <a:pt x="426" y="0"/>
                    <a:pt x="426" y="0"/>
                    <a:pt x="426" y="0"/>
                  </a:cubicBezTo>
                  <a:cubicBezTo>
                    <a:pt x="426" y="0"/>
                    <a:pt x="426" y="0"/>
                    <a:pt x="426" y="0"/>
                  </a:cubicBezTo>
                  <a:cubicBezTo>
                    <a:pt x="426" y="3"/>
                    <a:pt x="425" y="7"/>
                    <a:pt x="422" y="8"/>
                  </a:cubicBezTo>
                  <a:close/>
                </a:path>
              </a:pathLst>
            </a:custGeom>
            <a:solidFill>
              <a:srgbClr val="FF7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ïṩḻíḓê"/>
            <p:cNvSpPr/>
            <p:nvPr/>
          </p:nvSpPr>
          <p:spPr bwMode="auto">
            <a:xfrm>
              <a:off x="3467100" y="4154488"/>
              <a:ext cx="1412875" cy="503237"/>
            </a:xfrm>
            <a:custGeom>
              <a:avLst/>
              <a:gdLst>
                <a:gd name="T0" fmla="*/ 422 w 426"/>
                <a:gd name="T1" fmla="*/ 8 h 152"/>
                <a:gd name="T2" fmla="*/ 397 w 426"/>
                <a:gd name="T3" fmla="*/ 22 h 152"/>
                <a:gd name="T4" fmla="*/ 211 w 426"/>
                <a:gd name="T5" fmla="*/ 130 h 152"/>
                <a:gd name="T6" fmla="*/ 202 w 426"/>
                <a:gd name="T7" fmla="*/ 130 h 152"/>
                <a:gd name="T8" fmla="*/ 9 w 426"/>
                <a:gd name="T9" fmla="*/ 18 h 152"/>
                <a:gd name="T10" fmla="*/ 3 w 426"/>
                <a:gd name="T11" fmla="*/ 15 h 152"/>
                <a:gd name="T12" fmla="*/ 0 w 426"/>
                <a:gd name="T13" fmla="*/ 10 h 152"/>
                <a:gd name="T14" fmla="*/ 0 w 426"/>
                <a:gd name="T15" fmla="*/ 31 h 152"/>
                <a:gd name="T16" fmla="*/ 3 w 426"/>
                <a:gd name="T17" fmla="*/ 35 h 152"/>
                <a:gd name="T18" fmla="*/ 9 w 426"/>
                <a:gd name="T19" fmla="*/ 39 h 152"/>
                <a:gd name="T20" fmla="*/ 202 w 426"/>
                <a:gd name="T21" fmla="*/ 151 h 152"/>
                <a:gd name="T22" fmla="*/ 211 w 426"/>
                <a:gd name="T23" fmla="*/ 151 h 152"/>
                <a:gd name="T24" fmla="*/ 397 w 426"/>
                <a:gd name="T25" fmla="*/ 43 h 152"/>
                <a:gd name="T26" fmla="*/ 422 w 426"/>
                <a:gd name="T27" fmla="*/ 29 h 152"/>
                <a:gd name="T28" fmla="*/ 426 w 426"/>
                <a:gd name="T29" fmla="*/ 21 h 152"/>
                <a:gd name="T30" fmla="*/ 426 w 426"/>
                <a:gd name="T31" fmla="*/ 21 h 152"/>
                <a:gd name="T32" fmla="*/ 426 w 426"/>
                <a:gd name="T33" fmla="*/ 0 h 152"/>
                <a:gd name="T34" fmla="*/ 426 w 426"/>
                <a:gd name="T35" fmla="*/ 0 h 152"/>
                <a:gd name="T36" fmla="*/ 422 w 426"/>
                <a:gd name="T37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6" h="152">
                  <a:moveTo>
                    <a:pt x="422" y="8"/>
                  </a:moveTo>
                  <a:cubicBezTo>
                    <a:pt x="397" y="22"/>
                    <a:pt x="397" y="22"/>
                    <a:pt x="397" y="22"/>
                  </a:cubicBezTo>
                  <a:cubicBezTo>
                    <a:pt x="211" y="130"/>
                    <a:pt x="211" y="130"/>
                    <a:pt x="211" y="130"/>
                  </a:cubicBezTo>
                  <a:cubicBezTo>
                    <a:pt x="208" y="132"/>
                    <a:pt x="204" y="132"/>
                    <a:pt x="202" y="130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1" y="14"/>
                    <a:pt x="0" y="12"/>
                    <a:pt x="0" y="1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3"/>
                    <a:pt x="1" y="34"/>
                    <a:pt x="3" y="35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202" y="151"/>
                    <a:pt x="202" y="151"/>
                    <a:pt x="202" y="151"/>
                  </a:cubicBezTo>
                  <a:cubicBezTo>
                    <a:pt x="204" y="152"/>
                    <a:pt x="208" y="152"/>
                    <a:pt x="211" y="151"/>
                  </a:cubicBezTo>
                  <a:cubicBezTo>
                    <a:pt x="397" y="43"/>
                    <a:pt x="397" y="43"/>
                    <a:pt x="397" y="43"/>
                  </a:cubicBezTo>
                  <a:cubicBezTo>
                    <a:pt x="422" y="29"/>
                    <a:pt x="422" y="29"/>
                    <a:pt x="422" y="29"/>
                  </a:cubicBezTo>
                  <a:cubicBezTo>
                    <a:pt x="425" y="27"/>
                    <a:pt x="426" y="24"/>
                    <a:pt x="426" y="21"/>
                  </a:cubicBezTo>
                  <a:cubicBezTo>
                    <a:pt x="426" y="21"/>
                    <a:pt x="426" y="21"/>
                    <a:pt x="426" y="21"/>
                  </a:cubicBezTo>
                  <a:cubicBezTo>
                    <a:pt x="426" y="0"/>
                    <a:pt x="426" y="0"/>
                    <a:pt x="426" y="0"/>
                  </a:cubicBezTo>
                  <a:cubicBezTo>
                    <a:pt x="426" y="0"/>
                    <a:pt x="426" y="0"/>
                    <a:pt x="426" y="0"/>
                  </a:cubicBezTo>
                  <a:cubicBezTo>
                    <a:pt x="426" y="3"/>
                    <a:pt x="425" y="6"/>
                    <a:pt x="422" y="8"/>
                  </a:cubicBezTo>
                  <a:close/>
                </a:path>
              </a:pathLst>
            </a:custGeom>
            <a:solidFill>
              <a:srgbClr val="FF7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iṡ1idê"/>
            <p:cNvSpPr/>
            <p:nvPr/>
          </p:nvSpPr>
          <p:spPr bwMode="auto">
            <a:xfrm>
              <a:off x="4408488" y="4238626"/>
              <a:ext cx="2132013" cy="1541463"/>
            </a:xfrm>
            <a:custGeom>
              <a:avLst/>
              <a:gdLst>
                <a:gd name="T0" fmla="*/ 628 w 646"/>
                <a:gd name="T1" fmla="*/ 2 h 468"/>
                <a:gd name="T2" fmla="*/ 581 w 646"/>
                <a:gd name="T3" fmla="*/ 32 h 468"/>
                <a:gd name="T4" fmla="*/ 560 w 646"/>
                <a:gd name="T5" fmla="*/ 52 h 468"/>
                <a:gd name="T6" fmla="*/ 73 w 646"/>
                <a:gd name="T7" fmla="*/ 41 h 468"/>
                <a:gd name="T8" fmla="*/ 59 w 646"/>
                <a:gd name="T9" fmla="*/ 28 h 468"/>
                <a:gd name="T10" fmla="*/ 0 w 646"/>
                <a:gd name="T11" fmla="*/ 16 h 468"/>
                <a:gd name="T12" fmla="*/ 0 w 646"/>
                <a:gd name="T13" fmla="*/ 284 h 468"/>
                <a:gd name="T14" fmla="*/ 3 w 646"/>
                <a:gd name="T15" fmla="*/ 291 h 468"/>
                <a:gd name="T16" fmla="*/ 13 w 646"/>
                <a:gd name="T17" fmla="*/ 297 h 468"/>
                <a:gd name="T18" fmla="*/ 305 w 646"/>
                <a:gd name="T19" fmla="*/ 466 h 468"/>
                <a:gd name="T20" fmla="*/ 319 w 646"/>
                <a:gd name="T21" fmla="*/ 466 h 468"/>
                <a:gd name="T22" fmla="*/ 602 w 646"/>
                <a:gd name="T23" fmla="*/ 303 h 468"/>
                <a:gd name="T24" fmla="*/ 639 w 646"/>
                <a:gd name="T25" fmla="*/ 281 h 468"/>
                <a:gd name="T26" fmla="*/ 646 w 646"/>
                <a:gd name="T27" fmla="*/ 269 h 468"/>
                <a:gd name="T28" fmla="*/ 646 w 646"/>
                <a:gd name="T29" fmla="*/ 269 h 468"/>
                <a:gd name="T30" fmla="*/ 646 w 646"/>
                <a:gd name="T31" fmla="*/ 0 h 468"/>
                <a:gd name="T32" fmla="*/ 628 w 646"/>
                <a:gd name="T33" fmla="*/ 2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468">
                  <a:moveTo>
                    <a:pt x="628" y="2"/>
                  </a:moveTo>
                  <a:cubicBezTo>
                    <a:pt x="581" y="32"/>
                    <a:pt x="581" y="32"/>
                    <a:pt x="581" y="32"/>
                  </a:cubicBezTo>
                  <a:cubicBezTo>
                    <a:pt x="560" y="52"/>
                    <a:pt x="560" y="52"/>
                    <a:pt x="560" y="52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7"/>
                    <a:pt x="1" y="290"/>
                    <a:pt x="3" y="291"/>
                  </a:cubicBezTo>
                  <a:cubicBezTo>
                    <a:pt x="13" y="297"/>
                    <a:pt x="13" y="297"/>
                    <a:pt x="13" y="297"/>
                  </a:cubicBezTo>
                  <a:cubicBezTo>
                    <a:pt x="305" y="466"/>
                    <a:pt x="305" y="466"/>
                    <a:pt x="305" y="466"/>
                  </a:cubicBezTo>
                  <a:cubicBezTo>
                    <a:pt x="310" y="468"/>
                    <a:pt x="315" y="468"/>
                    <a:pt x="319" y="466"/>
                  </a:cubicBezTo>
                  <a:cubicBezTo>
                    <a:pt x="602" y="303"/>
                    <a:pt x="602" y="303"/>
                    <a:pt x="602" y="303"/>
                  </a:cubicBezTo>
                  <a:cubicBezTo>
                    <a:pt x="639" y="281"/>
                    <a:pt x="639" y="281"/>
                    <a:pt x="639" y="281"/>
                  </a:cubicBezTo>
                  <a:cubicBezTo>
                    <a:pt x="644" y="279"/>
                    <a:pt x="646" y="274"/>
                    <a:pt x="646" y="269"/>
                  </a:cubicBezTo>
                  <a:cubicBezTo>
                    <a:pt x="646" y="269"/>
                    <a:pt x="646" y="269"/>
                    <a:pt x="646" y="269"/>
                  </a:cubicBezTo>
                  <a:cubicBezTo>
                    <a:pt x="646" y="0"/>
                    <a:pt x="646" y="0"/>
                    <a:pt x="646" y="0"/>
                  </a:cubicBezTo>
                  <a:lnTo>
                    <a:pt x="628" y="2"/>
                  </a:lnTo>
                  <a:close/>
                </a:path>
              </a:pathLst>
            </a:custGeom>
            <a:gradFill>
              <a:gsLst>
                <a:gs pos="0">
                  <a:srgbClr val="76BEF5"/>
                </a:gs>
                <a:gs pos="100000">
                  <a:srgbClr val="89DCFD"/>
                </a:gs>
                <a:gs pos="44000">
                  <a:srgbClr val="81CFFA"/>
                </a:gs>
              </a:gsLst>
              <a:lin ang="0" scaled="1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ïṧ1îḓé"/>
            <p:cNvSpPr/>
            <p:nvPr/>
          </p:nvSpPr>
          <p:spPr bwMode="auto">
            <a:xfrm>
              <a:off x="4400550" y="3635376"/>
              <a:ext cx="2146300" cy="1262063"/>
            </a:xfrm>
            <a:custGeom>
              <a:avLst/>
              <a:gdLst>
                <a:gd name="T0" fmla="*/ 641 w 650"/>
                <a:gd name="T1" fmla="*/ 172 h 383"/>
                <a:gd name="T2" fmla="*/ 641 w 650"/>
                <a:gd name="T3" fmla="*/ 171 h 383"/>
                <a:gd name="T4" fmla="*/ 348 w 650"/>
                <a:gd name="T5" fmla="*/ 2 h 383"/>
                <a:gd name="T6" fmla="*/ 334 w 650"/>
                <a:gd name="T7" fmla="*/ 2 h 383"/>
                <a:gd name="T8" fmla="*/ 66 w 650"/>
                <a:gd name="T9" fmla="*/ 158 h 383"/>
                <a:gd name="T10" fmla="*/ 5 w 650"/>
                <a:gd name="T11" fmla="*/ 192 h 383"/>
                <a:gd name="T12" fmla="*/ 5 w 650"/>
                <a:gd name="T13" fmla="*/ 206 h 383"/>
                <a:gd name="T14" fmla="*/ 15 w 650"/>
                <a:gd name="T15" fmla="*/ 211 h 383"/>
                <a:gd name="T16" fmla="*/ 307 w 650"/>
                <a:gd name="T17" fmla="*/ 380 h 383"/>
                <a:gd name="T18" fmla="*/ 321 w 650"/>
                <a:gd name="T19" fmla="*/ 380 h 383"/>
                <a:gd name="T20" fmla="*/ 604 w 650"/>
                <a:gd name="T21" fmla="*/ 217 h 383"/>
                <a:gd name="T22" fmla="*/ 641 w 650"/>
                <a:gd name="T23" fmla="*/ 196 h 383"/>
                <a:gd name="T24" fmla="*/ 641 w 650"/>
                <a:gd name="T25" fmla="*/ 172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0" h="383">
                  <a:moveTo>
                    <a:pt x="641" y="172"/>
                  </a:moveTo>
                  <a:cubicBezTo>
                    <a:pt x="641" y="171"/>
                    <a:pt x="641" y="171"/>
                    <a:pt x="641" y="171"/>
                  </a:cubicBezTo>
                  <a:cubicBezTo>
                    <a:pt x="348" y="2"/>
                    <a:pt x="348" y="2"/>
                    <a:pt x="348" y="2"/>
                  </a:cubicBezTo>
                  <a:cubicBezTo>
                    <a:pt x="344" y="0"/>
                    <a:pt x="339" y="0"/>
                    <a:pt x="334" y="2"/>
                  </a:cubicBezTo>
                  <a:cubicBezTo>
                    <a:pt x="66" y="158"/>
                    <a:pt x="66" y="158"/>
                    <a:pt x="66" y="158"/>
                  </a:cubicBezTo>
                  <a:cubicBezTo>
                    <a:pt x="5" y="192"/>
                    <a:pt x="5" y="192"/>
                    <a:pt x="5" y="192"/>
                  </a:cubicBezTo>
                  <a:cubicBezTo>
                    <a:pt x="0" y="195"/>
                    <a:pt x="0" y="203"/>
                    <a:pt x="5" y="206"/>
                  </a:cubicBezTo>
                  <a:cubicBezTo>
                    <a:pt x="15" y="211"/>
                    <a:pt x="15" y="211"/>
                    <a:pt x="15" y="211"/>
                  </a:cubicBezTo>
                  <a:cubicBezTo>
                    <a:pt x="307" y="380"/>
                    <a:pt x="307" y="380"/>
                    <a:pt x="307" y="380"/>
                  </a:cubicBezTo>
                  <a:cubicBezTo>
                    <a:pt x="312" y="383"/>
                    <a:pt x="317" y="383"/>
                    <a:pt x="321" y="380"/>
                  </a:cubicBezTo>
                  <a:cubicBezTo>
                    <a:pt x="604" y="217"/>
                    <a:pt x="604" y="217"/>
                    <a:pt x="604" y="217"/>
                  </a:cubicBezTo>
                  <a:cubicBezTo>
                    <a:pt x="641" y="196"/>
                    <a:pt x="641" y="196"/>
                    <a:pt x="641" y="196"/>
                  </a:cubicBezTo>
                  <a:cubicBezTo>
                    <a:pt x="650" y="190"/>
                    <a:pt x="650" y="177"/>
                    <a:pt x="641" y="172"/>
                  </a:cubicBez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îSlídé"/>
            <p:cNvSpPr/>
            <p:nvPr/>
          </p:nvSpPr>
          <p:spPr bwMode="auto">
            <a:xfrm>
              <a:off x="4408488" y="4637088"/>
              <a:ext cx="2132013" cy="727075"/>
            </a:xfrm>
            <a:custGeom>
              <a:avLst/>
              <a:gdLst>
                <a:gd name="T0" fmla="*/ 639 w 646"/>
                <a:gd name="T1" fmla="*/ 12 h 221"/>
                <a:gd name="T2" fmla="*/ 602 w 646"/>
                <a:gd name="T3" fmla="*/ 33 h 221"/>
                <a:gd name="T4" fmla="*/ 319 w 646"/>
                <a:gd name="T5" fmla="*/ 197 h 221"/>
                <a:gd name="T6" fmla="*/ 305 w 646"/>
                <a:gd name="T7" fmla="*/ 197 h 221"/>
                <a:gd name="T8" fmla="*/ 13 w 646"/>
                <a:gd name="T9" fmla="*/ 28 h 221"/>
                <a:gd name="T10" fmla="*/ 3 w 646"/>
                <a:gd name="T11" fmla="*/ 22 h 221"/>
                <a:gd name="T12" fmla="*/ 0 w 646"/>
                <a:gd name="T13" fmla="*/ 15 h 221"/>
                <a:gd name="T14" fmla="*/ 0 w 646"/>
                <a:gd name="T15" fmla="*/ 37 h 221"/>
                <a:gd name="T16" fmla="*/ 3 w 646"/>
                <a:gd name="T17" fmla="*/ 44 h 221"/>
                <a:gd name="T18" fmla="*/ 13 w 646"/>
                <a:gd name="T19" fmla="*/ 49 h 221"/>
                <a:gd name="T20" fmla="*/ 305 w 646"/>
                <a:gd name="T21" fmla="*/ 218 h 221"/>
                <a:gd name="T22" fmla="*/ 319 w 646"/>
                <a:gd name="T23" fmla="*/ 218 h 221"/>
                <a:gd name="T24" fmla="*/ 602 w 646"/>
                <a:gd name="T25" fmla="*/ 55 h 221"/>
                <a:gd name="T26" fmla="*/ 639 w 646"/>
                <a:gd name="T27" fmla="*/ 34 h 221"/>
                <a:gd name="T28" fmla="*/ 646 w 646"/>
                <a:gd name="T29" fmla="*/ 21 h 221"/>
                <a:gd name="T30" fmla="*/ 646 w 646"/>
                <a:gd name="T31" fmla="*/ 21 h 221"/>
                <a:gd name="T32" fmla="*/ 646 w 646"/>
                <a:gd name="T33" fmla="*/ 0 h 221"/>
                <a:gd name="T34" fmla="*/ 646 w 646"/>
                <a:gd name="T35" fmla="*/ 0 h 221"/>
                <a:gd name="T36" fmla="*/ 639 w 646"/>
                <a:gd name="T37" fmla="*/ 1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6" h="221">
                  <a:moveTo>
                    <a:pt x="639" y="12"/>
                  </a:moveTo>
                  <a:cubicBezTo>
                    <a:pt x="602" y="33"/>
                    <a:pt x="602" y="33"/>
                    <a:pt x="602" y="33"/>
                  </a:cubicBezTo>
                  <a:cubicBezTo>
                    <a:pt x="319" y="197"/>
                    <a:pt x="319" y="197"/>
                    <a:pt x="319" y="197"/>
                  </a:cubicBezTo>
                  <a:cubicBezTo>
                    <a:pt x="315" y="199"/>
                    <a:pt x="310" y="199"/>
                    <a:pt x="305" y="197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1" y="21"/>
                    <a:pt x="0" y="18"/>
                    <a:pt x="0" y="1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0"/>
                    <a:pt x="1" y="42"/>
                    <a:pt x="3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305" y="218"/>
                    <a:pt x="305" y="218"/>
                    <a:pt x="305" y="218"/>
                  </a:cubicBezTo>
                  <a:cubicBezTo>
                    <a:pt x="310" y="221"/>
                    <a:pt x="315" y="221"/>
                    <a:pt x="319" y="218"/>
                  </a:cubicBezTo>
                  <a:cubicBezTo>
                    <a:pt x="602" y="55"/>
                    <a:pt x="602" y="55"/>
                    <a:pt x="602" y="55"/>
                  </a:cubicBezTo>
                  <a:cubicBezTo>
                    <a:pt x="639" y="34"/>
                    <a:pt x="639" y="34"/>
                    <a:pt x="639" y="34"/>
                  </a:cubicBezTo>
                  <a:cubicBezTo>
                    <a:pt x="644" y="31"/>
                    <a:pt x="646" y="26"/>
                    <a:pt x="646" y="21"/>
                  </a:cubicBezTo>
                  <a:cubicBezTo>
                    <a:pt x="646" y="21"/>
                    <a:pt x="646" y="21"/>
                    <a:pt x="646" y="21"/>
                  </a:cubicBezTo>
                  <a:cubicBezTo>
                    <a:pt x="646" y="0"/>
                    <a:pt x="646" y="0"/>
                    <a:pt x="646" y="0"/>
                  </a:cubicBezTo>
                  <a:cubicBezTo>
                    <a:pt x="646" y="0"/>
                    <a:pt x="646" y="0"/>
                    <a:pt x="646" y="0"/>
                  </a:cubicBezTo>
                  <a:cubicBezTo>
                    <a:pt x="646" y="5"/>
                    <a:pt x="644" y="9"/>
                    <a:pt x="639" y="12"/>
                  </a:cubicBez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ísḷïḍe"/>
            <p:cNvSpPr/>
            <p:nvPr/>
          </p:nvSpPr>
          <p:spPr bwMode="auto">
            <a:xfrm>
              <a:off x="6021388" y="3902076"/>
              <a:ext cx="115888" cy="134938"/>
            </a:xfrm>
            <a:custGeom>
              <a:avLst/>
              <a:gdLst>
                <a:gd name="T0" fmla="*/ 27 w 35"/>
                <a:gd name="T1" fmla="*/ 10 h 41"/>
                <a:gd name="T2" fmla="*/ 14 w 35"/>
                <a:gd name="T3" fmla="*/ 8 h 41"/>
                <a:gd name="T4" fmla="*/ 0 w 35"/>
                <a:gd name="T5" fmla="*/ 25 h 41"/>
                <a:gd name="T6" fmla="*/ 13 w 35"/>
                <a:gd name="T7" fmla="*/ 41 h 41"/>
                <a:gd name="T8" fmla="*/ 27 w 35"/>
                <a:gd name="T9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41">
                  <a:moveTo>
                    <a:pt x="27" y="10"/>
                  </a:moveTo>
                  <a:cubicBezTo>
                    <a:pt x="21" y="0"/>
                    <a:pt x="14" y="8"/>
                    <a:pt x="14" y="8"/>
                  </a:cubicBezTo>
                  <a:cubicBezTo>
                    <a:pt x="5" y="5"/>
                    <a:pt x="0" y="25"/>
                    <a:pt x="0" y="25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35" y="35"/>
                    <a:pt x="33" y="19"/>
                    <a:pt x="27" y="10"/>
                  </a:cubicBezTo>
                  <a:close/>
                </a:path>
              </a:pathLst>
            </a:custGeom>
            <a:solidFill>
              <a:srgbClr val="F7C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íŝlîḍe"/>
            <p:cNvSpPr/>
            <p:nvPr/>
          </p:nvSpPr>
          <p:spPr bwMode="auto">
            <a:xfrm>
              <a:off x="5745163" y="4340226"/>
              <a:ext cx="92075" cy="125413"/>
            </a:xfrm>
            <a:custGeom>
              <a:avLst/>
              <a:gdLst>
                <a:gd name="T0" fmla="*/ 27 w 28"/>
                <a:gd name="T1" fmla="*/ 16 h 38"/>
                <a:gd name="T2" fmla="*/ 19 w 28"/>
                <a:gd name="T3" fmla="*/ 7 h 38"/>
                <a:gd name="T4" fmla="*/ 0 w 28"/>
                <a:gd name="T5" fmla="*/ 11 h 38"/>
                <a:gd name="T6" fmla="*/ 0 w 28"/>
                <a:gd name="T7" fmla="*/ 29 h 38"/>
                <a:gd name="T8" fmla="*/ 27 w 28"/>
                <a:gd name="T9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8">
                  <a:moveTo>
                    <a:pt x="27" y="16"/>
                  </a:moveTo>
                  <a:cubicBezTo>
                    <a:pt x="28" y="6"/>
                    <a:pt x="19" y="7"/>
                    <a:pt x="19" y="7"/>
                  </a:cubicBezTo>
                  <a:cubicBezTo>
                    <a:pt x="15" y="0"/>
                    <a:pt x="0" y="11"/>
                    <a:pt x="0" y="1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8" y="38"/>
                    <a:pt x="26" y="26"/>
                    <a:pt x="27" y="16"/>
                  </a:cubicBezTo>
                  <a:close/>
                </a:path>
              </a:pathLst>
            </a:custGeom>
            <a:solidFill>
              <a:srgbClr val="F7C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îSḻîḓe"/>
            <p:cNvSpPr/>
            <p:nvPr/>
          </p:nvSpPr>
          <p:spPr bwMode="auto">
            <a:xfrm>
              <a:off x="5654675" y="3967163"/>
              <a:ext cx="412750" cy="260350"/>
            </a:xfrm>
            <a:custGeom>
              <a:avLst/>
              <a:gdLst>
                <a:gd name="T0" fmla="*/ 1 w 125"/>
                <a:gd name="T1" fmla="*/ 37 h 79"/>
                <a:gd name="T2" fmla="*/ 111 w 125"/>
                <a:gd name="T3" fmla="*/ 0 h 79"/>
                <a:gd name="T4" fmla="*/ 125 w 125"/>
                <a:gd name="T5" fmla="*/ 21 h 79"/>
                <a:gd name="T6" fmla="*/ 0 w 125"/>
                <a:gd name="T7" fmla="*/ 72 h 79"/>
                <a:gd name="T8" fmla="*/ 1 w 125"/>
                <a:gd name="T9" fmla="*/ 3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9">
                  <a:moveTo>
                    <a:pt x="1" y="37"/>
                  </a:moveTo>
                  <a:cubicBezTo>
                    <a:pt x="1" y="37"/>
                    <a:pt x="65" y="48"/>
                    <a:pt x="111" y="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5" y="21"/>
                    <a:pt x="84" y="79"/>
                    <a:pt x="0" y="72"/>
                  </a:cubicBezTo>
                  <a:lnTo>
                    <a:pt x="1" y="37"/>
                  </a:lnTo>
                  <a:close/>
                </a:path>
              </a:pathLst>
            </a:custGeom>
            <a:solidFill>
              <a:srgbClr val="EC6B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ísḻiḍe"/>
            <p:cNvSpPr/>
            <p:nvPr/>
          </p:nvSpPr>
          <p:spPr bwMode="auto">
            <a:xfrm>
              <a:off x="5849938" y="5035551"/>
              <a:ext cx="195263" cy="177800"/>
            </a:xfrm>
            <a:custGeom>
              <a:avLst/>
              <a:gdLst>
                <a:gd name="T0" fmla="*/ 30 w 59"/>
                <a:gd name="T1" fmla="*/ 4 h 54"/>
                <a:gd name="T2" fmla="*/ 39 w 59"/>
                <a:gd name="T3" fmla="*/ 21 h 54"/>
                <a:gd name="T4" fmla="*/ 56 w 59"/>
                <a:gd name="T5" fmla="*/ 41 h 54"/>
                <a:gd name="T6" fmla="*/ 33 w 59"/>
                <a:gd name="T7" fmla="*/ 46 h 54"/>
                <a:gd name="T8" fmla="*/ 6 w 59"/>
                <a:gd name="T9" fmla="*/ 36 h 54"/>
                <a:gd name="T10" fmla="*/ 3 w 59"/>
                <a:gd name="T11" fmla="*/ 11 h 54"/>
                <a:gd name="T12" fmla="*/ 30 w 59"/>
                <a:gd name="T13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4">
                  <a:moveTo>
                    <a:pt x="30" y="4"/>
                  </a:moveTo>
                  <a:cubicBezTo>
                    <a:pt x="30" y="4"/>
                    <a:pt x="31" y="19"/>
                    <a:pt x="39" y="21"/>
                  </a:cubicBezTo>
                  <a:cubicBezTo>
                    <a:pt x="46" y="24"/>
                    <a:pt x="59" y="28"/>
                    <a:pt x="56" y="41"/>
                  </a:cubicBezTo>
                  <a:cubicBezTo>
                    <a:pt x="52" y="54"/>
                    <a:pt x="36" y="48"/>
                    <a:pt x="33" y="46"/>
                  </a:cubicBezTo>
                  <a:cubicBezTo>
                    <a:pt x="30" y="45"/>
                    <a:pt x="13" y="38"/>
                    <a:pt x="6" y="36"/>
                  </a:cubicBezTo>
                  <a:cubicBezTo>
                    <a:pt x="0" y="34"/>
                    <a:pt x="1" y="21"/>
                    <a:pt x="3" y="11"/>
                  </a:cubicBezTo>
                  <a:cubicBezTo>
                    <a:pt x="5" y="0"/>
                    <a:pt x="30" y="4"/>
                    <a:pt x="30" y="4"/>
                  </a:cubicBezTo>
                  <a:close/>
                </a:path>
              </a:pathLst>
            </a:custGeom>
            <a:solidFill>
              <a:srgbClr val="C67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îsḷîḍé"/>
            <p:cNvSpPr/>
            <p:nvPr/>
          </p:nvSpPr>
          <p:spPr bwMode="auto">
            <a:xfrm>
              <a:off x="5688013" y="5103813"/>
              <a:ext cx="211138" cy="168275"/>
            </a:xfrm>
            <a:custGeom>
              <a:avLst/>
              <a:gdLst>
                <a:gd name="T0" fmla="*/ 32 w 64"/>
                <a:gd name="T1" fmla="*/ 3 h 51"/>
                <a:gd name="T2" fmla="*/ 40 w 64"/>
                <a:gd name="T3" fmla="*/ 20 h 51"/>
                <a:gd name="T4" fmla="*/ 57 w 64"/>
                <a:gd name="T5" fmla="*/ 40 h 51"/>
                <a:gd name="T6" fmla="*/ 35 w 64"/>
                <a:gd name="T7" fmla="*/ 46 h 51"/>
                <a:gd name="T8" fmla="*/ 6 w 64"/>
                <a:gd name="T9" fmla="*/ 35 h 51"/>
                <a:gd name="T10" fmla="*/ 3 w 64"/>
                <a:gd name="T11" fmla="*/ 11 h 51"/>
                <a:gd name="T12" fmla="*/ 32 w 64"/>
                <a:gd name="T13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51">
                  <a:moveTo>
                    <a:pt x="32" y="3"/>
                  </a:moveTo>
                  <a:cubicBezTo>
                    <a:pt x="32" y="3"/>
                    <a:pt x="32" y="18"/>
                    <a:pt x="40" y="20"/>
                  </a:cubicBezTo>
                  <a:cubicBezTo>
                    <a:pt x="47" y="22"/>
                    <a:pt x="64" y="29"/>
                    <a:pt x="57" y="40"/>
                  </a:cubicBezTo>
                  <a:cubicBezTo>
                    <a:pt x="50" y="51"/>
                    <a:pt x="38" y="47"/>
                    <a:pt x="35" y="46"/>
                  </a:cubicBezTo>
                  <a:cubicBezTo>
                    <a:pt x="32" y="44"/>
                    <a:pt x="12" y="37"/>
                    <a:pt x="6" y="35"/>
                  </a:cubicBezTo>
                  <a:cubicBezTo>
                    <a:pt x="0" y="32"/>
                    <a:pt x="0" y="21"/>
                    <a:pt x="3" y="11"/>
                  </a:cubicBezTo>
                  <a:cubicBezTo>
                    <a:pt x="5" y="0"/>
                    <a:pt x="32" y="3"/>
                    <a:pt x="32" y="3"/>
                  </a:cubicBezTo>
                  <a:close/>
                </a:path>
              </a:pathLst>
            </a:custGeom>
            <a:solidFill>
              <a:srgbClr val="C67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íṩľídé"/>
            <p:cNvSpPr/>
            <p:nvPr/>
          </p:nvSpPr>
          <p:spPr bwMode="auto">
            <a:xfrm>
              <a:off x="5510213" y="4518026"/>
              <a:ext cx="465138" cy="588963"/>
            </a:xfrm>
            <a:custGeom>
              <a:avLst/>
              <a:gdLst>
                <a:gd name="T0" fmla="*/ 46 w 141"/>
                <a:gd name="T1" fmla="*/ 0 h 179"/>
                <a:gd name="T2" fmla="*/ 128 w 141"/>
                <a:gd name="T3" fmla="*/ 60 h 179"/>
                <a:gd name="T4" fmla="*/ 139 w 141"/>
                <a:gd name="T5" fmla="*/ 163 h 179"/>
                <a:gd name="T6" fmla="*/ 100 w 141"/>
                <a:gd name="T7" fmla="*/ 173 h 179"/>
                <a:gd name="T8" fmla="*/ 90 w 141"/>
                <a:gd name="T9" fmla="*/ 75 h 179"/>
                <a:gd name="T10" fmla="*/ 8 w 141"/>
                <a:gd name="T11" fmla="*/ 31 h 179"/>
                <a:gd name="T12" fmla="*/ 0 w 141"/>
                <a:gd name="T13" fmla="*/ 3 h 179"/>
                <a:gd name="T14" fmla="*/ 46 w 141"/>
                <a:gd name="T15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179">
                  <a:moveTo>
                    <a:pt x="46" y="0"/>
                  </a:moveTo>
                  <a:cubicBezTo>
                    <a:pt x="46" y="0"/>
                    <a:pt x="97" y="29"/>
                    <a:pt x="128" y="60"/>
                  </a:cubicBezTo>
                  <a:cubicBezTo>
                    <a:pt x="128" y="60"/>
                    <a:pt x="141" y="119"/>
                    <a:pt x="139" y="163"/>
                  </a:cubicBezTo>
                  <a:cubicBezTo>
                    <a:pt x="139" y="163"/>
                    <a:pt x="128" y="179"/>
                    <a:pt x="100" y="173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494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i$ḻïḑè"/>
            <p:cNvSpPr/>
            <p:nvPr/>
          </p:nvSpPr>
          <p:spPr bwMode="auto">
            <a:xfrm>
              <a:off x="5391150" y="4560888"/>
              <a:ext cx="428625" cy="622300"/>
            </a:xfrm>
            <a:custGeom>
              <a:avLst/>
              <a:gdLst>
                <a:gd name="T0" fmla="*/ 36 w 130"/>
                <a:gd name="T1" fmla="*/ 0 h 189"/>
                <a:gd name="T2" fmla="*/ 119 w 130"/>
                <a:gd name="T3" fmla="*/ 65 h 189"/>
                <a:gd name="T4" fmla="*/ 128 w 130"/>
                <a:gd name="T5" fmla="*/ 173 h 189"/>
                <a:gd name="T6" fmla="*/ 87 w 130"/>
                <a:gd name="T7" fmla="*/ 179 h 189"/>
                <a:gd name="T8" fmla="*/ 75 w 130"/>
                <a:gd name="T9" fmla="*/ 83 h 189"/>
                <a:gd name="T10" fmla="*/ 9 w 130"/>
                <a:gd name="T11" fmla="*/ 49 h 189"/>
                <a:gd name="T12" fmla="*/ 6 w 130"/>
                <a:gd name="T13" fmla="*/ 5 h 189"/>
                <a:gd name="T14" fmla="*/ 36 w 130"/>
                <a:gd name="T15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89">
                  <a:moveTo>
                    <a:pt x="36" y="0"/>
                  </a:moveTo>
                  <a:cubicBezTo>
                    <a:pt x="36" y="0"/>
                    <a:pt x="111" y="53"/>
                    <a:pt x="119" y="65"/>
                  </a:cubicBezTo>
                  <a:cubicBezTo>
                    <a:pt x="119" y="65"/>
                    <a:pt x="130" y="140"/>
                    <a:pt x="128" y="173"/>
                  </a:cubicBezTo>
                  <a:cubicBezTo>
                    <a:pt x="128" y="173"/>
                    <a:pt x="106" y="189"/>
                    <a:pt x="87" y="179"/>
                  </a:cubicBezTo>
                  <a:cubicBezTo>
                    <a:pt x="87" y="179"/>
                    <a:pt x="76" y="92"/>
                    <a:pt x="75" y="83"/>
                  </a:cubicBezTo>
                  <a:cubicBezTo>
                    <a:pt x="75" y="83"/>
                    <a:pt x="18" y="59"/>
                    <a:pt x="9" y="49"/>
                  </a:cubicBezTo>
                  <a:cubicBezTo>
                    <a:pt x="0" y="39"/>
                    <a:pt x="1" y="13"/>
                    <a:pt x="6" y="5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494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îśľïdé"/>
            <p:cNvSpPr/>
            <p:nvPr/>
          </p:nvSpPr>
          <p:spPr bwMode="auto">
            <a:xfrm>
              <a:off x="5451475" y="4059238"/>
              <a:ext cx="131763" cy="109538"/>
            </a:xfrm>
            <a:custGeom>
              <a:avLst/>
              <a:gdLst>
                <a:gd name="T0" fmla="*/ 2 w 40"/>
                <a:gd name="T1" fmla="*/ 0 h 33"/>
                <a:gd name="T2" fmla="*/ 0 w 40"/>
                <a:gd name="T3" fmla="*/ 18 h 33"/>
                <a:gd name="T4" fmla="*/ 19 w 40"/>
                <a:gd name="T5" fmla="*/ 31 h 33"/>
                <a:gd name="T6" fmla="*/ 40 w 40"/>
                <a:gd name="T7" fmla="*/ 21 h 33"/>
                <a:gd name="T8" fmla="*/ 40 w 40"/>
                <a:gd name="T9" fmla="*/ 7 h 33"/>
                <a:gd name="T10" fmla="*/ 2 w 40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3">
                  <a:moveTo>
                    <a:pt x="2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3" y="30"/>
                    <a:pt x="19" y="31"/>
                  </a:cubicBezTo>
                  <a:cubicBezTo>
                    <a:pt x="34" y="33"/>
                    <a:pt x="40" y="21"/>
                    <a:pt x="40" y="21"/>
                  </a:cubicBezTo>
                  <a:cubicBezTo>
                    <a:pt x="40" y="7"/>
                    <a:pt x="40" y="7"/>
                    <a:pt x="40" y="7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7B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ïSliḋê"/>
            <p:cNvSpPr/>
            <p:nvPr/>
          </p:nvSpPr>
          <p:spPr bwMode="auto">
            <a:xfrm>
              <a:off x="5345113" y="4089401"/>
              <a:ext cx="333375" cy="517525"/>
            </a:xfrm>
            <a:custGeom>
              <a:avLst/>
              <a:gdLst>
                <a:gd name="T0" fmla="*/ 32 w 101"/>
                <a:gd name="T1" fmla="*/ 9 h 157"/>
                <a:gd name="T2" fmla="*/ 0 w 101"/>
                <a:gd name="T3" fmla="*/ 33 h 157"/>
                <a:gd name="T4" fmla="*/ 20 w 101"/>
                <a:gd name="T5" fmla="*/ 148 h 157"/>
                <a:gd name="T6" fmla="*/ 98 w 101"/>
                <a:gd name="T7" fmla="*/ 130 h 157"/>
                <a:gd name="T8" fmla="*/ 95 w 101"/>
                <a:gd name="T9" fmla="*/ 0 h 157"/>
                <a:gd name="T10" fmla="*/ 72 w 101"/>
                <a:gd name="T11" fmla="*/ 4 h 157"/>
                <a:gd name="T12" fmla="*/ 32 w 101"/>
                <a:gd name="T13" fmla="*/ 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157">
                  <a:moveTo>
                    <a:pt x="32" y="9"/>
                  </a:moveTo>
                  <a:cubicBezTo>
                    <a:pt x="32" y="9"/>
                    <a:pt x="12" y="20"/>
                    <a:pt x="0" y="33"/>
                  </a:cubicBezTo>
                  <a:cubicBezTo>
                    <a:pt x="0" y="33"/>
                    <a:pt x="16" y="71"/>
                    <a:pt x="20" y="148"/>
                  </a:cubicBezTo>
                  <a:cubicBezTo>
                    <a:pt x="20" y="148"/>
                    <a:pt x="61" y="157"/>
                    <a:pt x="98" y="130"/>
                  </a:cubicBezTo>
                  <a:cubicBezTo>
                    <a:pt x="98" y="130"/>
                    <a:pt x="101" y="43"/>
                    <a:pt x="95" y="0"/>
                  </a:cubicBezTo>
                  <a:cubicBezTo>
                    <a:pt x="95" y="0"/>
                    <a:pt x="81" y="3"/>
                    <a:pt x="72" y="4"/>
                  </a:cubicBezTo>
                  <a:lnTo>
                    <a:pt x="32" y="9"/>
                  </a:lnTo>
                  <a:close/>
                </a:path>
              </a:pathLst>
            </a:custGeom>
            <a:solidFill>
              <a:srgbClr val="506B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î$ļîḍè"/>
            <p:cNvSpPr/>
            <p:nvPr/>
          </p:nvSpPr>
          <p:spPr bwMode="auto">
            <a:xfrm>
              <a:off x="5424488" y="3829051"/>
              <a:ext cx="217488" cy="296863"/>
            </a:xfrm>
            <a:custGeom>
              <a:avLst/>
              <a:gdLst>
                <a:gd name="T0" fmla="*/ 6 w 66"/>
                <a:gd name="T1" fmla="*/ 64 h 90"/>
                <a:gd name="T2" fmla="*/ 36 w 66"/>
                <a:gd name="T3" fmla="*/ 90 h 90"/>
                <a:gd name="T4" fmla="*/ 62 w 66"/>
                <a:gd name="T5" fmla="*/ 35 h 90"/>
                <a:gd name="T6" fmla="*/ 19 w 66"/>
                <a:gd name="T7" fmla="*/ 13 h 90"/>
                <a:gd name="T8" fmla="*/ 6 w 66"/>
                <a:gd name="T9" fmla="*/ 6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90">
                  <a:moveTo>
                    <a:pt x="6" y="64"/>
                  </a:moveTo>
                  <a:cubicBezTo>
                    <a:pt x="6" y="64"/>
                    <a:pt x="12" y="90"/>
                    <a:pt x="36" y="90"/>
                  </a:cubicBezTo>
                  <a:cubicBezTo>
                    <a:pt x="64" y="90"/>
                    <a:pt x="66" y="53"/>
                    <a:pt x="62" y="35"/>
                  </a:cubicBezTo>
                  <a:cubicBezTo>
                    <a:pt x="58" y="19"/>
                    <a:pt x="38" y="0"/>
                    <a:pt x="19" y="13"/>
                  </a:cubicBezTo>
                  <a:cubicBezTo>
                    <a:pt x="4" y="22"/>
                    <a:pt x="0" y="40"/>
                    <a:pt x="6" y="64"/>
                  </a:cubicBezTo>
                  <a:close/>
                </a:path>
              </a:pathLst>
            </a:custGeom>
            <a:solidFill>
              <a:srgbClr val="F7C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íšlîdê"/>
            <p:cNvSpPr/>
            <p:nvPr/>
          </p:nvSpPr>
          <p:spPr bwMode="auto">
            <a:xfrm>
              <a:off x="5403850" y="3822701"/>
              <a:ext cx="238125" cy="266700"/>
            </a:xfrm>
            <a:custGeom>
              <a:avLst/>
              <a:gdLst>
                <a:gd name="T0" fmla="*/ 34 w 72"/>
                <a:gd name="T1" fmla="*/ 7 h 81"/>
                <a:gd name="T2" fmla="*/ 4 w 72"/>
                <a:gd name="T3" fmla="*/ 39 h 81"/>
                <a:gd name="T4" fmla="*/ 19 w 72"/>
                <a:gd name="T5" fmla="*/ 81 h 81"/>
                <a:gd name="T6" fmla="*/ 20 w 72"/>
                <a:gd name="T7" fmla="*/ 69 h 81"/>
                <a:gd name="T8" fmla="*/ 16 w 72"/>
                <a:gd name="T9" fmla="*/ 57 h 81"/>
                <a:gd name="T10" fmla="*/ 22 w 72"/>
                <a:gd name="T11" fmla="*/ 49 h 81"/>
                <a:gd name="T12" fmla="*/ 24 w 72"/>
                <a:gd name="T13" fmla="*/ 50 h 81"/>
                <a:gd name="T14" fmla="*/ 28 w 72"/>
                <a:gd name="T15" fmla="*/ 49 h 81"/>
                <a:gd name="T16" fmla="*/ 29 w 72"/>
                <a:gd name="T17" fmla="*/ 40 h 81"/>
                <a:gd name="T18" fmla="*/ 69 w 72"/>
                <a:gd name="T19" fmla="*/ 40 h 81"/>
                <a:gd name="T20" fmla="*/ 72 w 72"/>
                <a:gd name="T21" fmla="*/ 29 h 81"/>
                <a:gd name="T22" fmla="*/ 34 w 72"/>
                <a:gd name="T23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81">
                  <a:moveTo>
                    <a:pt x="34" y="7"/>
                  </a:moveTo>
                  <a:cubicBezTo>
                    <a:pt x="34" y="7"/>
                    <a:pt x="9" y="8"/>
                    <a:pt x="4" y="39"/>
                  </a:cubicBezTo>
                  <a:cubicBezTo>
                    <a:pt x="4" y="39"/>
                    <a:pt x="0" y="65"/>
                    <a:pt x="19" y="81"/>
                  </a:cubicBezTo>
                  <a:cubicBezTo>
                    <a:pt x="19" y="81"/>
                    <a:pt x="19" y="71"/>
                    <a:pt x="20" y="69"/>
                  </a:cubicBezTo>
                  <a:cubicBezTo>
                    <a:pt x="21" y="67"/>
                    <a:pt x="16" y="61"/>
                    <a:pt x="16" y="57"/>
                  </a:cubicBezTo>
                  <a:cubicBezTo>
                    <a:pt x="17" y="53"/>
                    <a:pt x="17" y="45"/>
                    <a:pt x="22" y="49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5" y="52"/>
                    <a:pt x="28" y="51"/>
                    <a:pt x="28" y="49"/>
                  </a:cubicBezTo>
                  <a:cubicBezTo>
                    <a:pt x="27" y="45"/>
                    <a:pt x="27" y="42"/>
                    <a:pt x="29" y="40"/>
                  </a:cubicBezTo>
                  <a:cubicBezTo>
                    <a:pt x="32" y="35"/>
                    <a:pt x="50" y="44"/>
                    <a:pt x="69" y="40"/>
                  </a:cubicBezTo>
                  <a:cubicBezTo>
                    <a:pt x="69" y="40"/>
                    <a:pt x="72" y="36"/>
                    <a:pt x="72" y="29"/>
                  </a:cubicBezTo>
                  <a:cubicBezTo>
                    <a:pt x="72" y="29"/>
                    <a:pt x="66" y="0"/>
                    <a:pt x="34" y="7"/>
                  </a:cubicBezTo>
                  <a:close/>
                </a:path>
              </a:pathLst>
            </a:custGeom>
            <a:solidFill>
              <a:srgbClr val="C67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ï$ḻiḍé"/>
            <p:cNvSpPr/>
            <p:nvPr/>
          </p:nvSpPr>
          <p:spPr bwMode="auto">
            <a:xfrm>
              <a:off x="5467350" y="4105276"/>
              <a:ext cx="115888" cy="66675"/>
            </a:xfrm>
            <a:custGeom>
              <a:avLst/>
              <a:gdLst>
                <a:gd name="T0" fmla="*/ 4 w 73"/>
                <a:gd name="T1" fmla="*/ 0 h 42"/>
                <a:gd name="T2" fmla="*/ 37 w 73"/>
                <a:gd name="T3" fmla="*/ 7 h 42"/>
                <a:gd name="T4" fmla="*/ 73 w 73"/>
                <a:gd name="T5" fmla="*/ 19 h 42"/>
                <a:gd name="T6" fmla="*/ 71 w 73"/>
                <a:gd name="T7" fmla="*/ 34 h 42"/>
                <a:gd name="T8" fmla="*/ 54 w 73"/>
                <a:gd name="T9" fmla="*/ 42 h 42"/>
                <a:gd name="T10" fmla="*/ 21 w 73"/>
                <a:gd name="T11" fmla="*/ 25 h 42"/>
                <a:gd name="T12" fmla="*/ 0 w 73"/>
                <a:gd name="T13" fmla="*/ 7 h 42"/>
                <a:gd name="T14" fmla="*/ 4 w 73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42">
                  <a:moveTo>
                    <a:pt x="4" y="0"/>
                  </a:moveTo>
                  <a:lnTo>
                    <a:pt x="37" y="7"/>
                  </a:lnTo>
                  <a:lnTo>
                    <a:pt x="73" y="19"/>
                  </a:lnTo>
                  <a:lnTo>
                    <a:pt x="71" y="34"/>
                  </a:lnTo>
                  <a:lnTo>
                    <a:pt x="54" y="42"/>
                  </a:lnTo>
                  <a:lnTo>
                    <a:pt x="21" y="25"/>
                  </a:ln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7B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íśļîḑe"/>
            <p:cNvSpPr/>
            <p:nvPr/>
          </p:nvSpPr>
          <p:spPr bwMode="auto">
            <a:xfrm>
              <a:off x="5440363" y="4098926"/>
              <a:ext cx="112713" cy="106363"/>
            </a:xfrm>
            <a:custGeom>
              <a:avLst/>
              <a:gdLst>
                <a:gd name="T0" fmla="*/ 9 w 71"/>
                <a:gd name="T1" fmla="*/ 0 h 67"/>
                <a:gd name="T2" fmla="*/ 0 w 71"/>
                <a:gd name="T3" fmla="*/ 15 h 67"/>
                <a:gd name="T4" fmla="*/ 54 w 71"/>
                <a:gd name="T5" fmla="*/ 67 h 67"/>
                <a:gd name="T6" fmla="*/ 71 w 71"/>
                <a:gd name="T7" fmla="*/ 46 h 67"/>
                <a:gd name="T8" fmla="*/ 9 w 71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67">
                  <a:moveTo>
                    <a:pt x="9" y="0"/>
                  </a:moveTo>
                  <a:lnTo>
                    <a:pt x="0" y="15"/>
                  </a:lnTo>
                  <a:lnTo>
                    <a:pt x="54" y="67"/>
                  </a:lnTo>
                  <a:lnTo>
                    <a:pt x="71" y="4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ïṣ1iḓè"/>
            <p:cNvSpPr/>
            <p:nvPr/>
          </p:nvSpPr>
          <p:spPr bwMode="auto">
            <a:xfrm>
              <a:off x="5553075" y="4105276"/>
              <a:ext cx="46038" cy="93663"/>
            </a:xfrm>
            <a:custGeom>
              <a:avLst/>
              <a:gdLst>
                <a:gd name="T0" fmla="*/ 0 w 29"/>
                <a:gd name="T1" fmla="*/ 42 h 59"/>
                <a:gd name="T2" fmla="*/ 19 w 29"/>
                <a:gd name="T3" fmla="*/ 59 h 59"/>
                <a:gd name="T4" fmla="*/ 29 w 29"/>
                <a:gd name="T5" fmla="*/ 0 h 59"/>
                <a:gd name="T6" fmla="*/ 0 w 29"/>
                <a:gd name="T7" fmla="*/ 4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59">
                  <a:moveTo>
                    <a:pt x="0" y="42"/>
                  </a:moveTo>
                  <a:lnTo>
                    <a:pt x="19" y="59"/>
                  </a:lnTo>
                  <a:lnTo>
                    <a:pt x="29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íṡlíḓê"/>
            <p:cNvSpPr/>
            <p:nvPr/>
          </p:nvSpPr>
          <p:spPr bwMode="auto">
            <a:xfrm>
              <a:off x="5473700" y="3981451"/>
              <a:ext cx="155575" cy="171450"/>
            </a:xfrm>
            <a:custGeom>
              <a:avLst/>
              <a:gdLst>
                <a:gd name="T0" fmla="*/ 7 w 47"/>
                <a:gd name="T1" fmla="*/ 1 h 52"/>
                <a:gd name="T2" fmla="*/ 11 w 47"/>
                <a:gd name="T3" fmla="*/ 33 h 52"/>
                <a:gd name="T4" fmla="*/ 41 w 47"/>
                <a:gd name="T5" fmla="*/ 34 h 52"/>
                <a:gd name="T6" fmla="*/ 42 w 47"/>
                <a:gd name="T7" fmla="*/ 47 h 52"/>
                <a:gd name="T8" fmla="*/ 7 w 47"/>
                <a:gd name="T9" fmla="*/ 45 h 52"/>
                <a:gd name="T10" fmla="*/ 3 w 47"/>
                <a:gd name="T11" fmla="*/ 2 h 52"/>
                <a:gd name="T12" fmla="*/ 5 w 47"/>
                <a:gd name="T13" fmla="*/ 0 h 52"/>
                <a:gd name="T14" fmla="*/ 7 w 47"/>
                <a:gd name="T15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52">
                  <a:moveTo>
                    <a:pt x="7" y="1"/>
                  </a:moveTo>
                  <a:cubicBezTo>
                    <a:pt x="7" y="1"/>
                    <a:pt x="3" y="27"/>
                    <a:pt x="11" y="33"/>
                  </a:cubicBezTo>
                  <a:cubicBezTo>
                    <a:pt x="11" y="33"/>
                    <a:pt x="25" y="41"/>
                    <a:pt x="41" y="34"/>
                  </a:cubicBezTo>
                  <a:cubicBezTo>
                    <a:pt x="41" y="34"/>
                    <a:pt x="47" y="42"/>
                    <a:pt x="42" y="47"/>
                  </a:cubicBezTo>
                  <a:cubicBezTo>
                    <a:pt x="36" y="52"/>
                    <a:pt x="12" y="51"/>
                    <a:pt x="7" y="45"/>
                  </a:cubicBezTo>
                  <a:cubicBezTo>
                    <a:pt x="1" y="39"/>
                    <a:pt x="0" y="13"/>
                    <a:pt x="3" y="2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C67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ïṣḻîḑé"/>
            <p:cNvSpPr/>
            <p:nvPr/>
          </p:nvSpPr>
          <p:spPr bwMode="auto">
            <a:xfrm>
              <a:off x="5500688" y="3960813"/>
              <a:ext cx="187325" cy="112713"/>
            </a:xfrm>
            <a:custGeom>
              <a:avLst/>
              <a:gdLst>
                <a:gd name="T0" fmla="*/ 4 w 57"/>
                <a:gd name="T1" fmla="*/ 4 h 34"/>
                <a:gd name="T2" fmla="*/ 40 w 57"/>
                <a:gd name="T3" fmla="*/ 1 h 34"/>
                <a:gd name="T4" fmla="*/ 42 w 57"/>
                <a:gd name="T5" fmla="*/ 1 h 34"/>
                <a:gd name="T6" fmla="*/ 57 w 57"/>
                <a:gd name="T7" fmla="*/ 9 h 34"/>
                <a:gd name="T8" fmla="*/ 14 w 57"/>
                <a:gd name="T9" fmla="*/ 34 h 34"/>
                <a:gd name="T10" fmla="*/ 0 w 57"/>
                <a:gd name="T11" fmla="*/ 25 h 34"/>
                <a:gd name="T12" fmla="*/ 0 w 57"/>
                <a:gd name="T13" fmla="*/ 23 h 34"/>
                <a:gd name="T14" fmla="*/ 2 w 57"/>
                <a:gd name="T15" fmla="*/ 5 h 34"/>
                <a:gd name="T16" fmla="*/ 4 w 57"/>
                <a:gd name="T17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34">
                  <a:moveTo>
                    <a:pt x="4" y="4"/>
                  </a:moveTo>
                  <a:cubicBezTo>
                    <a:pt x="26" y="7"/>
                    <a:pt x="36" y="4"/>
                    <a:pt x="40" y="1"/>
                  </a:cubicBezTo>
                  <a:cubicBezTo>
                    <a:pt x="40" y="0"/>
                    <a:pt x="42" y="0"/>
                    <a:pt x="42" y="1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4"/>
                    <a:pt x="3" y="4"/>
                    <a:pt x="4" y="4"/>
                  </a:cubicBezTo>
                  <a:close/>
                </a:path>
              </a:pathLst>
            </a:custGeom>
            <a:solidFill>
              <a:srgbClr val="EC6B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iṧlídê"/>
            <p:cNvSpPr/>
            <p:nvPr/>
          </p:nvSpPr>
          <p:spPr bwMode="auto">
            <a:xfrm>
              <a:off x="5546725" y="3987801"/>
              <a:ext cx="141288" cy="85725"/>
            </a:xfrm>
            <a:custGeom>
              <a:avLst/>
              <a:gdLst>
                <a:gd name="T0" fmla="*/ 4 w 43"/>
                <a:gd name="T1" fmla="*/ 4 h 26"/>
                <a:gd name="T2" fmla="*/ 41 w 43"/>
                <a:gd name="T3" fmla="*/ 1 h 26"/>
                <a:gd name="T4" fmla="*/ 43 w 43"/>
                <a:gd name="T5" fmla="*/ 2 h 26"/>
                <a:gd name="T6" fmla="*/ 41 w 43"/>
                <a:gd name="T7" fmla="*/ 20 h 26"/>
                <a:gd name="T8" fmla="*/ 38 w 43"/>
                <a:gd name="T9" fmla="*/ 22 h 26"/>
                <a:gd name="T10" fmla="*/ 1 w 43"/>
                <a:gd name="T11" fmla="*/ 26 h 26"/>
                <a:gd name="T12" fmla="*/ 0 w 43"/>
                <a:gd name="T13" fmla="*/ 25 h 26"/>
                <a:gd name="T14" fmla="*/ 2 w 43"/>
                <a:gd name="T15" fmla="*/ 6 h 26"/>
                <a:gd name="T16" fmla="*/ 4 w 43"/>
                <a:gd name="T17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6">
                  <a:moveTo>
                    <a:pt x="4" y="4"/>
                  </a:move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3" y="1"/>
                    <a:pt x="43" y="2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0" y="21"/>
                    <a:pt x="39" y="22"/>
                    <a:pt x="38" y="22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5"/>
                    <a:pt x="0" y="2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4" y="4"/>
                  </a:cubicBezTo>
                  <a:close/>
                </a:path>
              </a:pathLst>
            </a:custGeom>
            <a:solidFill>
              <a:srgbClr val="494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ïṣļîďê"/>
            <p:cNvSpPr/>
            <p:nvPr/>
          </p:nvSpPr>
          <p:spPr bwMode="auto">
            <a:xfrm>
              <a:off x="5243513" y="4198938"/>
              <a:ext cx="517525" cy="282575"/>
            </a:xfrm>
            <a:custGeom>
              <a:avLst/>
              <a:gdLst>
                <a:gd name="T0" fmla="*/ 31 w 157"/>
                <a:gd name="T1" fmla="*/ 0 h 86"/>
                <a:gd name="T2" fmla="*/ 55 w 157"/>
                <a:gd name="T3" fmla="*/ 21 h 86"/>
                <a:gd name="T4" fmla="*/ 155 w 157"/>
                <a:gd name="T5" fmla="*/ 50 h 86"/>
                <a:gd name="T6" fmla="*/ 154 w 157"/>
                <a:gd name="T7" fmla="*/ 74 h 86"/>
                <a:gd name="T8" fmla="*/ 50 w 157"/>
                <a:gd name="T9" fmla="*/ 60 h 86"/>
                <a:gd name="T10" fmla="*/ 31 w 157"/>
                <a:gd name="T1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" h="86">
                  <a:moveTo>
                    <a:pt x="31" y="0"/>
                  </a:moveTo>
                  <a:cubicBezTo>
                    <a:pt x="31" y="0"/>
                    <a:pt x="46" y="1"/>
                    <a:pt x="55" y="21"/>
                  </a:cubicBezTo>
                  <a:cubicBezTo>
                    <a:pt x="64" y="41"/>
                    <a:pt x="112" y="58"/>
                    <a:pt x="155" y="50"/>
                  </a:cubicBezTo>
                  <a:cubicBezTo>
                    <a:pt x="155" y="50"/>
                    <a:pt x="157" y="63"/>
                    <a:pt x="154" y="74"/>
                  </a:cubicBezTo>
                  <a:cubicBezTo>
                    <a:pt x="154" y="74"/>
                    <a:pt x="84" y="86"/>
                    <a:pt x="50" y="60"/>
                  </a:cubicBezTo>
                  <a:cubicBezTo>
                    <a:pt x="50" y="60"/>
                    <a:pt x="0" y="24"/>
                    <a:pt x="31" y="0"/>
                  </a:cubicBezTo>
                  <a:close/>
                </a:path>
              </a:pathLst>
            </a:custGeom>
            <a:solidFill>
              <a:srgbClr val="EC6B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íSļîďé"/>
            <p:cNvSpPr/>
            <p:nvPr/>
          </p:nvSpPr>
          <p:spPr bwMode="auto">
            <a:xfrm>
              <a:off x="5418138" y="3914776"/>
              <a:ext cx="88900" cy="95250"/>
            </a:xfrm>
            <a:custGeom>
              <a:avLst/>
              <a:gdLst>
                <a:gd name="T0" fmla="*/ 27 w 27"/>
                <a:gd name="T1" fmla="*/ 21 h 29"/>
                <a:gd name="T2" fmla="*/ 3 w 27"/>
                <a:gd name="T3" fmla="*/ 0 h 29"/>
                <a:gd name="T4" fmla="*/ 1 w 27"/>
                <a:gd name="T5" fmla="*/ 7 h 29"/>
                <a:gd name="T6" fmla="*/ 26 w 27"/>
                <a:gd name="T7" fmla="*/ 29 h 29"/>
                <a:gd name="T8" fmla="*/ 27 w 27"/>
                <a:gd name="T9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9">
                  <a:moveTo>
                    <a:pt x="27" y="21"/>
                  </a:moveTo>
                  <a:cubicBezTo>
                    <a:pt x="27" y="21"/>
                    <a:pt x="11" y="14"/>
                    <a:pt x="3" y="0"/>
                  </a:cubicBezTo>
                  <a:cubicBezTo>
                    <a:pt x="3" y="0"/>
                    <a:pt x="0" y="2"/>
                    <a:pt x="1" y="7"/>
                  </a:cubicBezTo>
                  <a:cubicBezTo>
                    <a:pt x="1" y="7"/>
                    <a:pt x="9" y="21"/>
                    <a:pt x="26" y="29"/>
                  </a:cubicBezTo>
                  <a:lnTo>
                    <a:pt x="27" y="21"/>
                  </a:lnTo>
                  <a:close/>
                </a:path>
              </a:pathLst>
            </a:custGeom>
            <a:solidFill>
              <a:srgbClr val="734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44" name="文本框 243"/>
          <p:cNvSpPr txBox="1"/>
          <p:nvPr/>
        </p:nvSpPr>
        <p:spPr>
          <a:xfrm>
            <a:off x="541020" y="1333282"/>
            <a:ext cx="56264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F1F0F5"/>
                </a:solidFill>
                <a:latin typeface="+mj-ea"/>
                <a:ea typeface="+mj-ea"/>
              </a:rPr>
              <a:t>基于数据挖掘的淘宝数据集分析</a:t>
            </a:r>
            <a:endParaRPr lang="en-US" altLang="zh-CN" sz="6000" dirty="0">
              <a:solidFill>
                <a:srgbClr val="F1F0F5"/>
              </a:solidFill>
              <a:latin typeface="+mj-ea"/>
              <a:ea typeface="+mj-ea"/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548164" y="4582259"/>
            <a:ext cx="286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1F0F5"/>
                </a:solidFill>
              </a:rPr>
              <a:t>汇报人：孟国庆</a:t>
            </a:r>
            <a:endParaRPr lang="en-US" altLang="zh-CN" sz="2000" dirty="0">
              <a:solidFill>
                <a:srgbClr val="F1F0F5"/>
              </a:solidFill>
            </a:endParaRPr>
          </a:p>
        </p:txBody>
      </p:sp>
      <p:sp>
        <p:nvSpPr>
          <p:cNvPr id="246" name="流程图: 对照 245"/>
          <p:cNvSpPr/>
          <p:nvPr/>
        </p:nvSpPr>
        <p:spPr>
          <a:xfrm>
            <a:off x="4685030" y="4695824"/>
            <a:ext cx="304800" cy="420906"/>
          </a:xfrm>
          <a:prstGeom prst="flowChartCollate">
            <a:avLst/>
          </a:prstGeom>
          <a:solidFill>
            <a:srgbClr val="F1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F0F5"/>
              </a:solidFill>
            </a:endParaRPr>
          </a:p>
        </p:txBody>
      </p:sp>
      <p:cxnSp>
        <p:nvCxnSpPr>
          <p:cNvPr id="248" name="直接连接符 247"/>
          <p:cNvCxnSpPr/>
          <p:nvPr/>
        </p:nvCxnSpPr>
        <p:spPr>
          <a:xfrm>
            <a:off x="614418" y="5115877"/>
            <a:ext cx="2302828" cy="0"/>
          </a:xfrm>
          <a:prstGeom prst="line">
            <a:avLst/>
          </a:prstGeom>
          <a:ln w="19050">
            <a:solidFill>
              <a:srgbClr val="F1F0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  <p:bldP spid="245" grpId="0"/>
      <p:bldP spid="24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Text2"/>
          <p:cNvSpPr/>
          <p:nvPr/>
        </p:nvSpPr>
        <p:spPr>
          <a:xfrm>
            <a:off x="1069552" y="772542"/>
            <a:ext cx="3190152" cy="441772"/>
          </a:xfrm>
          <a:prstGeom prst="rect">
            <a:avLst/>
          </a:prstGeom>
          <a:noFill/>
        </p:spPr>
        <p:txBody>
          <a:bodyPr wrap="none" lIns="0" rIns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A4554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66" name="流程图: 对照 165"/>
          <p:cNvSpPr/>
          <p:nvPr/>
        </p:nvSpPr>
        <p:spPr>
          <a:xfrm>
            <a:off x="764752" y="764313"/>
            <a:ext cx="304800" cy="420906"/>
          </a:xfrm>
          <a:prstGeom prst="flowChartCollate">
            <a:avLst/>
          </a:prstGeom>
          <a:solidFill>
            <a:srgbClr val="005E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F0F5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428543-7C23-415A-A21B-D75EEDD118CE}"/>
              </a:ext>
            </a:extLst>
          </p:cNvPr>
          <p:cNvSpPr txBox="1"/>
          <p:nvPr/>
        </p:nvSpPr>
        <p:spPr>
          <a:xfrm>
            <a:off x="877078" y="1558212"/>
            <a:ext cx="916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最受欢迎的店铺：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ADBC69-841A-42A4-AC25-0A1E7F2CF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64" y="1881377"/>
            <a:ext cx="11279174" cy="147658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C0D26D3-172D-48CD-BD32-6B4E97BF51C7}"/>
              </a:ext>
            </a:extLst>
          </p:cNvPr>
          <p:cNvSpPr txBox="1"/>
          <p:nvPr/>
        </p:nvSpPr>
        <p:spPr>
          <a:xfrm>
            <a:off x="764752" y="3495574"/>
            <a:ext cx="4068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销量前十的店铺：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5CB033-3753-4D07-A474-A39C9EA01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38" y="3818739"/>
            <a:ext cx="3046435" cy="28656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35B407F-A033-4724-9180-DB85DA8A4AA5}"/>
              </a:ext>
            </a:extLst>
          </p:cNvPr>
          <p:cNvSpPr txBox="1"/>
          <p:nvPr/>
        </p:nvSpPr>
        <p:spPr>
          <a:xfrm>
            <a:off x="5047861" y="3610947"/>
            <a:ext cx="6540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销量不为</a:t>
            </a:r>
            <a:r>
              <a:rPr lang="en-US" altLang="zh-CN" dirty="0"/>
              <a:t>0</a:t>
            </a:r>
            <a:r>
              <a:rPr lang="zh-CN" altLang="en-US" dirty="0"/>
              <a:t>的倒</a:t>
            </a:r>
            <a:r>
              <a:rPr lang="en-US" altLang="zh-CN" dirty="0"/>
              <a:t>10</a:t>
            </a:r>
            <a:r>
              <a:rPr lang="zh-CN" altLang="en-US" dirty="0"/>
              <a:t>的店铺：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4FA18B-1753-4408-8593-F03B2431C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2913" y="3924957"/>
            <a:ext cx="5975324" cy="2759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8" presetClass="entr" presetSubtype="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6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Text2"/>
          <p:cNvSpPr/>
          <p:nvPr/>
        </p:nvSpPr>
        <p:spPr>
          <a:xfrm>
            <a:off x="1069552" y="772542"/>
            <a:ext cx="3190152" cy="441772"/>
          </a:xfrm>
          <a:prstGeom prst="rect">
            <a:avLst/>
          </a:prstGeom>
          <a:noFill/>
        </p:spPr>
        <p:txBody>
          <a:bodyPr wrap="none" lIns="0" rIns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A4554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51" name="流程图: 对照 50"/>
          <p:cNvSpPr/>
          <p:nvPr/>
        </p:nvSpPr>
        <p:spPr>
          <a:xfrm>
            <a:off x="764752" y="764313"/>
            <a:ext cx="304800" cy="420906"/>
          </a:xfrm>
          <a:prstGeom prst="flowChartCollate">
            <a:avLst/>
          </a:prstGeom>
          <a:solidFill>
            <a:srgbClr val="005E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F0F5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F7334E-BD0F-4A94-84BA-267C22B8B323}"/>
              </a:ext>
            </a:extLst>
          </p:cNvPr>
          <p:cNvSpPr txBox="1"/>
          <p:nvPr/>
        </p:nvSpPr>
        <p:spPr>
          <a:xfrm>
            <a:off x="625151" y="1576873"/>
            <a:ext cx="6363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销量第一的店铺的信息：主要以小众商品为主，单价</a:t>
            </a:r>
            <a:endParaRPr lang="en-US" altLang="zh-CN" dirty="0"/>
          </a:p>
          <a:p>
            <a:r>
              <a:rPr lang="zh-CN" altLang="en-US" dirty="0"/>
              <a:t>集中在</a:t>
            </a:r>
            <a:r>
              <a:rPr lang="en-US" altLang="zh-CN" dirty="0"/>
              <a:t>50</a:t>
            </a:r>
            <a:r>
              <a:rPr lang="zh-CN" altLang="en-US" dirty="0"/>
              <a:t>以下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A6247CB-0513-491C-93B7-1DB107F56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87" y="2136375"/>
            <a:ext cx="5159187" cy="4442845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66DD39B4-F26C-4DCF-92A7-AC2998B67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714" y="2500203"/>
            <a:ext cx="6588612" cy="4079017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689192E5-6266-4915-8741-9B6D69C62DF2}"/>
              </a:ext>
            </a:extLst>
          </p:cNvPr>
          <p:cNvSpPr txBox="1"/>
          <p:nvPr/>
        </p:nvSpPr>
        <p:spPr>
          <a:xfrm>
            <a:off x="6662057" y="1352939"/>
            <a:ext cx="4904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下图为总交易笔数前十的不同卖家开店时长与销量的变化形态，发现两者并无正相关的联系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8" presetClass="entr" presetSubtype="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stomText2"/>
          <p:cNvSpPr/>
          <p:nvPr/>
        </p:nvSpPr>
        <p:spPr>
          <a:xfrm>
            <a:off x="764752" y="764313"/>
            <a:ext cx="3190152" cy="757113"/>
          </a:xfrm>
          <a:prstGeom prst="rect">
            <a:avLst/>
          </a:prstGeom>
          <a:noFill/>
        </p:spPr>
        <p:txBody>
          <a:bodyPr wrap="none" lIns="0" rIns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800" b="1" dirty="0">
              <a:solidFill>
                <a:srgbClr val="3A4554"/>
              </a:solidFill>
              <a:latin typeface="+mj-ea"/>
              <a:ea typeface="+mj-ea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A4554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9" name="流程图: 对照 28"/>
          <p:cNvSpPr/>
          <p:nvPr/>
        </p:nvSpPr>
        <p:spPr>
          <a:xfrm>
            <a:off x="764752" y="764313"/>
            <a:ext cx="304800" cy="420906"/>
          </a:xfrm>
          <a:prstGeom prst="flowChartCollate">
            <a:avLst/>
          </a:prstGeom>
          <a:solidFill>
            <a:srgbClr val="005E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F0F5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EF7831-B3DF-4154-903E-7E265D4A1D0B}"/>
              </a:ext>
            </a:extLst>
          </p:cNvPr>
          <p:cNvSpPr txBox="1"/>
          <p:nvPr/>
        </p:nvSpPr>
        <p:spPr>
          <a:xfrm>
            <a:off x="690107" y="2416628"/>
            <a:ext cx="4535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右图是总交易笔数前十的卖家信息，可以看到淘宝平台的卖家等级越高，销量越好。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BA0D8DFF-0544-4DC4-A48B-C957B465C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875" y="1441280"/>
            <a:ext cx="5725324" cy="32433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8" presetClass="entr" presetSubtype="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1B70B22-2E82-4F0B-9AB1-E757E9B1AF21}"/>
              </a:ext>
            </a:extLst>
          </p:cNvPr>
          <p:cNvSpPr txBox="1"/>
          <p:nvPr/>
        </p:nvSpPr>
        <p:spPr>
          <a:xfrm>
            <a:off x="1324946" y="401217"/>
            <a:ext cx="6223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rate</a:t>
            </a:r>
            <a:r>
              <a:rPr lang="zh-CN" altLang="en-US" dirty="0"/>
              <a:t>表：分析</a:t>
            </a:r>
            <a:r>
              <a:rPr lang="en-US" altLang="zh-CN" dirty="0"/>
              <a:t>2010</a:t>
            </a:r>
            <a:r>
              <a:rPr lang="zh-CN" altLang="en-US" dirty="0"/>
              <a:t>年中一天中各个时间点的反馈数据，用户在晚上八点到九点比较活跃，卖家的销量应该比较好。相对于晚上，白天的销量比较好。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300C48-33BD-4B7B-A8B5-01F0152E0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284" y="86562"/>
            <a:ext cx="2181529" cy="61063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98A298-EFAC-4BFD-915D-2897236D0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64306"/>
            <a:ext cx="9409284" cy="50064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680d3f6f-d5f1-4382-b936-45a6fb4fd8a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106852" y="1428969"/>
            <a:ext cx="7978295" cy="1101012"/>
            <a:chOff x="2106852" y="1428969"/>
            <a:chExt cx="7978295" cy="1101012"/>
          </a:xfrm>
        </p:grpSpPr>
        <p:sp>
          <p:nvSpPr>
            <p:cNvPr id="11" name="îṧľïďe"/>
            <p:cNvSpPr/>
            <p:nvPr/>
          </p:nvSpPr>
          <p:spPr bwMode="auto">
            <a:xfrm>
              <a:off x="5883515" y="1428969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is1ïďê"/>
            <p:cNvSpPr/>
            <p:nvPr/>
          </p:nvSpPr>
          <p:spPr bwMode="auto">
            <a:xfrm>
              <a:off x="9660176" y="2098616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iṣlîḍê"/>
            <p:cNvSpPr/>
            <p:nvPr/>
          </p:nvSpPr>
          <p:spPr bwMode="auto">
            <a:xfrm>
              <a:off x="2106852" y="2098616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" name="CustomText2"/>
          <p:cNvSpPr/>
          <p:nvPr/>
        </p:nvSpPr>
        <p:spPr>
          <a:xfrm>
            <a:off x="1069552" y="772542"/>
            <a:ext cx="3190152" cy="441772"/>
          </a:xfrm>
          <a:prstGeom prst="rect">
            <a:avLst/>
          </a:prstGeom>
          <a:noFill/>
        </p:spPr>
        <p:txBody>
          <a:bodyPr wrap="none" lIns="0" rIns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A4554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0" name="流程图: 对照 19"/>
          <p:cNvSpPr/>
          <p:nvPr/>
        </p:nvSpPr>
        <p:spPr>
          <a:xfrm>
            <a:off x="764752" y="764313"/>
            <a:ext cx="304800" cy="420906"/>
          </a:xfrm>
          <a:prstGeom prst="flowChartCollate">
            <a:avLst/>
          </a:prstGeom>
          <a:solidFill>
            <a:srgbClr val="005E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F0F5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747ED4-61B4-4496-9275-F2B1D20B172A}"/>
              </a:ext>
            </a:extLst>
          </p:cNvPr>
          <p:cNvSpPr txBox="1"/>
          <p:nvPr/>
        </p:nvSpPr>
        <p:spPr>
          <a:xfrm>
            <a:off x="1333330" y="650583"/>
            <a:ext cx="7475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rate</a:t>
            </a:r>
            <a:r>
              <a:rPr lang="zh-CN" altLang="en-US" sz="2400" dirty="0"/>
              <a:t>表：分析</a:t>
            </a:r>
            <a:r>
              <a:rPr lang="en-US" altLang="zh-CN" sz="2400" dirty="0"/>
              <a:t>2010</a:t>
            </a:r>
            <a:r>
              <a:rPr lang="zh-CN" altLang="en-US" sz="2400" dirty="0"/>
              <a:t>年中各个月份的反馈数据，可以知道</a:t>
            </a:r>
            <a:r>
              <a:rPr lang="en-US" altLang="zh-CN" sz="2400" dirty="0"/>
              <a:t>2010</a:t>
            </a:r>
            <a:r>
              <a:rPr lang="zh-CN" altLang="en-US" sz="2400" dirty="0"/>
              <a:t>年中</a:t>
            </a:r>
            <a:r>
              <a:rPr lang="en-US" altLang="zh-CN" sz="2400" dirty="0"/>
              <a:t>4</a:t>
            </a:r>
            <a:r>
              <a:rPr lang="zh-CN" altLang="en-US" sz="2400" dirty="0"/>
              <a:t>到</a:t>
            </a:r>
            <a:r>
              <a:rPr lang="en-US" altLang="zh-CN" sz="2400" dirty="0"/>
              <a:t>5</a:t>
            </a:r>
            <a:r>
              <a:rPr lang="zh-CN" altLang="en-US" sz="2400" dirty="0"/>
              <a:t>月份用户比较活跃，相对于其他已经知道数据的月份，四月份到五月份的销量应当比较好。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2A37546-6810-4183-BD08-C24842A42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14999"/>
            <a:ext cx="12192000" cy="51046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8" presetClass="entr" presetSubtype="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stomText2"/>
          <p:cNvSpPr/>
          <p:nvPr/>
        </p:nvSpPr>
        <p:spPr>
          <a:xfrm>
            <a:off x="1069552" y="772542"/>
            <a:ext cx="3190152" cy="441772"/>
          </a:xfrm>
          <a:prstGeom prst="rect">
            <a:avLst/>
          </a:prstGeom>
          <a:noFill/>
        </p:spPr>
        <p:txBody>
          <a:bodyPr wrap="none" lIns="0" rIns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A4554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7" name="流程图: 对照 26"/>
          <p:cNvSpPr/>
          <p:nvPr/>
        </p:nvSpPr>
        <p:spPr>
          <a:xfrm>
            <a:off x="764752" y="764313"/>
            <a:ext cx="304800" cy="420906"/>
          </a:xfrm>
          <a:prstGeom prst="flowChartCollate">
            <a:avLst/>
          </a:prstGeom>
          <a:solidFill>
            <a:srgbClr val="005E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F0F5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4A9192-8367-49ED-A0B1-65C2D6AEC105}"/>
              </a:ext>
            </a:extLst>
          </p:cNvPr>
          <p:cNvSpPr txBox="1"/>
          <p:nvPr/>
        </p:nvSpPr>
        <p:spPr>
          <a:xfrm>
            <a:off x="1446246" y="772542"/>
            <a:ext cx="4973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rate</a:t>
            </a:r>
            <a:r>
              <a:rPr lang="zh-CN" altLang="en-US" sz="2400" dirty="0"/>
              <a:t>表中评分的分布情况如右图：可见买家对本次交易的服务总体比较满意，给差评的比较少。</a:t>
            </a: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D1107F7-137A-4C63-BF3D-65BFAEEAA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348" y="686075"/>
            <a:ext cx="3219899" cy="8192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8" presetClass="entr" presetSubtype="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B91AF4-6F22-4570-8680-D3E1E6EE8FFD}"/>
              </a:ext>
            </a:extLst>
          </p:cNvPr>
          <p:cNvSpPr txBox="1"/>
          <p:nvPr/>
        </p:nvSpPr>
        <p:spPr>
          <a:xfrm>
            <a:off x="2214880" y="2072640"/>
            <a:ext cx="7965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6000" dirty="0"/>
          </a:p>
          <a:p>
            <a:pPr algn="ctr"/>
            <a:r>
              <a:rPr lang="zh-CN" altLang="en-US" sz="6000" dirty="0"/>
              <a:t>谢谢大家观看</a:t>
            </a:r>
          </a:p>
        </p:txBody>
      </p:sp>
    </p:spTree>
    <p:extLst>
      <p:ext uri="{BB962C8B-B14F-4D97-AF65-F5344CB8AC3E}">
        <p14:creationId xmlns:p14="http://schemas.microsoft.com/office/powerpoint/2010/main" val="149435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1c0bca05-7efe-4b36-a9ae-f1484367d72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46822" y="2011687"/>
            <a:ext cx="9754178" cy="3557413"/>
            <a:chOff x="1246822" y="2011687"/>
            <a:chExt cx="9754178" cy="3557413"/>
          </a:xfrm>
        </p:grpSpPr>
        <p:sp>
          <p:nvSpPr>
            <p:cNvPr id="4" name="ïṣľïdè"/>
            <p:cNvSpPr/>
            <p:nvPr/>
          </p:nvSpPr>
          <p:spPr bwMode="auto">
            <a:xfrm>
              <a:off x="3482963" y="2701673"/>
              <a:ext cx="1410196" cy="1454654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r>
                <a:rPr lang="zh-CN" altLang="en-US" dirty="0"/>
                <a:t>第一部分</a:t>
              </a:r>
              <a:endParaRPr dirty="0"/>
            </a:p>
          </p:txBody>
        </p:sp>
        <p:sp>
          <p:nvSpPr>
            <p:cNvPr id="5" name="ïŝḻiḑê"/>
            <p:cNvSpPr/>
            <p:nvPr/>
          </p:nvSpPr>
          <p:spPr bwMode="auto">
            <a:xfrm>
              <a:off x="3497479" y="2507976"/>
              <a:ext cx="1410197" cy="45791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ï$ľíḑè"/>
            <p:cNvSpPr txBox="1"/>
            <p:nvPr/>
          </p:nvSpPr>
          <p:spPr>
            <a:xfrm>
              <a:off x="3497479" y="2011687"/>
              <a:ext cx="1410198" cy="992579"/>
            </a:xfrm>
            <a:prstGeom prst="rect">
              <a:avLst/>
            </a:prstGeom>
            <a:noFill/>
            <a:effectLst/>
          </p:spPr>
          <p:txBody>
            <a:bodyPr wrap="none" anchor="ctr" anchorCtr="1">
              <a:normAutofit fontScale="85000" lnSpcReduction="20000"/>
            </a:bodyPr>
            <a:lstStyle/>
            <a:p>
              <a:pPr algn="ctr"/>
              <a:r>
                <a:rPr lang="id-ID" sz="8000" b="1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7" name="îsḷïdé"/>
            <p:cNvSpPr txBox="1"/>
            <p:nvPr/>
          </p:nvSpPr>
          <p:spPr bwMode="auto">
            <a:xfrm>
              <a:off x="1246822" y="3114000"/>
              <a:ext cx="1125000" cy="322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第一部分</a:t>
              </a:r>
            </a:p>
          </p:txBody>
        </p:sp>
        <p:sp>
          <p:nvSpPr>
            <p:cNvPr id="42" name="îṥliḑe"/>
            <p:cNvSpPr/>
            <p:nvPr/>
          </p:nvSpPr>
          <p:spPr>
            <a:xfrm>
              <a:off x="3940196" y="3993401"/>
              <a:ext cx="520916" cy="52091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ïśļídê"/>
            <p:cNvGrpSpPr/>
            <p:nvPr/>
          </p:nvGrpSpPr>
          <p:grpSpPr>
            <a:xfrm>
              <a:off x="3102699" y="4659981"/>
              <a:ext cx="2195910" cy="909119"/>
              <a:chOff x="3675526" y="1619185"/>
              <a:chExt cx="2195910" cy="909119"/>
            </a:xfrm>
          </p:grpSpPr>
          <p:sp>
            <p:nvSpPr>
              <p:cNvPr id="40" name="ïṩliďê"/>
              <p:cNvSpPr/>
              <p:nvPr/>
            </p:nvSpPr>
            <p:spPr bwMode="auto">
              <a:xfrm>
                <a:off x="4055790" y="1970905"/>
                <a:ext cx="1815646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 fontScale="3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3200" dirty="0"/>
                  <a:t>1.</a:t>
                </a:r>
                <a:r>
                  <a:rPr lang="zh-CN" altLang="en-US" sz="3200" dirty="0"/>
                  <a:t>将数据变多或者将数据升维</a:t>
                </a:r>
                <a:endParaRPr lang="en-US" altLang="zh-CN" sz="32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3200" dirty="0"/>
                  <a:t>2.</a:t>
                </a:r>
                <a:r>
                  <a:rPr lang="zh-CN" altLang="en-US" sz="3200" dirty="0"/>
                  <a:t>数据清理</a:t>
                </a:r>
                <a:endParaRPr lang="en-US" altLang="zh-CN" sz="3200" dirty="0"/>
              </a:p>
            </p:txBody>
          </p:sp>
          <p:sp>
            <p:nvSpPr>
              <p:cNvPr id="41" name="í$ḻíḓé"/>
              <p:cNvSpPr txBox="1"/>
              <p:nvPr/>
            </p:nvSpPr>
            <p:spPr bwMode="auto">
              <a:xfrm>
                <a:off x="3675526" y="1619185"/>
                <a:ext cx="2195910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 lnSpcReduction="10000"/>
              </a:bodyPr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数据处理</a:t>
                </a:r>
                <a:endParaRPr lang="zh-CN" altLang="en-US" sz="1800" b="1" dirty="0"/>
              </a:p>
            </p:txBody>
          </p:sp>
        </p:grpSp>
        <p:sp>
          <p:nvSpPr>
            <p:cNvPr id="10" name="iṧļîďe"/>
            <p:cNvSpPr/>
            <p:nvPr/>
          </p:nvSpPr>
          <p:spPr bwMode="auto">
            <a:xfrm>
              <a:off x="8000080" y="2800933"/>
              <a:ext cx="1388858" cy="1454654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šļïdè"/>
            <p:cNvSpPr/>
            <p:nvPr/>
          </p:nvSpPr>
          <p:spPr bwMode="auto">
            <a:xfrm>
              <a:off x="8000080" y="2606344"/>
              <a:ext cx="1410197" cy="45791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ṣ1îḓè"/>
            <p:cNvSpPr txBox="1"/>
            <p:nvPr/>
          </p:nvSpPr>
          <p:spPr>
            <a:xfrm>
              <a:off x="7978741" y="2011687"/>
              <a:ext cx="1410198" cy="992579"/>
            </a:xfrm>
            <a:prstGeom prst="rect">
              <a:avLst/>
            </a:prstGeom>
            <a:noFill/>
            <a:effectLst/>
          </p:spPr>
          <p:txBody>
            <a:bodyPr wrap="none" anchor="ctr" anchorCtr="1">
              <a:normAutofit fontScale="85000" lnSpcReduction="20000"/>
            </a:bodyPr>
            <a:lstStyle/>
            <a:p>
              <a:pPr algn="ctr"/>
              <a:r>
                <a:rPr lang="id-ID" sz="8000" b="1" dirty="0">
                  <a:solidFill>
                    <a:schemeClr val="accent2"/>
                  </a:solidFill>
                  <a:latin typeface="Impact" panose="020B0806030902050204" pitchFamily="34" charset="0"/>
                </a:rPr>
                <a:t>0</a:t>
              </a:r>
              <a:r>
                <a:rPr lang="en-US" sz="8000" b="1" dirty="0">
                  <a:solidFill>
                    <a:schemeClr val="accent2"/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3" name="îŝliḍe"/>
            <p:cNvSpPr txBox="1"/>
            <p:nvPr/>
          </p:nvSpPr>
          <p:spPr bwMode="auto">
            <a:xfrm>
              <a:off x="8135383" y="3114000"/>
              <a:ext cx="1125000" cy="322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第二部分</a:t>
              </a:r>
            </a:p>
          </p:txBody>
        </p:sp>
        <p:sp>
          <p:nvSpPr>
            <p:cNvPr id="38" name="iṡlïḑê"/>
            <p:cNvSpPr/>
            <p:nvPr/>
          </p:nvSpPr>
          <p:spPr>
            <a:xfrm>
              <a:off x="8421458" y="3993401"/>
              <a:ext cx="520916" cy="52091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5" name="iṩľïďé"/>
            <p:cNvGrpSpPr/>
            <p:nvPr/>
          </p:nvGrpSpPr>
          <p:grpSpPr>
            <a:xfrm>
              <a:off x="7583961" y="4659981"/>
              <a:ext cx="2195910" cy="908538"/>
              <a:chOff x="5280395" y="1619185"/>
              <a:chExt cx="2195910" cy="908538"/>
            </a:xfrm>
          </p:grpSpPr>
          <p:sp>
            <p:nvSpPr>
              <p:cNvPr id="36" name="îṣliḑe"/>
              <p:cNvSpPr/>
              <p:nvPr/>
            </p:nvSpPr>
            <p:spPr bwMode="auto">
              <a:xfrm>
                <a:off x="5280395" y="1970324"/>
                <a:ext cx="2195910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1.</a:t>
                </a:r>
                <a:r>
                  <a:rPr lang="zh-CN" altLang="en-US" sz="1000" dirty="0"/>
                  <a:t>使用图表展示结论</a:t>
                </a:r>
                <a:endParaRPr lang="en-US" altLang="zh-CN" sz="1000" dirty="0"/>
              </a:p>
            </p:txBody>
          </p:sp>
          <p:sp>
            <p:nvSpPr>
              <p:cNvPr id="37" name="î$ľïḋe"/>
              <p:cNvSpPr txBox="1"/>
              <p:nvPr/>
            </p:nvSpPr>
            <p:spPr bwMode="auto">
              <a:xfrm>
                <a:off x="5280395" y="1619185"/>
                <a:ext cx="2195910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 lnSpcReduction="10000"/>
              </a:bodyPr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/>
                  <a:t>数据分析以及可视化</a:t>
                </a:r>
              </a:p>
            </p:txBody>
          </p:sp>
        </p:grpSp>
        <p:sp>
          <p:nvSpPr>
            <p:cNvPr id="19" name="îsļíde"/>
            <p:cNvSpPr txBox="1"/>
            <p:nvPr/>
          </p:nvSpPr>
          <p:spPr bwMode="auto">
            <a:xfrm>
              <a:off x="6999608" y="3114000"/>
              <a:ext cx="1125000" cy="322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第三部分</a:t>
              </a:r>
            </a:p>
          </p:txBody>
        </p:sp>
        <p:sp>
          <p:nvSpPr>
            <p:cNvPr id="25" name="îšḷíḋê"/>
            <p:cNvSpPr txBox="1"/>
            <p:nvPr/>
          </p:nvSpPr>
          <p:spPr bwMode="auto">
            <a:xfrm>
              <a:off x="9876000" y="3114000"/>
              <a:ext cx="1125000" cy="322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第四部分</a:t>
              </a:r>
            </a:p>
          </p:txBody>
        </p:sp>
      </p:grpSp>
      <p:sp>
        <p:nvSpPr>
          <p:cNvPr id="46" name="CustomText2"/>
          <p:cNvSpPr/>
          <p:nvPr/>
        </p:nvSpPr>
        <p:spPr>
          <a:xfrm>
            <a:off x="4322942" y="670316"/>
            <a:ext cx="3546117" cy="557398"/>
          </a:xfrm>
          <a:prstGeom prst="rect">
            <a:avLst/>
          </a:prstGeom>
          <a:noFill/>
        </p:spPr>
        <p:txBody>
          <a:bodyPr wrap="none" lIns="0" rIns="0" anchor="ctr">
            <a:no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3A4554"/>
                </a:solidFill>
                <a:effectLst/>
                <a:uLnTx/>
                <a:uFillTx/>
                <a:latin typeface="+mj-lt"/>
                <a:ea typeface="+mj-ea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5D41AA-EA42-46B9-B34B-4FF4C07DE4E1}"/>
              </a:ext>
            </a:extLst>
          </p:cNvPr>
          <p:cNvSpPr txBox="1"/>
          <p:nvPr/>
        </p:nvSpPr>
        <p:spPr>
          <a:xfrm>
            <a:off x="233680" y="152400"/>
            <a:ext cx="404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01 </a:t>
            </a:r>
            <a:r>
              <a:rPr lang="zh-CN" altLang="en-US" sz="4000" b="1" dirty="0"/>
              <a:t>数据预处理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1F23582-075D-4543-B1C1-9F3D1DD748DF}"/>
              </a:ext>
            </a:extLst>
          </p:cNvPr>
          <p:cNvSpPr txBox="1"/>
          <p:nvPr/>
        </p:nvSpPr>
        <p:spPr>
          <a:xfrm>
            <a:off x="355600" y="1452880"/>
            <a:ext cx="115417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	</a:t>
            </a:r>
            <a:r>
              <a:rPr lang="zh-CN" altLang="zh-CN" sz="3200" dirty="0"/>
              <a:t>数据的预处理是指对所收集到的数据分析之前做的排序、筛选、排序、删除异常值等必要的处理。数据预处理一方面是为了提高数据的质量，另一方面也是为了适应所做数据分析的软件或者方法。数据预处理的步骤主要有数据清洗、数据集成、数据变换、数据归约四大步骤。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2130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0AB5226-9639-4143-9E10-543BAA666124}"/>
              </a:ext>
            </a:extLst>
          </p:cNvPr>
          <p:cNvSpPr txBox="1"/>
          <p:nvPr/>
        </p:nvSpPr>
        <p:spPr>
          <a:xfrm>
            <a:off x="1408922" y="662473"/>
            <a:ext cx="998375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1.dsr</a:t>
            </a:r>
            <a:r>
              <a:rPr lang="zh-CN" altLang="en-US" sz="2400" dirty="0"/>
              <a:t>表：对日期列的值使用</a:t>
            </a:r>
            <a:r>
              <a:rPr lang="en-US" altLang="zh-CN" sz="2400" dirty="0"/>
              <a:t>Excel</a:t>
            </a:r>
            <a:r>
              <a:rPr lang="zh-CN" altLang="en-US" sz="2400" dirty="0"/>
              <a:t>进行处理</a:t>
            </a:r>
            <a:r>
              <a:rPr lang="en-US" altLang="zh-CN" sz="2400" dirty="0"/>
              <a:t>,</a:t>
            </a:r>
            <a:r>
              <a:rPr lang="zh-CN" altLang="en-US" sz="2400" dirty="0"/>
              <a:t>以及对缺失的某某得分填充中位数值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2. trans</a:t>
            </a:r>
            <a:r>
              <a:rPr lang="zh-CN" altLang="en-US" sz="2400" dirty="0"/>
              <a:t>表：删除异常值，遍历每一条记录，将价格乘以数量的乘积偏离总的金额过多时去除这一条记录。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657599-4566-427B-8684-C4E404C5F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097" y="2992351"/>
            <a:ext cx="5628933" cy="21634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295B2E5-0E98-4694-995E-74E43A87B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392" y="3063471"/>
            <a:ext cx="4577648" cy="22644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CECB168-FBD9-40DC-96EC-9BF9BC4C19B2}"/>
              </a:ext>
            </a:extLst>
          </p:cNvPr>
          <p:cNvSpPr txBox="1"/>
          <p:nvPr/>
        </p:nvSpPr>
        <p:spPr>
          <a:xfrm>
            <a:off x="1300432" y="3442811"/>
            <a:ext cx="9939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</a:t>
            </a:r>
            <a:r>
              <a:rPr lang="zh-CN" altLang="en-US" sz="2400" dirty="0"/>
              <a:t>使用</a:t>
            </a:r>
            <a:r>
              <a:rPr lang="en-US" altLang="zh-CN" sz="2400" dirty="0"/>
              <a:t>Excel</a:t>
            </a:r>
            <a:r>
              <a:rPr lang="zh-CN" altLang="en-US" sz="2400" dirty="0"/>
              <a:t>对日期列数据进行处理，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dsr</a:t>
            </a:r>
            <a:r>
              <a:rPr lang="zh-CN" altLang="zh-CN" sz="2400" dirty="0"/>
              <a:t>表日期中提取出月份，对表格中缺失值用总平均数进行填充。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F62D347-C37F-49D5-8E93-6D5C1C6DC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432" y="1205711"/>
            <a:ext cx="10082134" cy="179398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7DBDE79-A7AB-4F07-8AE1-B73ED1381650}"/>
              </a:ext>
            </a:extLst>
          </p:cNvPr>
          <p:cNvSpPr txBox="1"/>
          <p:nvPr/>
        </p:nvSpPr>
        <p:spPr>
          <a:xfrm>
            <a:off x="1371600" y="479202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 rate.txt</a:t>
            </a:r>
            <a:r>
              <a:rPr lang="zh-CN" altLang="en-US" sz="2400" dirty="0"/>
              <a:t>表中：增加数据维度，新增月份，小时两列数据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8F8BD4A-2A66-4176-91BF-3F4535FC779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00432" y="4221703"/>
            <a:ext cx="5354368" cy="263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2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5D41AA-EA42-46B9-B34B-4FF4C07DE4E1}"/>
              </a:ext>
            </a:extLst>
          </p:cNvPr>
          <p:cNvSpPr txBox="1"/>
          <p:nvPr/>
        </p:nvSpPr>
        <p:spPr>
          <a:xfrm>
            <a:off x="233680" y="152400"/>
            <a:ext cx="5374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02</a:t>
            </a:r>
            <a:r>
              <a:rPr lang="zh-CN" altLang="en-US" sz="4000" b="1" dirty="0"/>
              <a:t>数据分析以及可视化</a:t>
            </a:r>
          </a:p>
          <a:p>
            <a:endParaRPr lang="zh-CN" altLang="en-US" sz="40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1F23582-075D-4543-B1C1-9F3D1DD748DF}"/>
              </a:ext>
            </a:extLst>
          </p:cNvPr>
          <p:cNvSpPr txBox="1"/>
          <p:nvPr/>
        </p:nvSpPr>
        <p:spPr>
          <a:xfrm>
            <a:off x="355600" y="1452880"/>
            <a:ext cx="574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	</a:t>
            </a:r>
            <a:endParaRPr lang="zh-CN" altLang="zh-CN" sz="3200" dirty="0"/>
          </a:p>
          <a:p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CC0B384-7B35-4413-9DEC-FA156BDF161A}"/>
              </a:ext>
            </a:extLst>
          </p:cNvPr>
          <p:cNvSpPr txBox="1"/>
          <p:nvPr/>
        </p:nvSpPr>
        <p:spPr>
          <a:xfrm>
            <a:off x="294640" y="1666240"/>
            <a:ext cx="573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将每个月的物流得分进行汇总和绘制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B98466-BCC5-49B7-8E4D-59E3B7BB2FA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4640" y="2318306"/>
            <a:ext cx="6075680" cy="438729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2A4F065-D414-489A-8A17-465AE63EB507}"/>
              </a:ext>
            </a:extLst>
          </p:cNvPr>
          <p:cNvSpPr txBox="1"/>
          <p:nvPr/>
        </p:nvSpPr>
        <p:spPr>
          <a:xfrm>
            <a:off x="6614160" y="2502257"/>
            <a:ext cx="4917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从月份角度进行分析，</a:t>
            </a:r>
            <a:r>
              <a:rPr lang="en-US" altLang="zh-CN" sz="2400" dirty="0"/>
              <a:t>8</a:t>
            </a:r>
            <a:r>
              <a:rPr lang="zh-CN" altLang="zh-CN" sz="2400" dirty="0"/>
              <a:t>月的平均得分最低，</a:t>
            </a:r>
            <a:r>
              <a:rPr lang="en-US" altLang="zh-CN" sz="2400" dirty="0"/>
              <a:t>12</a:t>
            </a:r>
            <a:r>
              <a:rPr lang="zh-CN" altLang="zh-CN" sz="2400" dirty="0"/>
              <a:t>月的平均得分最高。因此可以在</a:t>
            </a:r>
            <a:r>
              <a:rPr lang="en-US" altLang="zh-CN" sz="2400" dirty="0"/>
              <a:t>8</a:t>
            </a:r>
            <a:r>
              <a:rPr lang="zh-CN" altLang="zh-CN" sz="2400" dirty="0"/>
              <a:t>月</a:t>
            </a:r>
            <a:r>
              <a:rPr lang="en-US" altLang="zh-CN" sz="2400" dirty="0"/>
              <a:t>-10</a:t>
            </a:r>
            <a:r>
              <a:rPr lang="zh-CN" altLang="zh-CN" sz="2400" dirty="0"/>
              <a:t>月，电商卖家可以对物流的发货速度进一步提高，弥补物流运输中速度慢的问题。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005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079B696-FE13-44C0-921D-D8DB3D015AF5}"/>
              </a:ext>
            </a:extLst>
          </p:cNvPr>
          <p:cNvSpPr txBox="1"/>
          <p:nvPr/>
        </p:nvSpPr>
        <p:spPr>
          <a:xfrm>
            <a:off x="284480" y="426720"/>
            <a:ext cx="10027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zh-CN" altLang="zh-CN" sz="2400" dirty="0"/>
              <a:t>对一天中每个小时段中评分次数的汇总，可以得到评分次数与时间的关系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65DBF3A-0A60-4D95-9C0F-9B486B4667E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914" y="2111374"/>
            <a:ext cx="6288405" cy="34258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A22A43F-2D30-4E8F-8BCC-8246BFB8DEBD}"/>
              </a:ext>
            </a:extLst>
          </p:cNvPr>
          <p:cNvSpPr txBox="1"/>
          <p:nvPr/>
        </p:nvSpPr>
        <p:spPr>
          <a:xfrm>
            <a:off x="6990080" y="2397760"/>
            <a:ext cx="457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从时间角度分析，在上午十点至晚上十点，进行评分的人数居多，在晚上七点至九点达到顶峰，因此可以在该时间段对用户进行相关产品的推送、增加客服数量等措施。</a:t>
            </a:r>
          </a:p>
        </p:txBody>
      </p:sp>
    </p:spTree>
    <p:extLst>
      <p:ext uri="{BB962C8B-B14F-4D97-AF65-F5344CB8AC3E}">
        <p14:creationId xmlns:p14="http://schemas.microsoft.com/office/powerpoint/2010/main" val="88575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9119C93-D703-4182-B38D-D3259796740D}"/>
              </a:ext>
            </a:extLst>
          </p:cNvPr>
          <p:cNvSpPr txBox="1"/>
          <p:nvPr/>
        </p:nvSpPr>
        <p:spPr>
          <a:xfrm>
            <a:off x="548640" y="416560"/>
            <a:ext cx="11430000" cy="301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B88D9C-CB4C-4A78-BA0F-06379438581D}"/>
              </a:ext>
            </a:extLst>
          </p:cNvPr>
          <p:cNvSpPr txBox="1"/>
          <p:nvPr/>
        </p:nvSpPr>
        <p:spPr>
          <a:xfrm>
            <a:off x="284480" y="416560"/>
            <a:ext cx="1143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异常卖家数据的分析可以使用离群点检测的方法，在离群点检测的方法中主要包括基于统计、基于邻近度、基于密度和基于聚类。该实验是通过使用聚类中</a:t>
            </a:r>
            <a:r>
              <a:rPr lang="en-US" altLang="zh-CN" sz="2400" dirty="0"/>
              <a:t>K-means</a:t>
            </a:r>
            <a:r>
              <a:rPr lang="zh-CN" altLang="zh-CN" sz="2400" dirty="0"/>
              <a:t>算法进行聚类分析，聚成两类，一类是正常的卖家行为，一类是异常的卖家行为，聚类之后再对每个类的特征进行分析，每个类的特征分布</a:t>
            </a:r>
            <a:r>
              <a:rPr lang="zh-CN" altLang="en-US" sz="2400" dirty="0"/>
              <a:t>如下图所示：</a:t>
            </a: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E7B7B2F-B709-49A6-96EA-4C0E5E1534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4480" y="2499360"/>
            <a:ext cx="10535920" cy="404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3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C32C21B-A8C0-464B-9BF6-99BEF56CA4EA}"/>
              </a:ext>
            </a:extLst>
          </p:cNvPr>
          <p:cNvSpPr txBox="1"/>
          <p:nvPr/>
        </p:nvSpPr>
        <p:spPr>
          <a:xfrm>
            <a:off x="774441" y="1614196"/>
            <a:ext cx="4842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 err="1"/>
              <a:t>dsr</a:t>
            </a:r>
            <a:r>
              <a:rPr lang="zh-CN" altLang="en-US" sz="2400" dirty="0"/>
              <a:t>表：销量最高的店铺的得分信息：如右图</a:t>
            </a:r>
            <a:endParaRPr lang="en-US" altLang="zh-CN" sz="2400" dirty="0"/>
          </a:p>
          <a:p>
            <a:r>
              <a:rPr lang="zh-CN" altLang="en-US" sz="2400" dirty="0"/>
              <a:t>该店铺收到两万多顾客的光顾，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3EFCD9-923D-40D7-8113-FB5E3E8E8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506" y="560269"/>
            <a:ext cx="6134071" cy="229489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8E4D15E-15D1-4B63-A1D8-AFD05DD4FF36}"/>
              </a:ext>
            </a:extLst>
          </p:cNvPr>
          <p:cNvSpPr txBox="1"/>
          <p:nvPr/>
        </p:nvSpPr>
        <p:spPr>
          <a:xfrm>
            <a:off x="839755" y="3850222"/>
            <a:ext cx="5125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销量不为</a:t>
            </a:r>
            <a:r>
              <a:rPr lang="en-US" altLang="zh-CN" sz="2400" dirty="0"/>
              <a:t>0</a:t>
            </a:r>
            <a:r>
              <a:rPr lang="zh-CN" altLang="en-US" sz="2400" dirty="0"/>
              <a:t>中的倒</a:t>
            </a:r>
            <a:r>
              <a:rPr lang="en-US" altLang="zh-CN" sz="2400" dirty="0"/>
              <a:t>10</a:t>
            </a:r>
            <a:r>
              <a:rPr lang="zh-CN" altLang="en-US" sz="2400" dirty="0"/>
              <a:t>的店铺的得分信息：如右图，该店铺流量较少，达到两百多人次。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BE5014-1B2E-4F87-8BC4-8B90B9BB7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549" y="3007778"/>
            <a:ext cx="5872421" cy="317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7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商务工作总结计划汇报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752c0673-ff9c-4f93-9053-9c791c29a25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c0bca05-7efe-4b36-a9ae-f1484367d7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80d3f6f-d5f1-4382-b936-45a6fb4fd8a1"/>
</p:tagLst>
</file>

<file path=ppt/theme/theme1.xml><?xml version="1.0" encoding="utf-8"?>
<a:theme xmlns:a="http://schemas.openxmlformats.org/drawingml/2006/main" name="Office 主题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中文：微软雅黑 西文：Arial">
      <a:majorFont>
        <a:latin typeface="Arial Black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668</Words>
  <Application>Microsoft Office PowerPoint</Application>
  <PresentationFormat>宽屏</PresentationFormat>
  <Paragraphs>73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宋体</vt:lpstr>
      <vt:lpstr>微软雅黑</vt:lpstr>
      <vt:lpstr>微软雅黑 Light</vt:lpstr>
      <vt:lpstr>Arial</vt:lpstr>
      <vt:lpstr>Arial Black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蓝色商务工作总结计划汇报PPT模板</dc:title>
  <dc:creator>yeshaojun5056@163.com</dc:creator>
  <cp:lastModifiedBy>zhihua wen</cp:lastModifiedBy>
  <cp:revision>108</cp:revision>
  <dcterms:created xsi:type="dcterms:W3CDTF">2015-07-27T07:00:00Z</dcterms:created>
  <dcterms:modified xsi:type="dcterms:W3CDTF">2022-06-13T04:27:03Z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2052-10.8.0.6206</vt:lpwstr>
  </property>
</Properties>
</file>