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howGuides="1">
      <p:cViewPr varScale="1">
        <p:scale>
          <a:sx n="65" d="100"/>
          <a:sy n="65" d="100"/>
        </p:scale>
        <p:origin x="724" y="60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is-qxah.onrender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ceMuli/HealthInformationSyste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412" y="228600"/>
            <a:ext cx="8329031" cy="2680127"/>
          </a:xfrm>
        </p:spPr>
        <p:txBody>
          <a:bodyPr/>
          <a:lstStyle/>
          <a:p>
            <a:r>
              <a:rPr lang="en-US" dirty="0"/>
              <a:t>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334000"/>
            <a:ext cx="6553200" cy="1116085"/>
          </a:xfrm>
        </p:spPr>
        <p:txBody>
          <a:bodyPr/>
          <a:lstStyle/>
          <a:p>
            <a:r>
              <a:rPr lang="en-US" dirty="0"/>
              <a:t>By Grace Muli</a:t>
            </a:r>
          </a:p>
          <a:p>
            <a:r>
              <a:rPr lang="en-US" dirty="0"/>
              <a:t>Date: 27</a:t>
            </a:r>
            <a:r>
              <a:rPr lang="en-US" baseline="30000" dirty="0"/>
              <a:t>th</a:t>
            </a:r>
            <a:r>
              <a:rPr lang="en-US" dirty="0"/>
              <a:t> April 2025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968F0-1CAE-0C3F-CF15-ADF5061A7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3413" y="1624043"/>
            <a:ext cx="96773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was to build a lightweight, functional Health Information System for doctors to manage clients and health programs, with a focus on simplicity, modularity, and clean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solved: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registration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management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</a:t>
            </a:r>
            <a:r>
              <a:rPr lang="en-US" altLang="en-US" sz="2400" dirty="0">
                <a:latin typeface="Arial" panose="020B0604020202020204" pitchFamily="34" charset="0"/>
              </a:rPr>
              <a:t>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nrollments into multiple health programs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clients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 client’s detailed profile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Expose client profiles via a RESTful API for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E13E-0408-53B1-5BE3-57AB4473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1"/>
            <a:ext cx="9472824" cy="7366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2E6BAC-E25B-3BAE-3E6A-3D63AD651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3413" y="1070047"/>
            <a:ext cx="990599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(Python)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chosen because: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lightweight, fast, and simple for building APIs and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clear separation of backend logic, database interaction, and frontend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selected because: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serverless and perfect for small to medium-sized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complicated setup, ideal for rapid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+ 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frontend: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templates to create dynamic and responsive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improved CSS for better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Render.com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free hosting, showing understanding of real-world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exposing client profiles: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</a:t>
            </a:r>
            <a:r>
              <a:rPr lang="en-US" altLang="en-US" sz="2000" dirty="0">
                <a:latin typeface="Arial" panose="020B0604020202020204" pitchFamily="34" charset="0"/>
              </a:rPr>
              <a:t>the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lient </a:t>
            </a:r>
            <a:r>
              <a:rPr lang="en-US" altLang="en-US" sz="2000" dirty="0">
                <a:latin typeface="Arial" panose="020B0604020202020204" pitchFamily="34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rofiles to be available both</a:t>
            </a:r>
            <a:r>
              <a:rPr lang="en-US" altLang="en-US" sz="2000" dirty="0">
                <a:latin typeface="Arial" panose="020B0604020202020204" pitchFamily="34" charset="0"/>
              </a:rPr>
              <a:t> 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 Web UI (HTML pages) and API (JSON endpoints)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easy future integration with external systems (e.g., mobile apps or other health systems).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3697-67EF-7884-7B21-B85EE62D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1DDA-ACC7-CA38-F785-77449B21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Backend</a:t>
            </a:r>
            <a:r>
              <a:rPr lang="en-US" dirty="0"/>
              <a:t>: Separated the code into multiple files for maintainability: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routes.py - handles URLs and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forms.py - form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utils.py - helper functions (e.g., formatting names)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models.py – for the database models</a:t>
            </a:r>
          </a:p>
          <a:p>
            <a:pPr marL="0" indent="0">
              <a:buNone/>
            </a:pPr>
            <a:r>
              <a:rPr lang="en-US" b="1" dirty="0"/>
              <a:t>Frontend: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templates extending base.html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CSS for design and sidebar layout</a:t>
            </a:r>
          </a:p>
          <a:p>
            <a:pPr marL="0" indent="0">
              <a:buNone/>
            </a:pPr>
            <a:r>
              <a:rPr lang="en-US" b="1" dirty="0"/>
              <a:t>Database:</a:t>
            </a:r>
          </a:p>
          <a:p>
            <a:pPr marL="0" indent="0">
              <a:buNone/>
            </a:pPr>
            <a:r>
              <a:rPr lang="en-US" dirty="0"/>
              <a:t>Models: Client, Program, and Enrollment tables for many-to-many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2639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C80-3842-9530-789C-8D1E9610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Solution demonstration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0B4C563-C089-78BB-F21D-64E020E5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/>
          <a:lstStyle/>
          <a:p>
            <a:r>
              <a:rPr lang="en-US" dirty="0"/>
              <a:t>Homepage: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5643-FBBB-E566-00A5-255FDEAD9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F4B3D71-15F8-A3ED-6D7B-33F00ABD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499616"/>
            <a:ext cx="4387516" cy="938784"/>
          </a:xfrm>
        </p:spPr>
        <p:txBody>
          <a:bodyPr/>
          <a:lstStyle/>
          <a:p>
            <a:r>
              <a:rPr lang="en-US" dirty="0"/>
              <a:t>Register a client: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C536AE-CB51-11DD-C505-8E8FAAF23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8"/>
          <a:stretch/>
        </p:blipFill>
        <p:spPr>
          <a:xfrm>
            <a:off x="1913255" y="2547362"/>
            <a:ext cx="4399885" cy="2886763"/>
          </a:xfrm>
          <a:prstGeom prst="rect">
            <a:avLst/>
          </a:prstGeom>
          <a:noFill/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0214F2-0031-A83C-3851-6B24EE588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7"/>
          <a:stretch/>
        </p:blipFill>
        <p:spPr>
          <a:xfrm>
            <a:off x="7008812" y="2547362"/>
            <a:ext cx="4572000" cy="28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1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753F-8E2B-848F-BEE3-85F630F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1"/>
            <a:ext cx="9472824" cy="660400"/>
          </a:xfrm>
        </p:spPr>
        <p:txBody>
          <a:bodyPr/>
          <a:lstStyle/>
          <a:p>
            <a:r>
              <a:rPr lang="en-US" dirty="0"/>
              <a:t>Solution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7AA20-3D51-E392-CB0B-EA9080D6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7212" y="1118855"/>
            <a:ext cx="4572000" cy="800402"/>
          </a:xfrm>
        </p:spPr>
        <p:txBody>
          <a:bodyPr/>
          <a:lstStyle/>
          <a:p>
            <a:r>
              <a:rPr lang="en-US" dirty="0"/>
              <a:t>Enroll client: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B7FA7A-732A-8E5E-A1BD-852548303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42"/>
          <a:stretch/>
        </p:blipFill>
        <p:spPr>
          <a:xfrm>
            <a:off x="1827211" y="2438399"/>
            <a:ext cx="4195804" cy="26670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A02C-1A42-0AAB-9252-3B0322DA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8286" y="980473"/>
            <a:ext cx="4883960" cy="938784"/>
          </a:xfrm>
        </p:spPr>
        <p:txBody>
          <a:bodyPr/>
          <a:lstStyle/>
          <a:p>
            <a:r>
              <a:rPr lang="en-US" dirty="0"/>
              <a:t>Search: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C82C30-57AF-2E48-A7B5-56E8C50DA6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6" y="2438399"/>
            <a:ext cx="5231380" cy="2438401"/>
          </a:xfrm>
        </p:spPr>
      </p:pic>
    </p:spTree>
    <p:extLst>
      <p:ext uri="{BB962C8B-B14F-4D97-AF65-F5344CB8AC3E}">
        <p14:creationId xmlns:p14="http://schemas.microsoft.com/office/powerpoint/2010/main" val="365954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0AE-95DD-6AC5-9A2A-6B838FA2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177801"/>
            <a:ext cx="9472824" cy="938784"/>
          </a:xfrm>
        </p:spPr>
        <p:txBody>
          <a:bodyPr/>
          <a:lstStyle/>
          <a:p>
            <a:r>
              <a:rPr lang="en-US" dirty="0"/>
              <a:t>Solution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14609-D7DC-143D-EC24-315A72D3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7212" y="1254165"/>
            <a:ext cx="4572000" cy="938784"/>
          </a:xfrm>
        </p:spPr>
        <p:txBody>
          <a:bodyPr/>
          <a:lstStyle/>
          <a:p>
            <a:r>
              <a:rPr lang="en-US" dirty="0"/>
              <a:t>Client profile: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158ECA-37EA-EBA0-57FD-629276428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79"/>
          <a:stretch/>
        </p:blipFill>
        <p:spPr>
          <a:xfrm>
            <a:off x="1827211" y="2514600"/>
            <a:ext cx="4364445" cy="28592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57E50-B860-9F98-6967-A38567B4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5012" y="1295400"/>
            <a:ext cx="4572000" cy="938784"/>
          </a:xfrm>
        </p:spPr>
        <p:txBody>
          <a:bodyPr/>
          <a:lstStyle/>
          <a:p>
            <a:r>
              <a:rPr lang="en-US" dirty="0"/>
              <a:t>Api Json output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14BFC8-C93D-0BAF-D124-7767BF2049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79"/>
          <a:stretch/>
        </p:blipFill>
        <p:spPr>
          <a:xfrm>
            <a:off x="7085012" y="2497674"/>
            <a:ext cx="4724400" cy="2876186"/>
          </a:xfrm>
        </p:spPr>
      </p:pic>
    </p:spTree>
    <p:extLst>
      <p:ext uri="{BB962C8B-B14F-4D97-AF65-F5344CB8AC3E}">
        <p14:creationId xmlns:p14="http://schemas.microsoft.com/office/powerpoint/2010/main" val="41805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B50A-BBFA-287E-0B38-17EB66E5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295401"/>
            <a:ext cx="8329031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FE87-E17A-7CC1-ED0B-940038ECC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668" y="3429001"/>
            <a:ext cx="8161543" cy="203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 The system was deployed live using </a:t>
            </a:r>
            <a:r>
              <a:rPr lang="en-US" sz="3000" b="1" dirty="0"/>
              <a:t>Render</a:t>
            </a:r>
            <a:r>
              <a:rPr lang="en-US" sz="3000" dirty="0"/>
              <a:t> at:</a:t>
            </a:r>
            <a:br>
              <a:rPr lang="en-US" sz="3000" dirty="0"/>
            </a:br>
            <a:r>
              <a:rPr lang="en-US" sz="3000" dirty="0">
                <a:hlinkClick r:id="rId2"/>
              </a:rPr>
              <a:t>https://his-qxah.onrender.com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6239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F6DDF-85B2-4555-CE18-F66899A4F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24384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B09E98-D3DF-015F-094B-B90433C36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456943" cy="1116085"/>
          </a:xfrm>
        </p:spPr>
        <p:txBody>
          <a:bodyPr>
            <a:normAutofit fontScale="92500"/>
          </a:bodyPr>
          <a:lstStyle/>
          <a:p>
            <a:r>
              <a:rPr lang="en-US" dirty="0"/>
              <a:t>You can find the full project on GitHub: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https://github.com/GraceMuli/HealthInformationSystem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1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58</TotalTime>
  <Words>371</Words>
  <Application>Microsoft Office PowerPoint</Application>
  <PresentationFormat>Custom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Euphemia</vt:lpstr>
      <vt:lpstr>Franklin Gothic Book</vt:lpstr>
      <vt:lpstr>Pharmacy design template</vt:lpstr>
      <vt:lpstr>Health Information System</vt:lpstr>
      <vt:lpstr>Introduction</vt:lpstr>
      <vt:lpstr>Approach</vt:lpstr>
      <vt:lpstr>System Design</vt:lpstr>
      <vt:lpstr>Solution demonstration</vt:lpstr>
      <vt:lpstr>Solution demonstration</vt:lpstr>
      <vt:lpstr>Solution demonstration</vt:lpstr>
      <vt:lpstr>Deployment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Muli</dc:creator>
  <cp:lastModifiedBy>Grace Muli</cp:lastModifiedBy>
  <cp:revision>1</cp:revision>
  <dcterms:created xsi:type="dcterms:W3CDTF">2025-04-27T19:26:20Z</dcterms:created>
  <dcterms:modified xsi:type="dcterms:W3CDTF">2025-04-27T20:24:58Z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