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7" r:id="rId3"/>
    <p:sldId id="258" r:id="rId4"/>
    <p:sldId id="260" r:id="rId5"/>
    <p:sldId id="288" r:id="rId6"/>
    <p:sldId id="289" r:id="rId7"/>
    <p:sldId id="277" r:id="rId8"/>
    <p:sldId id="290" r:id="rId9"/>
    <p:sldId id="291" r:id="rId10"/>
    <p:sldId id="292" r:id="rId11"/>
    <p:sldId id="293" r:id="rId12"/>
    <p:sldId id="294" r:id="rId13"/>
    <p:sldId id="273" r:id="rId14"/>
    <p:sldId id="285" r:id="rId15"/>
  </p:sldIdLst>
  <p:sldSz cx="9144000" cy="5143500" type="screen16x9"/>
  <p:notesSz cx="6858000" cy="9144000"/>
  <p:embeddedFontLst>
    <p:embeddedFont>
      <p:font typeface="Bebas Neue" panose="020B0606020202050201" pitchFamily="34" charset="0"/>
      <p:regular r:id="rId17"/>
    </p:embeddedFont>
    <p:embeddedFont>
      <p:font typeface="Consolas" panose="020B0609020204030204" pitchFamily="49" charset="0"/>
      <p:regular r:id="rId18"/>
      <p:bold r:id="rId19"/>
      <p:italic r:id="rId20"/>
      <p:boldItalic r:id="rId21"/>
    </p:embeddedFont>
    <p:embeddedFont>
      <p:font typeface="Goudy Old Style" panose="02020502050305020303" pitchFamily="18" charset="0"/>
      <p:regular r:id="rId22"/>
      <p:bold r:id="rId23"/>
      <p:italic r:id="rId24"/>
    </p:embeddedFont>
    <p:embeddedFont>
      <p:font typeface="Limelight" panose="020B0604020202020204" charset="0"/>
      <p:regular r:id="rId25"/>
    </p:embeddedFont>
    <p:embeddedFont>
      <p:font typeface="Raleway"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E2B77-D23B-4F7B-8C3F-1552466733B8}">
  <a:tblStyle styleId="{DE7E2B77-D23B-4F7B-8C3F-1552466733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69e31394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69e31394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3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332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46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e876effa2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e876effa2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b6f45d4e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b6f45d4e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e1da39008e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e1da39008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da39008e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da39008e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f977a7e5a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f977a7e5a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f977a7e5a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f977a7e5a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52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f977a7e5a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f977a7e5a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33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35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b6f45d4e6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b6f45d4e6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95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294950" y="3992625"/>
            <a:ext cx="1218020" cy="174039"/>
          </a:xfrm>
          <a:custGeom>
            <a:avLst/>
            <a:gdLst/>
            <a:ahLst/>
            <a:cxnLst/>
            <a:rect l="l" t="t" r="r" b="b"/>
            <a:pathLst>
              <a:path w="68737" h="9823" extrusionOk="0">
                <a:moveTo>
                  <a:pt x="34359" y="1"/>
                </a:moveTo>
                <a:cubicBezTo>
                  <a:pt x="29155" y="1"/>
                  <a:pt x="23966" y="1798"/>
                  <a:pt x="20445" y="5333"/>
                </a:cubicBezTo>
                <a:cubicBezTo>
                  <a:pt x="18341" y="3725"/>
                  <a:pt x="16532" y="3094"/>
                  <a:pt x="14929" y="3094"/>
                </a:cubicBezTo>
                <a:cubicBezTo>
                  <a:pt x="12135" y="3094"/>
                  <a:pt x="9969" y="5012"/>
                  <a:pt x="7965" y="7016"/>
                </a:cubicBezTo>
                <a:cubicBezTo>
                  <a:pt x="6911" y="6676"/>
                  <a:pt x="5985" y="6535"/>
                  <a:pt x="5173" y="6535"/>
                </a:cubicBezTo>
                <a:cubicBezTo>
                  <a:pt x="1265" y="6535"/>
                  <a:pt x="1" y="9796"/>
                  <a:pt x="1" y="9796"/>
                </a:cubicBezTo>
                <a:lnTo>
                  <a:pt x="68737" y="9822"/>
                </a:lnTo>
                <a:cubicBezTo>
                  <a:pt x="68737" y="9822"/>
                  <a:pt x="67452" y="6537"/>
                  <a:pt x="63529" y="6537"/>
                </a:cubicBezTo>
                <a:cubicBezTo>
                  <a:pt x="62718" y="6537"/>
                  <a:pt x="61794" y="6677"/>
                  <a:pt x="60746" y="7016"/>
                </a:cubicBezTo>
                <a:cubicBezTo>
                  <a:pt x="58742" y="5012"/>
                  <a:pt x="56565" y="3094"/>
                  <a:pt x="53763" y="3094"/>
                </a:cubicBezTo>
                <a:cubicBezTo>
                  <a:pt x="52156" y="3094"/>
                  <a:pt x="50343" y="3725"/>
                  <a:pt x="48239" y="5333"/>
                </a:cubicBezTo>
                <a:cubicBezTo>
                  <a:pt x="44665" y="1758"/>
                  <a:pt x="39505" y="1"/>
                  <a:pt x="34359"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786152" y="236974"/>
            <a:ext cx="2724649" cy="43259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90210" y="2464424"/>
            <a:ext cx="2480612" cy="2208894"/>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081923" y="2813075"/>
            <a:ext cx="2090160" cy="1860258"/>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71180" y="81668"/>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52782" y="5"/>
            <a:ext cx="2478466" cy="868334"/>
          </a:xfrm>
          <a:custGeom>
            <a:avLst/>
            <a:gdLst/>
            <a:ahLst/>
            <a:cxnLst/>
            <a:rect l="l" t="t" r="r" b="b"/>
            <a:pathLst>
              <a:path w="25326" h="8873" extrusionOk="0">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4506849" y="1695088"/>
            <a:ext cx="4118100" cy="1272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5200"/>
              <a:buNone/>
              <a:defRPr sz="5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ctrTitle" idx="2"/>
          </p:nvPr>
        </p:nvSpPr>
        <p:spPr>
          <a:xfrm>
            <a:off x="4445050" y="3095675"/>
            <a:ext cx="42417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200"/>
              <a:buNone/>
              <a:defRPr sz="1600" b="0">
                <a:latin typeface="Raleway"/>
                <a:ea typeface="Raleway"/>
                <a:cs typeface="Raleway"/>
                <a:sym typeface="Raleway"/>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7" name="Google Shape;17;p2"/>
          <p:cNvSpPr/>
          <p:nvPr/>
        </p:nvSpPr>
        <p:spPr>
          <a:xfrm>
            <a:off x="0" y="4664225"/>
            <a:ext cx="9144000" cy="47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95"/>
        <p:cNvGrpSpPr/>
        <p:nvPr/>
      </p:nvGrpSpPr>
      <p:grpSpPr>
        <a:xfrm>
          <a:off x="0" y="0"/>
          <a:ext cx="0" cy="0"/>
          <a:chOff x="0" y="0"/>
          <a:chExt cx="0" cy="0"/>
        </a:xfrm>
      </p:grpSpPr>
      <p:sp>
        <p:nvSpPr>
          <p:cNvPr id="396" name="Google Shape;396;p32"/>
          <p:cNvSpPr/>
          <p:nvPr/>
        </p:nvSpPr>
        <p:spPr>
          <a:xfrm>
            <a:off x="5228055" y="3805201"/>
            <a:ext cx="3915937" cy="1369650"/>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11" y="2964363"/>
            <a:ext cx="2482327" cy="2210478"/>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flipH="1">
            <a:off x="6345121" y="9"/>
            <a:ext cx="2798869" cy="2491016"/>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843700" y="-258949"/>
            <a:ext cx="3509803" cy="1227599"/>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152500" y="2129850"/>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3828200" y="4924738"/>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369050" y="3776113"/>
            <a:ext cx="1760006" cy="1567221"/>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701850" y="3906450"/>
            <a:ext cx="1449258" cy="1289851"/>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561880" y="193922"/>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40462" y="337203"/>
            <a:ext cx="1449280" cy="507757"/>
          </a:xfrm>
          <a:custGeom>
            <a:avLst/>
            <a:gdLst/>
            <a:ahLst/>
            <a:cxnLst/>
            <a:rect l="l" t="t" r="r" b="b"/>
            <a:pathLst>
              <a:path w="25326" h="8873" extrusionOk="0">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555375" y="-40475"/>
            <a:ext cx="1675992" cy="234393"/>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781650" y="-244100"/>
            <a:ext cx="7580700" cy="1303550"/>
            <a:chOff x="781650" y="-244100"/>
            <a:chExt cx="7580700" cy="1303550"/>
          </a:xfrm>
        </p:grpSpPr>
        <p:sp>
          <p:nvSpPr>
            <p:cNvPr id="35" name="Google Shape;35;p4"/>
            <p:cNvSpPr/>
            <p:nvPr/>
          </p:nvSpPr>
          <p:spPr>
            <a:xfrm>
              <a:off x="781650" y="395550"/>
              <a:ext cx="75807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32500" y="445025"/>
              <a:ext cx="7479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095638"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995263"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4"/>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4"/>
          <p:cNvSpPr txBox="1">
            <a:spLocks noGrp="1"/>
          </p:cNvSpPr>
          <p:nvPr>
            <p:ph type="body" idx="1"/>
          </p:nvPr>
        </p:nvSpPr>
        <p:spPr>
          <a:xfrm>
            <a:off x="717525" y="1102625"/>
            <a:ext cx="7708800" cy="3457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p:nvPr/>
        </p:nvSpPr>
        <p:spPr>
          <a:xfrm>
            <a:off x="3828200" y="4924738"/>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42700" y="3767763"/>
            <a:ext cx="1760006" cy="1567221"/>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7701850" y="3906450"/>
            <a:ext cx="1449258" cy="1289851"/>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6523655" y="445022"/>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flipH="1">
            <a:off x="-772870" y="-134178"/>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3"/>
          <p:cNvGrpSpPr/>
          <p:nvPr/>
        </p:nvGrpSpPr>
        <p:grpSpPr>
          <a:xfrm>
            <a:off x="781650" y="-244100"/>
            <a:ext cx="7580700" cy="1303550"/>
            <a:chOff x="781650" y="-244100"/>
            <a:chExt cx="7580700" cy="1303550"/>
          </a:xfrm>
        </p:grpSpPr>
        <p:sp>
          <p:nvSpPr>
            <p:cNvPr id="135" name="Google Shape;135;p13"/>
            <p:cNvSpPr/>
            <p:nvPr/>
          </p:nvSpPr>
          <p:spPr>
            <a:xfrm>
              <a:off x="781650" y="395550"/>
              <a:ext cx="75807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32500" y="445025"/>
              <a:ext cx="7479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095638"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1995263"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3"/>
          <p:cNvSpPr txBox="1">
            <a:spLocks noGrp="1"/>
          </p:cNvSpPr>
          <p:nvPr>
            <p:ph type="title"/>
          </p:nvPr>
        </p:nvSpPr>
        <p:spPr>
          <a:xfrm>
            <a:off x="715444" y="1748505"/>
            <a:ext cx="3595200" cy="415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2" hasCustomPrompt="1"/>
          </p:nvPr>
        </p:nvSpPr>
        <p:spPr>
          <a:xfrm>
            <a:off x="715444" y="1320359"/>
            <a:ext cx="9318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715444" y="2191624"/>
            <a:ext cx="3595200" cy="5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42" name="Google Shape;142;p13"/>
          <p:cNvSpPr txBox="1">
            <a:spLocks noGrp="1"/>
          </p:cNvSpPr>
          <p:nvPr>
            <p:ph type="title" idx="3"/>
          </p:nvPr>
        </p:nvSpPr>
        <p:spPr>
          <a:xfrm>
            <a:off x="715444" y="3538102"/>
            <a:ext cx="3595200" cy="415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4" hasCustomPrompt="1"/>
          </p:nvPr>
        </p:nvSpPr>
        <p:spPr>
          <a:xfrm>
            <a:off x="715444" y="3121220"/>
            <a:ext cx="9318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5"/>
          </p:nvPr>
        </p:nvSpPr>
        <p:spPr>
          <a:xfrm>
            <a:off x="715444" y="3966704"/>
            <a:ext cx="3595200" cy="57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45" name="Google Shape;145;p13"/>
          <p:cNvSpPr txBox="1">
            <a:spLocks noGrp="1"/>
          </p:cNvSpPr>
          <p:nvPr>
            <p:ph type="title" idx="6"/>
          </p:nvPr>
        </p:nvSpPr>
        <p:spPr>
          <a:xfrm>
            <a:off x="4823984" y="1748505"/>
            <a:ext cx="3595200" cy="415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3"/>
          <p:cNvSpPr txBox="1">
            <a:spLocks noGrp="1"/>
          </p:cNvSpPr>
          <p:nvPr>
            <p:ph type="title" idx="7" hasCustomPrompt="1"/>
          </p:nvPr>
        </p:nvSpPr>
        <p:spPr>
          <a:xfrm>
            <a:off x="4823984" y="1337894"/>
            <a:ext cx="9318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8"/>
          </p:nvPr>
        </p:nvSpPr>
        <p:spPr>
          <a:xfrm>
            <a:off x="4823981" y="2191624"/>
            <a:ext cx="3595200" cy="55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48" name="Google Shape;148;p13"/>
          <p:cNvSpPr txBox="1">
            <a:spLocks noGrp="1"/>
          </p:cNvSpPr>
          <p:nvPr>
            <p:ph type="title" idx="9"/>
          </p:nvPr>
        </p:nvSpPr>
        <p:spPr>
          <a:xfrm>
            <a:off x="4823984" y="3538102"/>
            <a:ext cx="3595200" cy="415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3" hasCustomPrompt="1"/>
          </p:nvPr>
        </p:nvSpPr>
        <p:spPr>
          <a:xfrm>
            <a:off x="4823984" y="3118138"/>
            <a:ext cx="9318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4"/>
          </p:nvPr>
        </p:nvSpPr>
        <p:spPr>
          <a:xfrm>
            <a:off x="4823981" y="3966704"/>
            <a:ext cx="3595200" cy="57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51" name="Google Shape;151;p13"/>
          <p:cNvSpPr txBox="1">
            <a:spLocks noGrp="1"/>
          </p:cNvSpPr>
          <p:nvPr>
            <p:ph type="title" idx="15"/>
          </p:nvPr>
        </p:nvSpPr>
        <p:spPr>
          <a:xfrm>
            <a:off x="539400" y="445025"/>
            <a:ext cx="8065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2_1">
    <p:spTree>
      <p:nvGrpSpPr>
        <p:cNvPr id="1" name="Shape 176"/>
        <p:cNvGrpSpPr/>
        <p:nvPr/>
      </p:nvGrpSpPr>
      <p:grpSpPr>
        <a:xfrm>
          <a:off x="0" y="0"/>
          <a:ext cx="0" cy="0"/>
          <a:chOff x="0" y="0"/>
          <a:chExt cx="0" cy="0"/>
        </a:xfrm>
      </p:grpSpPr>
      <p:sp>
        <p:nvSpPr>
          <p:cNvPr id="177" name="Google Shape;177;p16"/>
          <p:cNvSpPr/>
          <p:nvPr/>
        </p:nvSpPr>
        <p:spPr>
          <a:xfrm>
            <a:off x="-1111195" y="-26495"/>
            <a:ext cx="2478466" cy="868334"/>
          </a:xfrm>
          <a:custGeom>
            <a:avLst/>
            <a:gdLst/>
            <a:ahLst/>
            <a:cxnLst/>
            <a:rect l="l" t="t" r="r" b="b"/>
            <a:pathLst>
              <a:path w="25326" h="8873" extrusionOk="0">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1427076" y="2934601"/>
            <a:ext cx="2480612" cy="2208894"/>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7938573" y="3481700"/>
            <a:ext cx="2090160" cy="1860258"/>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7002280" y="-184857"/>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781650" y="-244100"/>
            <a:ext cx="7580700" cy="1303550"/>
            <a:chOff x="781650" y="-244100"/>
            <a:chExt cx="7580700" cy="1303550"/>
          </a:xfrm>
        </p:grpSpPr>
        <p:sp>
          <p:nvSpPr>
            <p:cNvPr id="182" name="Google Shape;182;p16"/>
            <p:cNvSpPr/>
            <p:nvPr/>
          </p:nvSpPr>
          <p:spPr>
            <a:xfrm>
              <a:off x="781650" y="395550"/>
              <a:ext cx="75807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32500" y="445025"/>
              <a:ext cx="7479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7095638"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995263"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6"/>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_1_1_1">
    <p:spTree>
      <p:nvGrpSpPr>
        <p:cNvPr id="1" name="Shape 194"/>
        <p:cNvGrpSpPr/>
        <p:nvPr/>
      </p:nvGrpSpPr>
      <p:grpSpPr>
        <a:xfrm>
          <a:off x="0" y="0"/>
          <a:ext cx="0" cy="0"/>
          <a:chOff x="0" y="0"/>
          <a:chExt cx="0" cy="0"/>
        </a:xfrm>
      </p:grpSpPr>
      <p:sp>
        <p:nvSpPr>
          <p:cNvPr id="195" name="Google Shape;195;p18"/>
          <p:cNvSpPr/>
          <p:nvPr/>
        </p:nvSpPr>
        <p:spPr>
          <a:xfrm>
            <a:off x="3369577" y="4559724"/>
            <a:ext cx="2724649" cy="43259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291151" y="3108926"/>
            <a:ext cx="2480612" cy="2208894"/>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7053848" y="3283250"/>
            <a:ext cx="2090160" cy="1860258"/>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7797205" y="539918"/>
            <a:ext cx="2620355" cy="916503"/>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1111195" y="-26495"/>
            <a:ext cx="2478466" cy="868334"/>
          </a:xfrm>
          <a:custGeom>
            <a:avLst/>
            <a:gdLst/>
            <a:ahLst/>
            <a:cxnLst/>
            <a:rect l="l" t="t" r="r" b="b"/>
            <a:pathLst>
              <a:path w="25326" h="8873" extrusionOk="0">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8"/>
          <p:cNvGrpSpPr/>
          <p:nvPr/>
        </p:nvGrpSpPr>
        <p:grpSpPr>
          <a:xfrm>
            <a:off x="781650" y="-244100"/>
            <a:ext cx="7580700" cy="1303550"/>
            <a:chOff x="781650" y="-244100"/>
            <a:chExt cx="7580700" cy="1303550"/>
          </a:xfrm>
        </p:grpSpPr>
        <p:sp>
          <p:nvSpPr>
            <p:cNvPr id="201" name="Google Shape;201;p18"/>
            <p:cNvSpPr/>
            <p:nvPr/>
          </p:nvSpPr>
          <p:spPr>
            <a:xfrm>
              <a:off x="781650" y="395550"/>
              <a:ext cx="75807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832500" y="445025"/>
              <a:ext cx="7479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7095638"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1995263"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8"/>
          <p:cNvSpPr txBox="1">
            <a:spLocks noGrp="1"/>
          </p:cNvSpPr>
          <p:nvPr>
            <p:ph type="body" idx="1"/>
          </p:nvPr>
        </p:nvSpPr>
        <p:spPr>
          <a:xfrm>
            <a:off x="985337" y="1377838"/>
            <a:ext cx="4566600" cy="3020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1"/>
              </a:buClr>
              <a:buSzPts val="1600"/>
              <a:buChar char="●"/>
              <a:defRPr/>
            </a:lvl1pPr>
            <a:lvl2pPr marL="914400" lvl="1" indent="-330200" rtl="0">
              <a:lnSpc>
                <a:spcPct val="115000"/>
              </a:lnSpc>
              <a:spcBef>
                <a:spcPts val="0"/>
              </a:spcBef>
              <a:spcAft>
                <a:spcPts val="0"/>
              </a:spcAft>
              <a:buSzPts val="1600"/>
              <a:buFont typeface="Roboto Condensed Light"/>
              <a:buChar char="○"/>
              <a:defRPr sz="1600"/>
            </a:lvl2pPr>
            <a:lvl3pPr marL="1371600" lvl="2" indent="-330200" rtl="0">
              <a:lnSpc>
                <a:spcPct val="115000"/>
              </a:lnSpc>
              <a:spcBef>
                <a:spcPts val="0"/>
              </a:spcBef>
              <a:spcAft>
                <a:spcPts val="0"/>
              </a:spcAft>
              <a:buSzPts val="1600"/>
              <a:buFont typeface="Roboto Condensed Light"/>
              <a:buChar char="■"/>
              <a:defRPr sz="1600"/>
            </a:lvl3pPr>
            <a:lvl4pPr marL="1828800" lvl="3" indent="-330200" rtl="0">
              <a:lnSpc>
                <a:spcPct val="115000"/>
              </a:lnSpc>
              <a:spcBef>
                <a:spcPts val="0"/>
              </a:spcBef>
              <a:spcAft>
                <a:spcPts val="0"/>
              </a:spcAft>
              <a:buSzPts val="1600"/>
              <a:buFont typeface="Roboto Condensed Light"/>
              <a:buChar char="●"/>
              <a:defRPr sz="1600"/>
            </a:lvl4pPr>
            <a:lvl5pPr marL="2286000" lvl="4" indent="-330200" rtl="0">
              <a:lnSpc>
                <a:spcPct val="115000"/>
              </a:lnSpc>
              <a:spcBef>
                <a:spcPts val="0"/>
              </a:spcBef>
              <a:spcAft>
                <a:spcPts val="0"/>
              </a:spcAft>
              <a:buSzPts val="1600"/>
              <a:buFont typeface="Roboto Condensed Light"/>
              <a:buChar char="○"/>
              <a:defRPr sz="1600"/>
            </a:lvl5pPr>
            <a:lvl6pPr marL="2743200" lvl="5" indent="-330200" rtl="0">
              <a:lnSpc>
                <a:spcPct val="115000"/>
              </a:lnSpc>
              <a:spcBef>
                <a:spcPts val="0"/>
              </a:spcBef>
              <a:spcAft>
                <a:spcPts val="0"/>
              </a:spcAft>
              <a:buSzPts val="1600"/>
              <a:buFont typeface="Roboto Condensed Light"/>
              <a:buChar char="■"/>
              <a:defRPr sz="1600"/>
            </a:lvl6pPr>
            <a:lvl7pPr marL="3200400" lvl="6" indent="-330200" rtl="0">
              <a:lnSpc>
                <a:spcPct val="115000"/>
              </a:lnSpc>
              <a:spcBef>
                <a:spcPts val="0"/>
              </a:spcBef>
              <a:spcAft>
                <a:spcPts val="0"/>
              </a:spcAft>
              <a:buSzPts val="1600"/>
              <a:buFont typeface="Roboto Condensed Light"/>
              <a:buChar char="●"/>
              <a:defRPr sz="1600"/>
            </a:lvl7pPr>
            <a:lvl8pPr marL="3657600" lvl="7" indent="-330200" rtl="0">
              <a:lnSpc>
                <a:spcPct val="115000"/>
              </a:lnSpc>
              <a:spcBef>
                <a:spcPts val="0"/>
              </a:spcBef>
              <a:spcAft>
                <a:spcPts val="0"/>
              </a:spcAft>
              <a:buSzPts val="1600"/>
              <a:buFont typeface="Roboto Condensed Light"/>
              <a:buChar char="○"/>
              <a:defRPr sz="1600"/>
            </a:lvl8pPr>
            <a:lvl9pPr marL="4114800" lvl="8" indent="-330200" rtl="0">
              <a:lnSpc>
                <a:spcPct val="115000"/>
              </a:lnSpc>
              <a:spcBef>
                <a:spcPts val="0"/>
              </a:spcBef>
              <a:spcAft>
                <a:spcPts val="0"/>
              </a:spcAft>
              <a:buSzPts val="1600"/>
              <a:buFont typeface="Roboto Condensed Light"/>
              <a:buChar char="■"/>
              <a:defRPr sz="1600"/>
            </a:lvl9pPr>
          </a:lstStyle>
          <a:p>
            <a:endParaRPr/>
          </a:p>
        </p:txBody>
      </p:sp>
      <p:sp>
        <p:nvSpPr>
          <p:cNvPr id="206" name="Google Shape;206;p18"/>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7"/>
        <p:cNvGrpSpPr/>
        <p:nvPr/>
      </p:nvGrpSpPr>
      <p:grpSpPr>
        <a:xfrm>
          <a:off x="0" y="0"/>
          <a:ext cx="0" cy="0"/>
          <a:chOff x="0" y="0"/>
          <a:chExt cx="0" cy="0"/>
        </a:xfrm>
      </p:grpSpPr>
      <p:sp>
        <p:nvSpPr>
          <p:cNvPr id="248" name="Google Shape;248;p22"/>
          <p:cNvSpPr/>
          <p:nvPr/>
        </p:nvSpPr>
        <p:spPr>
          <a:xfrm>
            <a:off x="-7104" y="2063079"/>
            <a:ext cx="3511946" cy="3127259"/>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7455403" y="4093211"/>
            <a:ext cx="1688587" cy="1502856"/>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47387" y="286053"/>
            <a:ext cx="1449280" cy="507757"/>
          </a:xfrm>
          <a:custGeom>
            <a:avLst/>
            <a:gdLst/>
            <a:ahLst/>
            <a:cxnLst/>
            <a:rect l="l" t="t" r="r" b="b"/>
            <a:pathLst>
              <a:path w="25326" h="8873" extrusionOk="0">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7461700" y="725500"/>
            <a:ext cx="1675992" cy="234393"/>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6765687" y="1600675"/>
            <a:ext cx="3068026" cy="1073082"/>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2"/>
          <p:cNvGrpSpPr/>
          <p:nvPr/>
        </p:nvGrpSpPr>
        <p:grpSpPr>
          <a:xfrm>
            <a:off x="781650" y="-244100"/>
            <a:ext cx="7580700" cy="1303550"/>
            <a:chOff x="781650" y="-244100"/>
            <a:chExt cx="7580700" cy="1303550"/>
          </a:xfrm>
        </p:grpSpPr>
        <p:sp>
          <p:nvSpPr>
            <p:cNvPr id="254" name="Google Shape;254;p22"/>
            <p:cNvSpPr/>
            <p:nvPr/>
          </p:nvSpPr>
          <p:spPr>
            <a:xfrm>
              <a:off x="781650" y="395550"/>
              <a:ext cx="75807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832500" y="445025"/>
              <a:ext cx="7479000" cy="572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7095638"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1995263" y="-244100"/>
              <a:ext cx="53100" cy="663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2"/>
          <p:cNvSpPr txBox="1">
            <a:spLocks noGrp="1"/>
          </p:cNvSpPr>
          <p:nvPr>
            <p:ph type="subTitle" idx="1"/>
          </p:nvPr>
        </p:nvSpPr>
        <p:spPr>
          <a:xfrm>
            <a:off x="2046261" y="1915500"/>
            <a:ext cx="2030400" cy="495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Limelight"/>
                <a:ea typeface="Limelight"/>
                <a:cs typeface="Limelight"/>
                <a:sym typeface="Limeligh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9" name="Google Shape;259;p22"/>
          <p:cNvSpPr txBox="1">
            <a:spLocks noGrp="1"/>
          </p:cNvSpPr>
          <p:nvPr>
            <p:ph type="subTitle" idx="2"/>
          </p:nvPr>
        </p:nvSpPr>
        <p:spPr>
          <a:xfrm>
            <a:off x="5069987" y="2984800"/>
            <a:ext cx="2030400" cy="495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solidFill>
                  <a:schemeClr val="dk2"/>
                </a:solidFill>
                <a:latin typeface="Limelight"/>
                <a:ea typeface="Limelight"/>
                <a:cs typeface="Limelight"/>
                <a:sym typeface="Limeligh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0" name="Google Shape;260;p22"/>
          <p:cNvSpPr txBox="1">
            <a:spLocks noGrp="1"/>
          </p:cNvSpPr>
          <p:nvPr>
            <p:ph type="subTitle" idx="3"/>
          </p:nvPr>
        </p:nvSpPr>
        <p:spPr>
          <a:xfrm>
            <a:off x="2046261" y="2416625"/>
            <a:ext cx="2030400" cy="108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1" name="Google Shape;261;p22"/>
          <p:cNvSpPr txBox="1">
            <a:spLocks noGrp="1"/>
          </p:cNvSpPr>
          <p:nvPr>
            <p:ph type="subTitle" idx="4"/>
          </p:nvPr>
        </p:nvSpPr>
        <p:spPr>
          <a:xfrm>
            <a:off x="5069988" y="3487429"/>
            <a:ext cx="2030400" cy="108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2" name="Google Shape;262;p22"/>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3" name="Google Shape;263;p22"/>
          <p:cNvSpPr txBox="1">
            <a:spLocks noGrp="1"/>
          </p:cNvSpPr>
          <p:nvPr>
            <p:ph type="title" idx="5" hasCustomPrompt="1"/>
          </p:nvPr>
        </p:nvSpPr>
        <p:spPr>
          <a:xfrm>
            <a:off x="1356249" y="1916550"/>
            <a:ext cx="585300" cy="493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64" name="Google Shape;264;p22"/>
          <p:cNvSpPr txBox="1">
            <a:spLocks noGrp="1"/>
          </p:cNvSpPr>
          <p:nvPr>
            <p:ph type="title" idx="6" hasCustomPrompt="1"/>
          </p:nvPr>
        </p:nvSpPr>
        <p:spPr>
          <a:xfrm>
            <a:off x="7212267" y="2985849"/>
            <a:ext cx="588900" cy="493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73"/>
        <p:cNvGrpSpPr/>
        <p:nvPr/>
      </p:nvGrpSpPr>
      <p:grpSpPr>
        <a:xfrm>
          <a:off x="0" y="0"/>
          <a:ext cx="0" cy="0"/>
          <a:chOff x="0" y="0"/>
          <a:chExt cx="0" cy="0"/>
        </a:xfrm>
      </p:grpSpPr>
      <p:grpSp>
        <p:nvGrpSpPr>
          <p:cNvPr id="374" name="Google Shape;374;p30"/>
          <p:cNvGrpSpPr/>
          <p:nvPr/>
        </p:nvGrpSpPr>
        <p:grpSpPr>
          <a:xfrm>
            <a:off x="1246725" y="-1582299"/>
            <a:ext cx="6826800" cy="3620426"/>
            <a:chOff x="1246725" y="-1582299"/>
            <a:chExt cx="6826800" cy="3620426"/>
          </a:xfrm>
        </p:grpSpPr>
        <p:grpSp>
          <p:nvGrpSpPr>
            <p:cNvPr id="375" name="Google Shape;375;p30"/>
            <p:cNvGrpSpPr/>
            <p:nvPr/>
          </p:nvGrpSpPr>
          <p:grpSpPr>
            <a:xfrm>
              <a:off x="1246725" y="-1582299"/>
              <a:ext cx="6826800" cy="3620426"/>
              <a:chOff x="1246725" y="-1582299"/>
              <a:chExt cx="6826800" cy="3620426"/>
            </a:xfrm>
          </p:grpSpPr>
          <p:sp>
            <p:nvSpPr>
              <p:cNvPr id="376" name="Google Shape;376;p30"/>
              <p:cNvSpPr/>
              <p:nvPr/>
            </p:nvSpPr>
            <p:spPr>
              <a:xfrm rot="10800000">
                <a:off x="1246725" y="317926"/>
                <a:ext cx="6826800" cy="1720200"/>
              </a:xfrm>
              <a:prstGeom prst="roundRect">
                <a:avLst>
                  <a:gd name="adj" fmla="val 771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rot="10800000">
                <a:off x="5796900" y="-1582299"/>
                <a:ext cx="74400" cy="3032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rot="10800000">
                <a:off x="3402425" y="-1582299"/>
                <a:ext cx="74400" cy="3032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30"/>
            <p:cNvSpPr/>
            <p:nvPr/>
          </p:nvSpPr>
          <p:spPr>
            <a:xfrm rot="10800000">
              <a:off x="1358794" y="403019"/>
              <a:ext cx="6610800" cy="1554000"/>
            </a:xfrm>
            <a:prstGeom prst="roundRect">
              <a:avLst>
                <a:gd name="adj" fmla="val 771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0"/>
          <p:cNvSpPr txBox="1">
            <a:spLocks noGrp="1"/>
          </p:cNvSpPr>
          <p:nvPr>
            <p:ph type="ctrTitle"/>
          </p:nvPr>
        </p:nvSpPr>
        <p:spPr>
          <a:xfrm>
            <a:off x="1973400" y="534887"/>
            <a:ext cx="5197200" cy="12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81" name="Google Shape;381;p30"/>
          <p:cNvSpPr txBox="1">
            <a:spLocks noGrp="1"/>
          </p:cNvSpPr>
          <p:nvPr>
            <p:ph type="subTitle" idx="1"/>
          </p:nvPr>
        </p:nvSpPr>
        <p:spPr>
          <a:xfrm>
            <a:off x="1973400" y="2713425"/>
            <a:ext cx="5197200" cy="101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82" name="Google Shape;382;p30"/>
          <p:cNvSpPr/>
          <p:nvPr/>
        </p:nvSpPr>
        <p:spPr>
          <a:xfrm>
            <a:off x="-70139" y="3314213"/>
            <a:ext cx="2482327" cy="2210478"/>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6345121" y="3314221"/>
            <a:ext cx="2798869" cy="2491016"/>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597300" y="2273775"/>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rot="10800000" flipH="1">
            <a:off x="-387464" y="-565304"/>
            <a:ext cx="2482327" cy="2210478"/>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rot="10800000" flipH="1">
            <a:off x="6602296" y="-705579"/>
            <a:ext cx="2798869" cy="2491016"/>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6851725" y="1958200"/>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txBox="1"/>
          <p:nvPr/>
        </p:nvSpPr>
        <p:spPr>
          <a:xfrm>
            <a:off x="2187300" y="3717801"/>
            <a:ext cx="4769400" cy="64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4"/>
                </a:solidFill>
                <a:latin typeface="Raleway"/>
                <a:ea typeface="Raleway"/>
                <a:cs typeface="Raleway"/>
                <a:sym typeface="Raleway"/>
              </a:rPr>
              <a:t>CREDITS:</a:t>
            </a:r>
            <a:r>
              <a:rPr lang="en" sz="1200">
                <a:solidFill>
                  <a:schemeClr val="accent4"/>
                </a:solidFill>
                <a:latin typeface="Raleway"/>
                <a:ea typeface="Raleway"/>
                <a:cs typeface="Raleway"/>
                <a:sym typeface="Raleway"/>
              </a:rPr>
              <a:t> This presentation template was created by </a:t>
            </a:r>
            <a:r>
              <a:rPr lang="en" sz="1200" b="1">
                <a:solidFill>
                  <a:schemeClr val="accent4"/>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1">
                <a:solidFill>
                  <a:schemeClr val="accent4"/>
                </a:solidFill>
                <a:latin typeface="Raleway"/>
                <a:ea typeface="Raleway"/>
                <a:cs typeface="Raleway"/>
                <a:sym typeface="Raleway"/>
              </a:rPr>
              <a:t>,</a:t>
            </a:r>
            <a:r>
              <a:rPr lang="en" sz="1200">
                <a:solidFill>
                  <a:schemeClr val="accent4"/>
                </a:solidFill>
                <a:latin typeface="Raleway"/>
                <a:ea typeface="Raleway"/>
                <a:cs typeface="Raleway"/>
                <a:sym typeface="Raleway"/>
              </a:rPr>
              <a:t> including icons by </a:t>
            </a:r>
            <a:r>
              <a:rPr lang="en" sz="1200" b="1">
                <a:solidFill>
                  <a:schemeClr val="accent4"/>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Raleway"/>
                <a:ea typeface="Raleway"/>
                <a:cs typeface="Raleway"/>
                <a:sym typeface="Raleway"/>
              </a:rPr>
              <a:t>, infographics &amp; images by </a:t>
            </a:r>
            <a:r>
              <a:rPr lang="en" sz="1200" b="1">
                <a:solidFill>
                  <a:schemeClr val="accent4"/>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a:solidFill>
                  <a:schemeClr val="accent4"/>
                </a:solidFill>
                <a:latin typeface="Raleway"/>
                <a:ea typeface="Raleway"/>
                <a:cs typeface="Raleway"/>
                <a:sym typeface="Raleway"/>
              </a:rPr>
              <a:t> </a:t>
            </a:r>
            <a:endParaRPr sz="1200">
              <a:solidFill>
                <a:schemeClr val="accent4"/>
              </a:solidFill>
              <a:latin typeface="Raleway"/>
              <a:ea typeface="Raleway"/>
              <a:cs typeface="Raleway"/>
              <a:sym typeface="Raleway"/>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89"/>
        <p:cNvGrpSpPr/>
        <p:nvPr/>
      </p:nvGrpSpPr>
      <p:grpSpPr>
        <a:xfrm>
          <a:off x="0" y="0"/>
          <a:ext cx="0" cy="0"/>
          <a:chOff x="0" y="0"/>
          <a:chExt cx="0" cy="0"/>
        </a:xfrm>
      </p:grpSpPr>
      <p:sp>
        <p:nvSpPr>
          <p:cNvPr id="390" name="Google Shape;390;p31"/>
          <p:cNvSpPr/>
          <p:nvPr/>
        </p:nvSpPr>
        <p:spPr>
          <a:xfrm>
            <a:off x="6012630" y="-468024"/>
            <a:ext cx="3915937" cy="1369650"/>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619551" y="3454488"/>
            <a:ext cx="2482327" cy="2210478"/>
          </a:xfrm>
          <a:custGeom>
            <a:avLst/>
            <a:gdLst/>
            <a:ahLst/>
            <a:cxnLst/>
            <a:rect l="l" t="t" r="r" b="b"/>
            <a:pathLst>
              <a:path w="25407" h="22624" extrusionOk="0">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824396" y="3192234"/>
            <a:ext cx="2798869" cy="2491016"/>
          </a:xfrm>
          <a:custGeom>
            <a:avLst/>
            <a:gdLst/>
            <a:ahLst/>
            <a:cxnLst/>
            <a:rect l="l" t="t" r="r" b="b"/>
            <a:pathLst>
              <a:path w="25420" h="22624" extrusionOk="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flipH="1">
            <a:off x="-2420250" y="445013"/>
            <a:ext cx="3509803" cy="1227599"/>
          </a:xfrm>
          <a:custGeom>
            <a:avLst/>
            <a:gdLst/>
            <a:ahLst/>
            <a:cxnLst/>
            <a:rect l="l" t="t" r="r" b="b"/>
            <a:pathLst>
              <a:path w="18564" h="6493" extrusionOk="0">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8510675" y="1672588"/>
            <a:ext cx="1987589" cy="315579"/>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6599CC"/>
            </a:gs>
            <a:gs pos="47000">
              <a:srgbClr val="B2CAE3"/>
            </a:gs>
            <a:gs pos="100000">
              <a:schemeClr val="lt1"/>
            </a:gs>
          </a:gsLst>
          <a:lin ang="1619866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500"/>
              <a:buFont typeface="Limelight"/>
              <a:buNone/>
              <a:defRPr sz="2500" b="1">
                <a:solidFill>
                  <a:schemeClr val="lt1"/>
                </a:solidFill>
                <a:latin typeface="Limelight"/>
                <a:ea typeface="Limelight"/>
                <a:cs typeface="Limelight"/>
                <a:sym typeface="Limelight"/>
              </a:defRPr>
            </a:lvl1pPr>
            <a:lvl2pPr lvl="1"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2pPr>
            <a:lvl3pPr lvl="2"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3pPr>
            <a:lvl4pPr lvl="3"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4pPr>
            <a:lvl5pPr lvl="4"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5pPr>
            <a:lvl6pPr lvl="5"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6pPr>
            <a:lvl7pPr lvl="6"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7pPr>
            <a:lvl8pPr lvl="7"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8pPr>
            <a:lvl9pPr lvl="8" rtl="0">
              <a:spcBef>
                <a:spcPts val="0"/>
              </a:spcBef>
              <a:spcAft>
                <a:spcPts val="0"/>
              </a:spcAft>
              <a:buClr>
                <a:schemeClr val="lt1"/>
              </a:buClr>
              <a:buSzPts val="3500"/>
              <a:buFont typeface="Limelight"/>
              <a:buNone/>
              <a:defRPr sz="3500" b="1">
                <a:solidFill>
                  <a:schemeClr val="lt1"/>
                </a:solidFill>
                <a:latin typeface="Limelight"/>
                <a:ea typeface="Limelight"/>
                <a:cs typeface="Limelight"/>
                <a:sym typeface="Limelight"/>
              </a:defRPr>
            </a:lvl9pPr>
          </a:lstStyle>
          <a:p>
            <a:endParaRPr/>
          </a:p>
        </p:txBody>
      </p:sp>
      <p:sp>
        <p:nvSpPr>
          <p:cNvPr id="7" name="Google Shape;7;p1"/>
          <p:cNvSpPr txBox="1">
            <a:spLocks noGrp="1"/>
          </p:cNvSpPr>
          <p:nvPr>
            <p:ph type="body" idx="1"/>
          </p:nvPr>
        </p:nvSpPr>
        <p:spPr>
          <a:xfrm>
            <a:off x="311700" y="114332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1pPr>
            <a:lvl2pPr marL="914400" lvl="1"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2pPr>
            <a:lvl3pPr marL="1371600" lvl="2"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3pPr>
            <a:lvl4pPr marL="1828800" lvl="3"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4pPr>
            <a:lvl5pPr marL="2286000" lvl="4"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5pPr>
            <a:lvl6pPr marL="2743200" lvl="5"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6pPr>
            <a:lvl7pPr marL="3200400" lvl="6"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7pPr>
            <a:lvl8pPr marL="3657600" lvl="7"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8pPr>
            <a:lvl9pPr marL="4114800" lvl="8" indent="-32385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2" r:id="rId5"/>
    <p:sldLayoutId id="2147483664" r:id="rId6"/>
    <p:sldLayoutId id="2147483668" r:id="rId7"/>
    <p:sldLayoutId id="2147483676"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599CC"/>
            </a:gs>
            <a:gs pos="47000">
              <a:srgbClr val="B2CAE3"/>
            </a:gs>
            <a:gs pos="100000">
              <a:schemeClr val="lt1"/>
            </a:gs>
          </a:gsLst>
          <a:lin ang="16200038" scaled="0"/>
        </a:gradFill>
        <a:effectLst/>
      </p:bgPr>
    </p:bg>
    <p:spTree>
      <p:nvGrpSpPr>
        <p:cNvPr id="1" name="Shape 410"/>
        <p:cNvGrpSpPr/>
        <p:nvPr/>
      </p:nvGrpSpPr>
      <p:grpSpPr>
        <a:xfrm>
          <a:off x="0" y="0"/>
          <a:ext cx="0" cy="0"/>
          <a:chOff x="0" y="0"/>
          <a:chExt cx="0" cy="0"/>
        </a:xfrm>
      </p:grpSpPr>
      <p:grpSp>
        <p:nvGrpSpPr>
          <p:cNvPr id="411" name="Google Shape;411;p36"/>
          <p:cNvGrpSpPr/>
          <p:nvPr/>
        </p:nvGrpSpPr>
        <p:grpSpPr>
          <a:xfrm>
            <a:off x="612038" y="296476"/>
            <a:ext cx="3499471" cy="3696144"/>
            <a:chOff x="612038" y="296476"/>
            <a:chExt cx="3499471" cy="3696144"/>
          </a:xfrm>
        </p:grpSpPr>
        <p:sp>
          <p:nvSpPr>
            <p:cNvPr id="412" name="Google Shape;412;p36"/>
            <p:cNvSpPr/>
            <p:nvPr/>
          </p:nvSpPr>
          <p:spPr>
            <a:xfrm>
              <a:off x="612038" y="1324085"/>
              <a:ext cx="3498620" cy="2668535"/>
            </a:xfrm>
            <a:custGeom>
              <a:avLst/>
              <a:gdLst/>
              <a:ahLst/>
              <a:cxnLst/>
              <a:rect l="l" t="t" r="r" b="b"/>
              <a:pathLst>
                <a:path w="57385" h="43768" extrusionOk="0">
                  <a:moveTo>
                    <a:pt x="0" y="7864"/>
                  </a:moveTo>
                  <a:lnTo>
                    <a:pt x="28632" y="0"/>
                  </a:lnTo>
                  <a:lnTo>
                    <a:pt x="57385" y="7864"/>
                  </a:lnTo>
                  <a:lnTo>
                    <a:pt x="28686" y="43768"/>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614474" y="296476"/>
              <a:ext cx="3497035" cy="1533517"/>
              <a:chOff x="835325" y="1238450"/>
              <a:chExt cx="1433975" cy="628800"/>
            </a:xfrm>
          </p:grpSpPr>
          <p:sp>
            <p:nvSpPr>
              <p:cNvPr id="414" name="Google Shape;414;p36"/>
              <p:cNvSpPr/>
              <p:nvPr/>
            </p:nvSpPr>
            <p:spPr>
              <a:xfrm>
                <a:off x="840375" y="1522075"/>
                <a:ext cx="648600" cy="316925"/>
              </a:xfrm>
              <a:custGeom>
                <a:avLst/>
                <a:gdLst/>
                <a:ahLst/>
                <a:cxnLst/>
                <a:rect l="l" t="t" r="r" b="b"/>
                <a:pathLst>
                  <a:path w="25944" h="12677" extrusionOk="0">
                    <a:moveTo>
                      <a:pt x="25890" y="1"/>
                    </a:moveTo>
                    <a:cubicBezTo>
                      <a:pt x="11144" y="6158"/>
                      <a:pt x="1909" y="9760"/>
                      <a:pt x="538" y="11158"/>
                    </a:cubicBezTo>
                    <a:lnTo>
                      <a:pt x="0" y="12677"/>
                    </a:lnTo>
                    <a:lnTo>
                      <a:pt x="25944" y="3308"/>
                    </a:lnTo>
                    <a:lnTo>
                      <a:pt x="258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835325" y="1522425"/>
                <a:ext cx="1433975" cy="344825"/>
              </a:xfrm>
              <a:custGeom>
                <a:avLst/>
                <a:gdLst/>
                <a:ahLst/>
                <a:cxnLst/>
                <a:rect l="l" t="t" r="r" b="b"/>
                <a:pathLst>
                  <a:path w="57359" h="13793" extrusionOk="0">
                    <a:moveTo>
                      <a:pt x="30595" y="8025"/>
                    </a:moveTo>
                    <a:cubicBezTo>
                      <a:pt x="30595" y="8025"/>
                      <a:pt x="30514" y="9195"/>
                      <a:pt x="30272" y="10445"/>
                    </a:cubicBezTo>
                    <a:lnTo>
                      <a:pt x="33485" y="11789"/>
                    </a:lnTo>
                    <a:lnTo>
                      <a:pt x="34211" y="12959"/>
                    </a:lnTo>
                    <a:lnTo>
                      <a:pt x="29923" y="12018"/>
                    </a:lnTo>
                    <a:cubicBezTo>
                      <a:pt x="29614" y="12999"/>
                      <a:pt x="29210" y="13792"/>
                      <a:pt x="28659" y="13792"/>
                    </a:cubicBezTo>
                    <a:cubicBezTo>
                      <a:pt x="28108" y="13792"/>
                      <a:pt x="27705" y="12999"/>
                      <a:pt x="27396" y="12018"/>
                    </a:cubicBezTo>
                    <a:lnTo>
                      <a:pt x="23121" y="12959"/>
                    </a:lnTo>
                    <a:lnTo>
                      <a:pt x="23833" y="11789"/>
                    </a:lnTo>
                    <a:lnTo>
                      <a:pt x="27046" y="10445"/>
                    </a:lnTo>
                    <a:cubicBezTo>
                      <a:pt x="26818" y="9168"/>
                      <a:pt x="26724" y="8025"/>
                      <a:pt x="26724" y="8025"/>
                    </a:cubicBezTo>
                    <a:lnTo>
                      <a:pt x="25836" y="8025"/>
                    </a:lnTo>
                    <a:lnTo>
                      <a:pt x="25406" y="9007"/>
                    </a:lnTo>
                    <a:lnTo>
                      <a:pt x="24331" y="9007"/>
                    </a:lnTo>
                    <a:lnTo>
                      <a:pt x="23807" y="8482"/>
                    </a:lnTo>
                    <a:lnTo>
                      <a:pt x="19465" y="8657"/>
                    </a:lnTo>
                    <a:lnTo>
                      <a:pt x="1" y="13375"/>
                    </a:lnTo>
                    <a:lnTo>
                      <a:pt x="229" y="12690"/>
                    </a:lnTo>
                    <a:lnTo>
                      <a:pt x="26172" y="3307"/>
                    </a:lnTo>
                    <a:lnTo>
                      <a:pt x="26119" y="0"/>
                    </a:lnTo>
                    <a:cubicBezTo>
                      <a:pt x="26119" y="0"/>
                      <a:pt x="26455" y="1896"/>
                      <a:pt x="28686" y="1896"/>
                    </a:cubicBezTo>
                    <a:cubicBezTo>
                      <a:pt x="30904" y="1896"/>
                      <a:pt x="31240" y="0"/>
                      <a:pt x="31240" y="0"/>
                    </a:cubicBezTo>
                    <a:lnTo>
                      <a:pt x="31186" y="3307"/>
                    </a:lnTo>
                    <a:lnTo>
                      <a:pt x="57130" y="12690"/>
                    </a:lnTo>
                    <a:lnTo>
                      <a:pt x="57358" y="13375"/>
                    </a:lnTo>
                    <a:lnTo>
                      <a:pt x="37894" y="8657"/>
                    </a:lnTo>
                    <a:lnTo>
                      <a:pt x="33552" y="8482"/>
                    </a:lnTo>
                    <a:lnTo>
                      <a:pt x="33028" y="9007"/>
                    </a:lnTo>
                    <a:lnTo>
                      <a:pt x="31953" y="9007"/>
                    </a:lnTo>
                    <a:lnTo>
                      <a:pt x="31522" y="802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304800" y="1557700"/>
                <a:ext cx="76975" cy="205025"/>
              </a:xfrm>
              <a:custGeom>
                <a:avLst/>
                <a:gdLst/>
                <a:ahLst/>
                <a:cxnLst/>
                <a:rect l="l" t="t" r="r" b="b"/>
                <a:pathLst>
                  <a:path w="3079" h="8201" extrusionOk="0">
                    <a:moveTo>
                      <a:pt x="1533" y="8201"/>
                    </a:moveTo>
                    <a:lnTo>
                      <a:pt x="1533" y="8201"/>
                    </a:lnTo>
                    <a:cubicBezTo>
                      <a:pt x="686" y="8201"/>
                      <a:pt x="0" y="7515"/>
                      <a:pt x="0" y="6668"/>
                    </a:cubicBezTo>
                    <a:lnTo>
                      <a:pt x="0" y="1533"/>
                    </a:lnTo>
                    <a:cubicBezTo>
                      <a:pt x="0" y="686"/>
                      <a:pt x="686" y="1"/>
                      <a:pt x="1533" y="1"/>
                    </a:cubicBezTo>
                    <a:lnTo>
                      <a:pt x="1533" y="1"/>
                    </a:lnTo>
                    <a:cubicBezTo>
                      <a:pt x="2366" y="1"/>
                      <a:pt x="3065" y="686"/>
                      <a:pt x="3065" y="1533"/>
                    </a:cubicBezTo>
                    <a:lnTo>
                      <a:pt x="3065" y="6668"/>
                    </a:lnTo>
                    <a:cubicBezTo>
                      <a:pt x="3078" y="7488"/>
                      <a:pt x="2366" y="8201"/>
                      <a:pt x="1533" y="8201"/>
                    </a:cubicBezTo>
                    <a:close/>
                  </a:path>
                </a:pathLst>
              </a:custGeom>
              <a:solidFill>
                <a:srgbClr val="4A6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1478875" y="1238450"/>
                <a:ext cx="146200" cy="331375"/>
              </a:xfrm>
              <a:custGeom>
                <a:avLst/>
                <a:gdLst/>
                <a:ahLst/>
                <a:cxnLst/>
                <a:rect l="l" t="t" r="r" b="b"/>
                <a:pathLst>
                  <a:path w="5848" h="13255" extrusionOk="0">
                    <a:moveTo>
                      <a:pt x="2914" y="1"/>
                    </a:moveTo>
                    <a:cubicBezTo>
                      <a:pt x="2601" y="1"/>
                      <a:pt x="2292" y="135"/>
                      <a:pt x="2084" y="404"/>
                    </a:cubicBezTo>
                    <a:cubicBezTo>
                      <a:pt x="1210" y="1533"/>
                      <a:pt x="0" y="4356"/>
                      <a:pt x="363" y="11359"/>
                    </a:cubicBezTo>
                    <a:cubicBezTo>
                      <a:pt x="363" y="11359"/>
                      <a:pt x="699" y="13255"/>
                      <a:pt x="2917" y="13255"/>
                    </a:cubicBezTo>
                    <a:cubicBezTo>
                      <a:pt x="5135" y="13255"/>
                      <a:pt x="5471" y="11359"/>
                      <a:pt x="5471" y="11359"/>
                    </a:cubicBezTo>
                    <a:cubicBezTo>
                      <a:pt x="5848" y="4356"/>
                      <a:pt x="4638" y="1533"/>
                      <a:pt x="3764" y="404"/>
                    </a:cubicBezTo>
                    <a:cubicBezTo>
                      <a:pt x="3542" y="135"/>
                      <a:pt x="3226" y="1"/>
                      <a:pt x="2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1314550" y="1567450"/>
                <a:ext cx="57150" cy="50425"/>
              </a:xfrm>
              <a:custGeom>
                <a:avLst/>
                <a:gdLst/>
                <a:ahLst/>
                <a:cxnLst/>
                <a:rect l="l" t="t" r="r" b="b"/>
                <a:pathLst>
                  <a:path w="2286" h="2017" extrusionOk="0">
                    <a:moveTo>
                      <a:pt x="1143" y="1"/>
                    </a:moveTo>
                    <a:cubicBezTo>
                      <a:pt x="1761" y="1"/>
                      <a:pt x="2285" y="444"/>
                      <a:pt x="2285" y="1009"/>
                    </a:cubicBezTo>
                    <a:cubicBezTo>
                      <a:pt x="2285" y="1560"/>
                      <a:pt x="1774" y="2017"/>
                      <a:pt x="1143" y="2017"/>
                    </a:cubicBezTo>
                    <a:cubicBezTo>
                      <a:pt x="524" y="2017"/>
                      <a:pt x="0" y="1560"/>
                      <a:pt x="0" y="1009"/>
                    </a:cubicBezTo>
                    <a:cubicBezTo>
                      <a:pt x="0" y="444"/>
                      <a:pt x="524" y="1"/>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1329325" y="1580225"/>
                <a:ext cx="27575" cy="24550"/>
              </a:xfrm>
              <a:custGeom>
                <a:avLst/>
                <a:gdLst/>
                <a:ahLst/>
                <a:cxnLst/>
                <a:rect l="l" t="t" r="r" b="b"/>
                <a:pathLst>
                  <a:path w="1103" h="982" extrusionOk="0">
                    <a:moveTo>
                      <a:pt x="552" y="0"/>
                    </a:moveTo>
                    <a:cubicBezTo>
                      <a:pt x="256" y="0"/>
                      <a:pt x="0" y="229"/>
                      <a:pt x="0" y="498"/>
                    </a:cubicBezTo>
                    <a:cubicBezTo>
                      <a:pt x="0" y="767"/>
                      <a:pt x="256" y="982"/>
                      <a:pt x="552" y="982"/>
                    </a:cubicBezTo>
                    <a:cubicBezTo>
                      <a:pt x="847" y="982"/>
                      <a:pt x="1103" y="767"/>
                      <a:pt x="1103" y="498"/>
                    </a:cubicBezTo>
                    <a:cubicBezTo>
                      <a:pt x="1103" y="229"/>
                      <a:pt x="847"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1613950" y="1522075"/>
                <a:ext cx="648625" cy="316925"/>
              </a:xfrm>
              <a:custGeom>
                <a:avLst/>
                <a:gdLst/>
                <a:ahLst/>
                <a:cxnLst/>
                <a:rect l="l" t="t" r="r" b="b"/>
                <a:pathLst>
                  <a:path w="25945" h="12677" extrusionOk="0">
                    <a:moveTo>
                      <a:pt x="55" y="1"/>
                    </a:moveTo>
                    <a:lnTo>
                      <a:pt x="1" y="3308"/>
                    </a:lnTo>
                    <a:lnTo>
                      <a:pt x="25944" y="12677"/>
                    </a:lnTo>
                    <a:lnTo>
                      <a:pt x="25407" y="11158"/>
                    </a:lnTo>
                    <a:cubicBezTo>
                      <a:pt x="24036" y="9760"/>
                      <a:pt x="14814" y="6158"/>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1721500" y="1557700"/>
                <a:ext cx="76650" cy="205025"/>
              </a:xfrm>
              <a:custGeom>
                <a:avLst/>
                <a:gdLst/>
                <a:ahLst/>
                <a:cxnLst/>
                <a:rect l="l" t="t" r="r" b="b"/>
                <a:pathLst>
                  <a:path w="3066" h="8201" extrusionOk="0">
                    <a:moveTo>
                      <a:pt x="1533" y="8201"/>
                    </a:moveTo>
                    <a:lnTo>
                      <a:pt x="1533" y="8201"/>
                    </a:lnTo>
                    <a:cubicBezTo>
                      <a:pt x="2380" y="8201"/>
                      <a:pt x="3065" y="7515"/>
                      <a:pt x="3065" y="6668"/>
                    </a:cubicBezTo>
                    <a:lnTo>
                      <a:pt x="3065" y="1533"/>
                    </a:lnTo>
                    <a:cubicBezTo>
                      <a:pt x="3065" y="686"/>
                      <a:pt x="2380" y="1"/>
                      <a:pt x="1533" y="1"/>
                    </a:cubicBezTo>
                    <a:lnTo>
                      <a:pt x="1533" y="1"/>
                    </a:lnTo>
                    <a:cubicBezTo>
                      <a:pt x="699" y="1"/>
                      <a:pt x="0" y="686"/>
                      <a:pt x="0" y="1533"/>
                    </a:cubicBezTo>
                    <a:lnTo>
                      <a:pt x="0" y="6668"/>
                    </a:lnTo>
                    <a:cubicBezTo>
                      <a:pt x="0" y="7488"/>
                      <a:pt x="699" y="8201"/>
                      <a:pt x="1533" y="8201"/>
                    </a:cubicBezTo>
                    <a:close/>
                  </a:path>
                </a:pathLst>
              </a:custGeom>
              <a:solidFill>
                <a:srgbClr val="4A6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1731250" y="1567450"/>
                <a:ext cx="57150" cy="50425"/>
              </a:xfrm>
              <a:custGeom>
                <a:avLst/>
                <a:gdLst/>
                <a:ahLst/>
                <a:cxnLst/>
                <a:rect l="l" t="t" r="r" b="b"/>
                <a:pathLst>
                  <a:path w="2286" h="2017" extrusionOk="0">
                    <a:moveTo>
                      <a:pt x="2285" y="1009"/>
                    </a:moveTo>
                    <a:cubicBezTo>
                      <a:pt x="2285" y="1560"/>
                      <a:pt x="1788" y="2017"/>
                      <a:pt x="1143" y="2017"/>
                    </a:cubicBezTo>
                    <a:cubicBezTo>
                      <a:pt x="511" y="2017"/>
                      <a:pt x="0" y="1560"/>
                      <a:pt x="0" y="1009"/>
                    </a:cubicBezTo>
                    <a:cubicBezTo>
                      <a:pt x="0" y="444"/>
                      <a:pt x="511" y="1"/>
                      <a:pt x="1143" y="1"/>
                    </a:cubicBezTo>
                    <a:cubicBezTo>
                      <a:pt x="1788" y="1"/>
                      <a:pt x="2285" y="444"/>
                      <a:pt x="2285" y="10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1746025" y="1580225"/>
                <a:ext cx="27575" cy="24550"/>
              </a:xfrm>
              <a:custGeom>
                <a:avLst/>
                <a:gdLst/>
                <a:ahLst/>
                <a:cxnLst/>
                <a:rect l="l" t="t" r="r" b="b"/>
                <a:pathLst>
                  <a:path w="1103" h="982" extrusionOk="0">
                    <a:moveTo>
                      <a:pt x="552" y="0"/>
                    </a:moveTo>
                    <a:cubicBezTo>
                      <a:pt x="256" y="0"/>
                      <a:pt x="1" y="229"/>
                      <a:pt x="1" y="498"/>
                    </a:cubicBezTo>
                    <a:cubicBezTo>
                      <a:pt x="1" y="767"/>
                      <a:pt x="256" y="982"/>
                      <a:pt x="552" y="982"/>
                    </a:cubicBezTo>
                    <a:cubicBezTo>
                      <a:pt x="861" y="982"/>
                      <a:pt x="1103" y="767"/>
                      <a:pt x="1103" y="498"/>
                    </a:cubicBezTo>
                    <a:cubicBezTo>
                      <a:pt x="1103" y="229"/>
                      <a:pt x="861"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1522550" y="1252225"/>
                <a:ext cx="57825" cy="45075"/>
              </a:xfrm>
              <a:custGeom>
                <a:avLst/>
                <a:gdLst/>
                <a:ahLst/>
                <a:cxnLst/>
                <a:rect l="l" t="t" r="r" b="b"/>
                <a:pathLst>
                  <a:path w="2313" h="1803" extrusionOk="0">
                    <a:moveTo>
                      <a:pt x="1163" y="1"/>
                    </a:moveTo>
                    <a:cubicBezTo>
                      <a:pt x="871" y="1"/>
                      <a:pt x="579" y="135"/>
                      <a:pt x="391" y="404"/>
                    </a:cubicBezTo>
                    <a:cubicBezTo>
                      <a:pt x="162" y="686"/>
                      <a:pt x="1" y="1144"/>
                      <a:pt x="1" y="1802"/>
                    </a:cubicBezTo>
                    <a:cubicBezTo>
                      <a:pt x="1" y="1802"/>
                      <a:pt x="337" y="552"/>
                      <a:pt x="1157" y="552"/>
                    </a:cubicBezTo>
                    <a:cubicBezTo>
                      <a:pt x="1977" y="552"/>
                      <a:pt x="2313" y="1802"/>
                      <a:pt x="2313" y="1802"/>
                    </a:cubicBezTo>
                    <a:cubicBezTo>
                      <a:pt x="2313" y="1130"/>
                      <a:pt x="2151" y="686"/>
                      <a:pt x="1936" y="404"/>
                    </a:cubicBezTo>
                    <a:cubicBezTo>
                      <a:pt x="1748" y="135"/>
                      <a:pt x="1456" y="1"/>
                      <a:pt x="1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5" name="Google Shape;425;p36"/>
          <p:cNvSpPr/>
          <p:nvPr/>
        </p:nvSpPr>
        <p:spPr>
          <a:xfrm>
            <a:off x="5368450" y="2632550"/>
            <a:ext cx="74400" cy="2037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7762925" y="2632550"/>
            <a:ext cx="74400" cy="2037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3280040" y="730102"/>
            <a:ext cx="5406710" cy="2859244"/>
          </a:xfrm>
          <a:prstGeom prst="roundRect">
            <a:avLst>
              <a:gd name="adj" fmla="val 771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3555396" y="988180"/>
            <a:ext cx="5064879" cy="2547170"/>
          </a:xfrm>
          <a:prstGeom prst="roundRect">
            <a:avLst>
              <a:gd name="adj" fmla="val 771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36"/>
          <p:cNvGrpSpPr/>
          <p:nvPr/>
        </p:nvGrpSpPr>
        <p:grpSpPr>
          <a:xfrm>
            <a:off x="1637158" y="2558345"/>
            <a:ext cx="1449237" cy="2153793"/>
            <a:chOff x="1285725" y="3740925"/>
            <a:chExt cx="910725" cy="1353650"/>
          </a:xfrm>
        </p:grpSpPr>
        <p:sp>
          <p:nvSpPr>
            <p:cNvPr id="430" name="Google Shape;430;p36"/>
            <p:cNvSpPr/>
            <p:nvPr/>
          </p:nvSpPr>
          <p:spPr>
            <a:xfrm>
              <a:off x="1360000" y="3752000"/>
              <a:ext cx="359600" cy="411375"/>
            </a:xfrm>
            <a:custGeom>
              <a:avLst/>
              <a:gdLst/>
              <a:ahLst/>
              <a:cxnLst/>
              <a:rect l="l" t="t" r="r" b="b"/>
              <a:pathLst>
                <a:path w="14384" h="16455" extrusionOk="0">
                  <a:moveTo>
                    <a:pt x="10203" y="1305"/>
                  </a:moveTo>
                  <a:cubicBezTo>
                    <a:pt x="10203" y="1305"/>
                    <a:pt x="7528" y="1"/>
                    <a:pt x="6399" y="2918"/>
                  </a:cubicBezTo>
                  <a:cubicBezTo>
                    <a:pt x="5283" y="5862"/>
                    <a:pt x="807" y="5942"/>
                    <a:pt x="484" y="9962"/>
                  </a:cubicBezTo>
                  <a:cubicBezTo>
                    <a:pt x="0" y="16226"/>
                    <a:pt x="11896" y="16454"/>
                    <a:pt x="13147" y="12260"/>
                  </a:cubicBezTo>
                  <a:cubicBezTo>
                    <a:pt x="14383" y="8080"/>
                    <a:pt x="12044" y="8496"/>
                    <a:pt x="12811" y="4907"/>
                  </a:cubicBezTo>
                  <a:cubicBezTo>
                    <a:pt x="13254" y="2689"/>
                    <a:pt x="12448" y="1076"/>
                    <a:pt x="10203" y="1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747800" y="3740925"/>
              <a:ext cx="188550" cy="177450"/>
            </a:xfrm>
            <a:custGeom>
              <a:avLst/>
              <a:gdLst/>
              <a:ahLst/>
              <a:cxnLst/>
              <a:rect l="l" t="t" r="r" b="b"/>
              <a:pathLst>
                <a:path w="7542" h="7098" extrusionOk="0">
                  <a:moveTo>
                    <a:pt x="5498" y="1519"/>
                  </a:moveTo>
                  <a:cubicBezTo>
                    <a:pt x="5498" y="1519"/>
                    <a:pt x="2635" y="0"/>
                    <a:pt x="1412" y="1923"/>
                  </a:cubicBezTo>
                  <a:cubicBezTo>
                    <a:pt x="0" y="4140"/>
                    <a:pt x="1694" y="5848"/>
                    <a:pt x="4168" y="5848"/>
                  </a:cubicBezTo>
                  <a:cubicBezTo>
                    <a:pt x="6641" y="5848"/>
                    <a:pt x="6009" y="7098"/>
                    <a:pt x="6009" y="7098"/>
                  </a:cubicBezTo>
                  <a:cubicBezTo>
                    <a:pt x="6009" y="7098"/>
                    <a:pt x="7541" y="6668"/>
                    <a:pt x="7541" y="4719"/>
                  </a:cubicBezTo>
                  <a:cubicBezTo>
                    <a:pt x="7541" y="2756"/>
                    <a:pt x="6869" y="1519"/>
                    <a:pt x="5498" y="15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1785425" y="3808675"/>
              <a:ext cx="156300" cy="241775"/>
            </a:xfrm>
            <a:custGeom>
              <a:avLst/>
              <a:gdLst/>
              <a:ahLst/>
              <a:cxnLst/>
              <a:rect l="l" t="t" r="r" b="b"/>
              <a:pathLst>
                <a:path w="6252" h="9671" extrusionOk="0">
                  <a:moveTo>
                    <a:pt x="1494" y="0"/>
                  </a:moveTo>
                  <a:cubicBezTo>
                    <a:pt x="574" y="0"/>
                    <a:pt x="176" y="467"/>
                    <a:pt x="176" y="1027"/>
                  </a:cubicBezTo>
                  <a:cubicBezTo>
                    <a:pt x="176" y="1027"/>
                    <a:pt x="1" y="1901"/>
                    <a:pt x="176" y="3527"/>
                  </a:cubicBezTo>
                  <a:cubicBezTo>
                    <a:pt x="337" y="5154"/>
                    <a:pt x="1829" y="5329"/>
                    <a:pt x="1829" y="5329"/>
                  </a:cubicBezTo>
                  <a:cubicBezTo>
                    <a:pt x="1829" y="5329"/>
                    <a:pt x="2152" y="6202"/>
                    <a:pt x="1197" y="6565"/>
                  </a:cubicBezTo>
                  <a:cubicBezTo>
                    <a:pt x="1023" y="6633"/>
                    <a:pt x="821" y="6686"/>
                    <a:pt x="619" y="6754"/>
                  </a:cubicBezTo>
                  <a:lnTo>
                    <a:pt x="3617" y="9671"/>
                  </a:lnTo>
                  <a:lnTo>
                    <a:pt x="6252" y="6364"/>
                  </a:lnTo>
                  <a:cubicBezTo>
                    <a:pt x="6010" y="6350"/>
                    <a:pt x="5781" y="6323"/>
                    <a:pt x="5633" y="6229"/>
                  </a:cubicBezTo>
                  <a:cubicBezTo>
                    <a:pt x="4706" y="5813"/>
                    <a:pt x="4612" y="4186"/>
                    <a:pt x="4961" y="3205"/>
                  </a:cubicBezTo>
                  <a:cubicBezTo>
                    <a:pt x="5311" y="2250"/>
                    <a:pt x="5109" y="1592"/>
                    <a:pt x="4518" y="1592"/>
                  </a:cubicBezTo>
                  <a:cubicBezTo>
                    <a:pt x="3940" y="1592"/>
                    <a:pt x="3832" y="2197"/>
                    <a:pt x="3832" y="2197"/>
                  </a:cubicBezTo>
                  <a:cubicBezTo>
                    <a:pt x="3832" y="2197"/>
                    <a:pt x="3267" y="1363"/>
                    <a:pt x="3550" y="503"/>
                  </a:cubicBezTo>
                  <a:cubicBezTo>
                    <a:pt x="2687" y="146"/>
                    <a:pt x="2009" y="0"/>
                    <a:pt x="1494" y="0"/>
                  </a:cubicBezTo>
                  <a:close/>
                </a:path>
              </a:pathLst>
            </a:custGeom>
            <a:solidFill>
              <a:srgbClr val="F29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1632525" y="3965750"/>
              <a:ext cx="563925" cy="376725"/>
            </a:xfrm>
            <a:custGeom>
              <a:avLst/>
              <a:gdLst/>
              <a:ahLst/>
              <a:cxnLst/>
              <a:rect l="l" t="t" r="r" b="b"/>
              <a:pathLst>
                <a:path w="22557" h="15069" extrusionOk="0">
                  <a:moveTo>
                    <a:pt x="17301" y="2258"/>
                  </a:moveTo>
                  <a:cubicBezTo>
                    <a:pt x="15647" y="0"/>
                    <a:pt x="13564" y="175"/>
                    <a:pt x="12368" y="67"/>
                  </a:cubicBezTo>
                  <a:lnTo>
                    <a:pt x="9733" y="3401"/>
                  </a:lnTo>
                  <a:lnTo>
                    <a:pt x="6749" y="471"/>
                  </a:lnTo>
                  <a:cubicBezTo>
                    <a:pt x="5808" y="726"/>
                    <a:pt x="4544" y="1022"/>
                    <a:pt x="3052" y="3172"/>
                  </a:cubicBezTo>
                  <a:cubicBezTo>
                    <a:pt x="1896" y="5122"/>
                    <a:pt x="1" y="9490"/>
                    <a:pt x="1" y="9490"/>
                  </a:cubicBezTo>
                  <a:lnTo>
                    <a:pt x="2730" y="10687"/>
                  </a:lnTo>
                  <a:lnTo>
                    <a:pt x="4773" y="7030"/>
                  </a:lnTo>
                  <a:lnTo>
                    <a:pt x="5687" y="15069"/>
                  </a:lnTo>
                  <a:lnTo>
                    <a:pt x="16104" y="15069"/>
                  </a:lnTo>
                  <a:lnTo>
                    <a:pt x="15715" y="6788"/>
                  </a:lnTo>
                  <a:cubicBezTo>
                    <a:pt x="15715" y="6788"/>
                    <a:pt x="18887" y="13308"/>
                    <a:pt x="20715" y="12434"/>
                  </a:cubicBezTo>
                  <a:cubicBezTo>
                    <a:pt x="22557" y="11601"/>
                    <a:pt x="19277" y="4987"/>
                    <a:pt x="17301" y="22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1744775" y="4343475"/>
              <a:ext cx="304500" cy="751100"/>
            </a:xfrm>
            <a:custGeom>
              <a:avLst/>
              <a:gdLst/>
              <a:ahLst/>
              <a:cxnLst/>
              <a:rect l="l" t="t" r="r" b="b"/>
              <a:pathLst>
                <a:path w="12180" h="30044" extrusionOk="0">
                  <a:moveTo>
                    <a:pt x="1183" y="0"/>
                  </a:moveTo>
                  <a:cubicBezTo>
                    <a:pt x="1183" y="0"/>
                    <a:pt x="0" y="14746"/>
                    <a:pt x="915" y="20123"/>
                  </a:cubicBezTo>
                  <a:cubicBezTo>
                    <a:pt x="1815" y="25500"/>
                    <a:pt x="2796" y="30043"/>
                    <a:pt x="2796" y="30043"/>
                  </a:cubicBezTo>
                  <a:lnTo>
                    <a:pt x="5807" y="30043"/>
                  </a:lnTo>
                  <a:cubicBezTo>
                    <a:pt x="5807" y="30043"/>
                    <a:pt x="3939" y="13456"/>
                    <a:pt x="6103" y="4705"/>
                  </a:cubicBezTo>
                  <a:cubicBezTo>
                    <a:pt x="8456" y="26979"/>
                    <a:pt x="9356" y="30043"/>
                    <a:pt x="9356" y="30043"/>
                  </a:cubicBezTo>
                  <a:lnTo>
                    <a:pt x="12179" y="30043"/>
                  </a:lnTo>
                  <a:lnTo>
                    <a:pt x="11574" y="0"/>
                  </a:lnTo>
                  <a:lnTo>
                    <a:pt x="1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1303200" y="3838625"/>
              <a:ext cx="418750" cy="503850"/>
            </a:xfrm>
            <a:custGeom>
              <a:avLst/>
              <a:gdLst/>
              <a:ahLst/>
              <a:cxnLst/>
              <a:rect l="l" t="t" r="r" b="b"/>
              <a:pathLst>
                <a:path w="16750" h="20154" extrusionOk="0">
                  <a:moveTo>
                    <a:pt x="12039" y="0"/>
                  </a:moveTo>
                  <a:cubicBezTo>
                    <a:pt x="11576" y="0"/>
                    <a:pt x="11129" y="229"/>
                    <a:pt x="10875" y="649"/>
                  </a:cubicBezTo>
                  <a:cubicBezTo>
                    <a:pt x="10700" y="905"/>
                    <a:pt x="10485" y="1120"/>
                    <a:pt x="10203" y="1200"/>
                  </a:cubicBezTo>
                  <a:cubicBezTo>
                    <a:pt x="10059" y="1103"/>
                    <a:pt x="9927" y="1061"/>
                    <a:pt x="9812" y="1061"/>
                  </a:cubicBezTo>
                  <a:cubicBezTo>
                    <a:pt x="9232" y="1061"/>
                    <a:pt x="9068" y="2130"/>
                    <a:pt x="9719" y="2477"/>
                  </a:cubicBezTo>
                  <a:lnTo>
                    <a:pt x="9719" y="2666"/>
                  </a:lnTo>
                  <a:cubicBezTo>
                    <a:pt x="9759" y="4561"/>
                    <a:pt x="8536" y="6255"/>
                    <a:pt x="6708" y="6765"/>
                  </a:cubicBezTo>
                  <a:cubicBezTo>
                    <a:pt x="5525" y="7088"/>
                    <a:pt x="4436" y="8056"/>
                    <a:pt x="4114" y="9440"/>
                  </a:cubicBezTo>
                  <a:cubicBezTo>
                    <a:pt x="820" y="15395"/>
                    <a:pt x="0" y="15718"/>
                    <a:pt x="1197" y="16699"/>
                  </a:cubicBezTo>
                  <a:cubicBezTo>
                    <a:pt x="1370" y="16842"/>
                    <a:pt x="1555" y="16908"/>
                    <a:pt x="1748" y="16908"/>
                  </a:cubicBezTo>
                  <a:cubicBezTo>
                    <a:pt x="3659" y="16908"/>
                    <a:pt x="6385" y="10556"/>
                    <a:pt x="6385" y="10556"/>
                  </a:cubicBezTo>
                  <a:lnTo>
                    <a:pt x="6385" y="10556"/>
                  </a:lnTo>
                  <a:lnTo>
                    <a:pt x="5512" y="20154"/>
                  </a:lnTo>
                  <a:lnTo>
                    <a:pt x="13160" y="20154"/>
                  </a:lnTo>
                  <a:lnTo>
                    <a:pt x="14249" y="15046"/>
                  </a:lnTo>
                  <a:cubicBezTo>
                    <a:pt x="14249" y="15046"/>
                    <a:pt x="16118" y="13661"/>
                    <a:pt x="16749" y="12048"/>
                  </a:cubicBezTo>
                  <a:cubicBezTo>
                    <a:pt x="16749" y="8441"/>
                    <a:pt x="15171" y="6287"/>
                    <a:pt x="13538" y="6287"/>
                  </a:cubicBezTo>
                  <a:cubicBezTo>
                    <a:pt x="13479" y="6287"/>
                    <a:pt x="13421" y="6289"/>
                    <a:pt x="13362" y="6295"/>
                  </a:cubicBezTo>
                  <a:cubicBezTo>
                    <a:pt x="13134" y="6318"/>
                    <a:pt x="12935" y="6331"/>
                    <a:pt x="12763" y="6331"/>
                  </a:cubicBezTo>
                  <a:cubicBezTo>
                    <a:pt x="11657" y="6331"/>
                    <a:pt x="11644" y="5832"/>
                    <a:pt x="11924" y="4668"/>
                  </a:cubicBezTo>
                  <a:lnTo>
                    <a:pt x="11924" y="4668"/>
                  </a:lnTo>
                  <a:cubicBezTo>
                    <a:pt x="12028" y="4700"/>
                    <a:pt x="12138" y="4715"/>
                    <a:pt x="12251" y="4715"/>
                  </a:cubicBezTo>
                  <a:cubicBezTo>
                    <a:pt x="12968" y="4715"/>
                    <a:pt x="13814" y="4095"/>
                    <a:pt x="14209" y="2934"/>
                  </a:cubicBezTo>
                  <a:cubicBezTo>
                    <a:pt x="14639" y="1590"/>
                    <a:pt x="14424" y="595"/>
                    <a:pt x="14424" y="595"/>
                  </a:cubicBezTo>
                  <a:cubicBezTo>
                    <a:pt x="13738" y="528"/>
                    <a:pt x="13066" y="313"/>
                    <a:pt x="12555" y="98"/>
                  </a:cubicBezTo>
                  <a:cubicBezTo>
                    <a:pt x="12387" y="32"/>
                    <a:pt x="12212" y="0"/>
                    <a:pt x="12039" y="0"/>
                  </a:cubicBezTo>
                  <a:close/>
                </a:path>
              </a:pathLst>
            </a:custGeom>
            <a:solidFill>
              <a:srgbClr val="F29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1398650" y="4343475"/>
              <a:ext cx="335400" cy="751100"/>
            </a:xfrm>
            <a:custGeom>
              <a:avLst/>
              <a:gdLst/>
              <a:ahLst/>
              <a:cxnLst/>
              <a:rect l="l" t="t" r="r" b="b"/>
              <a:pathLst>
                <a:path w="13416" h="30044" extrusionOk="0">
                  <a:moveTo>
                    <a:pt x="9342" y="0"/>
                  </a:moveTo>
                  <a:lnTo>
                    <a:pt x="1694" y="0"/>
                  </a:lnTo>
                  <a:cubicBezTo>
                    <a:pt x="1694" y="0"/>
                    <a:pt x="0" y="3361"/>
                    <a:pt x="457" y="10673"/>
                  </a:cubicBezTo>
                  <a:cubicBezTo>
                    <a:pt x="901" y="17999"/>
                    <a:pt x="2366" y="30043"/>
                    <a:pt x="2366" y="30043"/>
                  </a:cubicBezTo>
                  <a:lnTo>
                    <a:pt x="4019" y="30043"/>
                  </a:lnTo>
                  <a:lnTo>
                    <a:pt x="5619" y="3388"/>
                  </a:lnTo>
                  <a:cubicBezTo>
                    <a:pt x="5619" y="3388"/>
                    <a:pt x="9342" y="15754"/>
                    <a:pt x="9342" y="18550"/>
                  </a:cubicBezTo>
                  <a:lnTo>
                    <a:pt x="9342" y="30043"/>
                  </a:lnTo>
                  <a:lnTo>
                    <a:pt x="10942" y="30043"/>
                  </a:lnTo>
                  <a:cubicBezTo>
                    <a:pt x="10942" y="30043"/>
                    <a:pt x="11574" y="25406"/>
                    <a:pt x="12488" y="18833"/>
                  </a:cubicBezTo>
                  <a:cubicBezTo>
                    <a:pt x="13415" y="12246"/>
                    <a:pt x="10996" y="2352"/>
                    <a:pt x="9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1532400" y="3927425"/>
              <a:ext cx="88050" cy="96825"/>
            </a:xfrm>
            <a:custGeom>
              <a:avLst/>
              <a:gdLst/>
              <a:ahLst/>
              <a:cxnLst/>
              <a:rect l="l" t="t" r="r" b="b"/>
              <a:pathLst>
                <a:path w="3522" h="3873" extrusionOk="0">
                  <a:moveTo>
                    <a:pt x="3428" y="3872"/>
                  </a:moveTo>
                  <a:lnTo>
                    <a:pt x="3522" y="2797"/>
                  </a:lnTo>
                  <a:cubicBezTo>
                    <a:pt x="2500" y="2756"/>
                    <a:pt x="2500" y="2259"/>
                    <a:pt x="2769" y="1130"/>
                  </a:cubicBezTo>
                  <a:cubicBezTo>
                    <a:pt x="2769" y="1130"/>
                    <a:pt x="1747" y="982"/>
                    <a:pt x="968" y="1"/>
                  </a:cubicBezTo>
                  <a:cubicBezTo>
                    <a:pt x="0" y="3254"/>
                    <a:pt x="3428" y="3872"/>
                    <a:pt x="3428" y="3872"/>
                  </a:cubicBezTo>
                  <a:close/>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7800" y="3977175"/>
              <a:ext cx="345500" cy="366325"/>
            </a:xfrm>
            <a:custGeom>
              <a:avLst/>
              <a:gdLst/>
              <a:ahLst/>
              <a:cxnLst/>
              <a:rect l="l" t="t" r="r" b="b"/>
              <a:pathLst>
                <a:path w="13820" h="14653" extrusionOk="0">
                  <a:moveTo>
                    <a:pt x="5189" y="498"/>
                  </a:moveTo>
                  <a:cubicBezTo>
                    <a:pt x="5189" y="498"/>
                    <a:pt x="1" y="269"/>
                    <a:pt x="485" y="4234"/>
                  </a:cubicBezTo>
                  <a:cubicBezTo>
                    <a:pt x="1479" y="5216"/>
                    <a:pt x="3321" y="5982"/>
                    <a:pt x="3321" y="5982"/>
                  </a:cubicBezTo>
                  <a:lnTo>
                    <a:pt x="2528" y="14652"/>
                  </a:lnTo>
                  <a:lnTo>
                    <a:pt x="10176" y="14652"/>
                  </a:lnTo>
                  <a:cubicBezTo>
                    <a:pt x="10176" y="14652"/>
                    <a:pt x="12300" y="7944"/>
                    <a:pt x="11655" y="5592"/>
                  </a:cubicBezTo>
                  <a:cubicBezTo>
                    <a:pt x="11655" y="5592"/>
                    <a:pt x="12919" y="4853"/>
                    <a:pt x="13819" y="3925"/>
                  </a:cubicBezTo>
                  <a:cubicBezTo>
                    <a:pt x="13523" y="1344"/>
                    <a:pt x="11373" y="0"/>
                    <a:pt x="9424" y="793"/>
                  </a:cubicBezTo>
                  <a:cubicBezTo>
                    <a:pt x="9114" y="4463"/>
                    <a:pt x="5189" y="4423"/>
                    <a:pt x="5189" y="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1433250" y="4010425"/>
              <a:ext cx="313575" cy="452375"/>
            </a:xfrm>
            <a:custGeom>
              <a:avLst/>
              <a:gdLst/>
              <a:ahLst/>
              <a:cxnLst/>
              <a:rect l="l" t="t" r="r" b="b"/>
              <a:pathLst>
                <a:path w="12543" h="18095" extrusionOk="0">
                  <a:moveTo>
                    <a:pt x="1" y="1"/>
                  </a:moveTo>
                  <a:lnTo>
                    <a:pt x="1" y="15742"/>
                  </a:lnTo>
                  <a:lnTo>
                    <a:pt x="12542" y="18094"/>
                  </a:lnTo>
                  <a:lnTo>
                    <a:pt x="12542" y="2098"/>
                  </a:lnTo>
                  <a:lnTo>
                    <a:pt x="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1746800" y="4010425"/>
              <a:ext cx="313900" cy="452375"/>
            </a:xfrm>
            <a:custGeom>
              <a:avLst/>
              <a:gdLst/>
              <a:ahLst/>
              <a:cxnLst/>
              <a:rect l="l" t="t" r="r" b="b"/>
              <a:pathLst>
                <a:path w="12556" h="18095" extrusionOk="0">
                  <a:moveTo>
                    <a:pt x="12555" y="1"/>
                  </a:moveTo>
                  <a:lnTo>
                    <a:pt x="0" y="2098"/>
                  </a:lnTo>
                  <a:lnTo>
                    <a:pt x="0" y="18094"/>
                  </a:lnTo>
                  <a:lnTo>
                    <a:pt x="12555" y="15742"/>
                  </a:lnTo>
                  <a:lnTo>
                    <a:pt x="1255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458450" y="4033950"/>
              <a:ext cx="288375" cy="353225"/>
            </a:xfrm>
            <a:custGeom>
              <a:avLst/>
              <a:gdLst/>
              <a:ahLst/>
              <a:cxnLst/>
              <a:rect l="l" t="t" r="r" b="b"/>
              <a:pathLst>
                <a:path w="11535" h="14129" extrusionOk="0">
                  <a:moveTo>
                    <a:pt x="1" y="1"/>
                  </a:moveTo>
                  <a:lnTo>
                    <a:pt x="1" y="11897"/>
                  </a:lnTo>
                  <a:lnTo>
                    <a:pt x="11534" y="14129"/>
                  </a:lnTo>
                  <a:lnTo>
                    <a:pt x="11534" y="2219"/>
                  </a:lnTo>
                  <a:close/>
                </a:path>
              </a:pathLst>
            </a:custGeom>
            <a:solidFill>
              <a:srgbClr val="304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746800" y="4033950"/>
              <a:ext cx="289025" cy="353225"/>
            </a:xfrm>
            <a:custGeom>
              <a:avLst/>
              <a:gdLst/>
              <a:ahLst/>
              <a:cxnLst/>
              <a:rect l="l" t="t" r="r" b="b"/>
              <a:pathLst>
                <a:path w="11561" h="14129" extrusionOk="0">
                  <a:moveTo>
                    <a:pt x="0" y="2219"/>
                  </a:moveTo>
                  <a:lnTo>
                    <a:pt x="0" y="14129"/>
                  </a:lnTo>
                  <a:lnTo>
                    <a:pt x="11560" y="11897"/>
                  </a:lnTo>
                  <a:lnTo>
                    <a:pt x="11560" y="1"/>
                  </a:lnTo>
                  <a:close/>
                </a:path>
              </a:pathLst>
            </a:custGeom>
            <a:solidFill>
              <a:srgbClr val="304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746800" y="4411350"/>
              <a:ext cx="4375" cy="28250"/>
            </a:xfrm>
            <a:custGeom>
              <a:avLst/>
              <a:gdLst/>
              <a:ahLst/>
              <a:cxnLst/>
              <a:rect l="l" t="t" r="r" b="b"/>
              <a:pathLst>
                <a:path w="175" h="1130" extrusionOk="0">
                  <a:moveTo>
                    <a:pt x="0" y="0"/>
                  </a:moveTo>
                  <a:lnTo>
                    <a:pt x="0" y="1130"/>
                  </a:lnTo>
                  <a:lnTo>
                    <a:pt x="175" y="1103"/>
                  </a:lnTo>
                  <a:lnTo>
                    <a:pt x="0" y="0"/>
                  </a:lnTo>
                  <a:close/>
                </a:path>
              </a:pathLst>
            </a:custGeom>
            <a:solidFill>
              <a:srgbClr val="FDE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1913800" y="4343800"/>
              <a:ext cx="75975" cy="66575"/>
            </a:xfrm>
            <a:custGeom>
              <a:avLst/>
              <a:gdLst/>
              <a:ahLst/>
              <a:cxnLst/>
              <a:rect l="l" t="t" r="r" b="b"/>
              <a:pathLst>
                <a:path w="3039" h="2663" extrusionOk="0">
                  <a:moveTo>
                    <a:pt x="2515" y="1"/>
                  </a:moveTo>
                  <a:lnTo>
                    <a:pt x="1" y="1183"/>
                  </a:lnTo>
                  <a:lnTo>
                    <a:pt x="28" y="2662"/>
                  </a:lnTo>
                  <a:lnTo>
                    <a:pt x="3039" y="2124"/>
                  </a:lnTo>
                  <a:cubicBezTo>
                    <a:pt x="2837" y="1385"/>
                    <a:pt x="2662" y="673"/>
                    <a:pt x="251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815000" y="4377075"/>
              <a:ext cx="88750" cy="50775"/>
            </a:xfrm>
            <a:custGeom>
              <a:avLst/>
              <a:gdLst/>
              <a:ahLst/>
              <a:cxnLst/>
              <a:rect l="l" t="t" r="r" b="b"/>
              <a:pathLst>
                <a:path w="3550" h="2031" extrusionOk="0">
                  <a:moveTo>
                    <a:pt x="3509" y="0"/>
                  </a:moveTo>
                  <a:lnTo>
                    <a:pt x="1" y="968"/>
                  </a:lnTo>
                  <a:lnTo>
                    <a:pt x="1" y="2030"/>
                  </a:lnTo>
                  <a:lnTo>
                    <a:pt x="3550" y="1398"/>
                  </a:lnTo>
                  <a:lnTo>
                    <a:pt x="35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987750" y="4316290"/>
              <a:ext cx="47725" cy="77650"/>
            </a:xfrm>
            <a:custGeom>
              <a:avLst/>
              <a:gdLst/>
              <a:ahLst/>
              <a:cxnLst/>
              <a:rect l="l" t="t" r="r" b="b"/>
              <a:pathLst>
                <a:path w="1909" h="3106" extrusionOk="0">
                  <a:moveTo>
                    <a:pt x="1909" y="0"/>
                  </a:moveTo>
                  <a:lnTo>
                    <a:pt x="0" y="887"/>
                  </a:lnTo>
                  <a:cubicBezTo>
                    <a:pt x="148" y="1600"/>
                    <a:pt x="336" y="2339"/>
                    <a:pt x="538" y="3105"/>
                  </a:cubicBezTo>
                  <a:lnTo>
                    <a:pt x="1909" y="2877"/>
                  </a:lnTo>
                  <a:lnTo>
                    <a:pt x="190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1964960" y="4174417"/>
              <a:ext cx="69582" cy="80008"/>
            </a:xfrm>
            <a:custGeom>
              <a:avLst/>
              <a:gdLst/>
              <a:ahLst/>
              <a:cxnLst/>
              <a:rect l="l" t="t" r="r" b="b"/>
              <a:pathLst>
                <a:path w="2770" h="3200" extrusionOk="0">
                  <a:moveTo>
                    <a:pt x="2770" y="1"/>
                  </a:moveTo>
                  <a:lnTo>
                    <a:pt x="1" y="807"/>
                  </a:lnTo>
                  <a:cubicBezTo>
                    <a:pt x="55" y="1547"/>
                    <a:pt x="122" y="2340"/>
                    <a:pt x="229" y="3200"/>
                  </a:cubicBezTo>
                  <a:lnTo>
                    <a:pt x="2770" y="1829"/>
                  </a:lnTo>
                  <a:lnTo>
                    <a:pt x="277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972990" y="4232225"/>
              <a:ext cx="61850" cy="96475"/>
            </a:xfrm>
            <a:custGeom>
              <a:avLst/>
              <a:gdLst/>
              <a:ahLst/>
              <a:cxnLst/>
              <a:rect l="l" t="t" r="r" b="b"/>
              <a:pathLst>
                <a:path w="2474" h="3859" extrusionOk="0">
                  <a:moveTo>
                    <a:pt x="2474" y="1"/>
                  </a:moveTo>
                  <a:lnTo>
                    <a:pt x="1" y="1318"/>
                  </a:lnTo>
                  <a:cubicBezTo>
                    <a:pt x="122" y="2111"/>
                    <a:pt x="269" y="2971"/>
                    <a:pt x="458" y="3859"/>
                  </a:cubicBezTo>
                  <a:lnTo>
                    <a:pt x="2474" y="2931"/>
                  </a:lnTo>
                  <a:lnTo>
                    <a:pt x="247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815000" y="4147550"/>
              <a:ext cx="84725" cy="80325"/>
            </a:xfrm>
            <a:custGeom>
              <a:avLst/>
              <a:gdLst/>
              <a:ahLst/>
              <a:cxnLst/>
              <a:rect l="l" t="t" r="r" b="b"/>
              <a:pathLst>
                <a:path w="3389" h="3213" extrusionOk="0">
                  <a:moveTo>
                    <a:pt x="3335" y="0"/>
                  </a:moveTo>
                  <a:lnTo>
                    <a:pt x="1695" y="296"/>
                  </a:lnTo>
                  <a:cubicBezTo>
                    <a:pt x="1600" y="1183"/>
                    <a:pt x="888" y="2003"/>
                    <a:pt x="1" y="2272"/>
                  </a:cubicBezTo>
                  <a:lnTo>
                    <a:pt x="1" y="3213"/>
                  </a:lnTo>
                  <a:lnTo>
                    <a:pt x="3388" y="2245"/>
                  </a:lnTo>
                  <a:lnTo>
                    <a:pt x="333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746800" y="4355900"/>
              <a:ext cx="57150" cy="83025"/>
            </a:xfrm>
            <a:custGeom>
              <a:avLst/>
              <a:gdLst/>
              <a:ahLst/>
              <a:cxnLst/>
              <a:rect l="l" t="t" r="r" b="b"/>
              <a:pathLst>
                <a:path w="2286" h="3321" extrusionOk="0">
                  <a:moveTo>
                    <a:pt x="2285" y="0"/>
                  </a:moveTo>
                  <a:lnTo>
                    <a:pt x="0" y="1237"/>
                  </a:lnTo>
                  <a:lnTo>
                    <a:pt x="0" y="2218"/>
                  </a:lnTo>
                  <a:lnTo>
                    <a:pt x="175" y="3321"/>
                  </a:lnTo>
                  <a:lnTo>
                    <a:pt x="2285" y="2944"/>
                  </a:lnTo>
                  <a:lnTo>
                    <a:pt x="228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815004" y="4259484"/>
              <a:ext cx="86075" cy="80011"/>
            </a:xfrm>
            <a:custGeom>
              <a:avLst/>
              <a:gdLst/>
              <a:ahLst/>
              <a:cxnLst/>
              <a:rect l="l" t="t" r="r" b="b"/>
              <a:pathLst>
                <a:path w="3443" h="3146" extrusionOk="0">
                  <a:moveTo>
                    <a:pt x="3429" y="0"/>
                  </a:moveTo>
                  <a:lnTo>
                    <a:pt x="1" y="1345"/>
                  </a:lnTo>
                  <a:lnTo>
                    <a:pt x="1" y="3146"/>
                  </a:lnTo>
                  <a:lnTo>
                    <a:pt x="3442" y="1304"/>
                  </a:lnTo>
                  <a:lnTo>
                    <a:pt x="342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1746800" y="4074275"/>
              <a:ext cx="57150" cy="84050"/>
            </a:xfrm>
            <a:custGeom>
              <a:avLst/>
              <a:gdLst/>
              <a:ahLst/>
              <a:cxnLst/>
              <a:rect l="l" t="t" r="r" b="b"/>
              <a:pathLst>
                <a:path w="2286" h="3362" extrusionOk="0">
                  <a:moveTo>
                    <a:pt x="2285" y="1"/>
                  </a:moveTo>
                  <a:lnTo>
                    <a:pt x="0" y="404"/>
                  </a:lnTo>
                  <a:lnTo>
                    <a:pt x="0" y="3227"/>
                  </a:lnTo>
                  <a:lnTo>
                    <a:pt x="605" y="3361"/>
                  </a:lnTo>
                  <a:cubicBezTo>
                    <a:pt x="739" y="2501"/>
                    <a:pt x="1438" y="1708"/>
                    <a:pt x="2285" y="1453"/>
                  </a:cubicBezTo>
                  <a:lnTo>
                    <a:pt x="2285"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815000" y="4058150"/>
              <a:ext cx="83375" cy="85725"/>
            </a:xfrm>
            <a:custGeom>
              <a:avLst/>
              <a:gdLst/>
              <a:ahLst/>
              <a:cxnLst/>
              <a:rect l="l" t="t" r="r" b="b"/>
              <a:pathLst>
                <a:path w="3335" h="3429" extrusionOk="0">
                  <a:moveTo>
                    <a:pt x="3281" y="1"/>
                  </a:moveTo>
                  <a:lnTo>
                    <a:pt x="1" y="579"/>
                  </a:lnTo>
                  <a:lnTo>
                    <a:pt x="1" y="2030"/>
                  </a:lnTo>
                  <a:cubicBezTo>
                    <a:pt x="31" y="2029"/>
                    <a:pt x="60" y="2028"/>
                    <a:pt x="90" y="2028"/>
                  </a:cubicBezTo>
                  <a:cubicBezTo>
                    <a:pt x="935" y="2028"/>
                    <a:pt x="1604" y="2584"/>
                    <a:pt x="1695" y="3428"/>
                  </a:cubicBezTo>
                  <a:lnTo>
                    <a:pt x="3335" y="3146"/>
                  </a:lnTo>
                  <a:lnTo>
                    <a:pt x="328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963915" y="4033950"/>
              <a:ext cx="70925" cy="91100"/>
            </a:xfrm>
            <a:custGeom>
              <a:avLst/>
              <a:gdLst/>
              <a:ahLst/>
              <a:cxnLst/>
              <a:rect l="l" t="t" r="r" b="b"/>
              <a:pathLst>
                <a:path w="2837" h="3644" extrusionOk="0">
                  <a:moveTo>
                    <a:pt x="2837" y="1"/>
                  </a:moveTo>
                  <a:lnTo>
                    <a:pt x="323" y="431"/>
                  </a:lnTo>
                  <a:cubicBezTo>
                    <a:pt x="202" y="982"/>
                    <a:pt x="28" y="2058"/>
                    <a:pt x="1" y="3644"/>
                  </a:cubicBezTo>
                  <a:lnTo>
                    <a:pt x="2837" y="3133"/>
                  </a:lnTo>
                  <a:lnTo>
                    <a:pt x="283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1907115" y="4047035"/>
              <a:ext cx="53475" cy="87725"/>
            </a:xfrm>
            <a:custGeom>
              <a:avLst/>
              <a:gdLst/>
              <a:ahLst/>
              <a:cxnLst/>
              <a:rect l="l" t="t" r="r" b="b"/>
              <a:pathLst>
                <a:path w="2139" h="3509" extrusionOk="0">
                  <a:moveTo>
                    <a:pt x="2138" y="0"/>
                  </a:moveTo>
                  <a:lnTo>
                    <a:pt x="1" y="377"/>
                  </a:lnTo>
                  <a:lnTo>
                    <a:pt x="68" y="3509"/>
                  </a:lnTo>
                  <a:lnTo>
                    <a:pt x="1816" y="3213"/>
                  </a:lnTo>
                  <a:cubicBezTo>
                    <a:pt x="1842" y="1681"/>
                    <a:pt x="2017" y="605"/>
                    <a:pt x="213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1815000" y="4213440"/>
              <a:ext cx="85725" cy="68925"/>
            </a:xfrm>
            <a:custGeom>
              <a:avLst/>
              <a:gdLst/>
              <a:ahLst/>
              <a:cxnLst/>
              <a:rect l="l" t="t" r="r" b="b"/>
              <a:pathLst>
                <a:path w="3429" h="2757" extrusionOk="0">
                  <a:moveTo>
                    <a:pt x="3388" y="1"/>
                  </a:moveTo>
                  <a:lnTo>
                    <a:pt x="1" y="996"/>
                  </a:lnTo>
                  <a:lnTo>
                    <a:pt x="1" y="2757"/>
                  </a:lnTo>
                  <a:lnTo>
                    <a:pt x="3429" y="1399"/>
                  </a:lnTo>
                  <a:lnTo>
                    <a:pt x="338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1909450" y="4137475"/>
              <a:ext cx="45050" cy="62850"/>
            </a:xfrm>
            <a:custGeom>
              <a:avLst/>
              <a:gdLst/>
              <a:ahLst/>
              <a:cxnLst/>
              <a:rect l="l" t="t" r="r" b="b"/>
              <a:pathLst>
                <a:path w="1802" h="2514" extrusionOk="0">
                  <a:moveTo>
                    <a:pt x="1748" y="0"/>
                  </a:moveTo>
                  <a:lnTo>
                    <a:pt x="0" y="323"/>
                  </a:lnTo>
                  <a:lnTo>
                    <a:pt x="40" y="2514"/>
                  </a:lnTo>
                  <a:lnTo>
                    <a:pt x="1801" y="2003"/>
                  </a:lnTo>
                  <a:cubicBezTo>
                    <a:pt x="1748" y="1250"/>
                    <a:pt x="1734" y="592"/>
                    <a:pt x="1748" y="0"/>
                  </a:cubicBezTo>
                  <a:close/>
                </a:path>
              </a:pathLst>
            </a:custGeom>
            <a:solidFill>
              <a:srgbClr val="DF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1910775" y="4197950"/>
              <a:ext cx="47075" cy="47075"/>
            </a:xfrm>
            <a:custGeom>
              <a:avLst/>
              <a:gdLst/>
              <a:ahLst/>
              <a:cxnLst/>
              <a:rect l="l" t="t" r="r" b="b"/>
              <a:pathLst>
                <a:path w="1883" h="1883" extrusionOk="0">
                  <a:moveTo>
                    <a:pt x="1775" y="1"/>
                  </a:moveTo>
                  <a:lnTo>
                    <a:pt x="1" y="525"/>
                  </a:lnTo>
                  <a:lnTo>
                    <a:pt x="28" y="1883"/>
                  </a:lnTo>
                  <a:lnTo>
                    <a:pt x="1883" y="1143"/>
                  </a:lnTo>
                  <a:cubicBezTo>
                    <a:pt x="1829" y="740"/>
                    <a:pt x="1802" y="364"/>
                    <a:pt x="177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1815000" y="4303800"/>
              <a:ext cx="87750" cy="86750"/>
            </a:xfrm>
            <a:custGeom>
              <a:avLst/>
              <a:gdLst/>
              <a:ahLst/>
              <a:cxnLst/>
              <a:rect l="l" t="t" r="r" b="b"/>
              <a:pathLst>
                <a:path w="3510" h="3470" extrusionOk="0">
                  <a:moveTo>
                    <a:pt x="3456" y="1"/>
                  </a:moveTo>
                  <a:lnTo>
                    <a:pt x="1" y="1869"/>
                  </a:lnTo>
                  <a:lnTo>
                    <a:pt x="1" y="3469"/>
                  </a:lnTo>
                  <a:lnTo>
                    <a:pt x="3509" y="2488"/>
                  </a:lnTo>
                  <a:lnTo>
                    <a:pt x="3456" y="1"/>
                  </a:lnTo>
                  <a:close/>
                </a:path>
              </a:pathLst>
            </a:custGeom>
            <a:solidFill>
              <a:srgbClr val="DF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1772000" y="4119800"/>
              <a:ext cx="74950" cy="75325"/>
            </a:xfrm>
            <a:custGeom>
              <a:avLst/>
              <a:gdLst/>
              <a:ahLst/>
              <a:cxnLst/>
              <a:rect l="l" t="t" r="r" b="b"/>
              <a:pathLst>
                <a:path w="2998" h="3013" extrusionOk="0">
                  <a:moveTo>
                    <a:pt x="1754" y="1"/>
                  </a:moveTo>
                  <a:cubicBezTo>
                    <a:pt x="1673" y="1"/>
                    <a:pt x="1590" y="8"/>
                    <a:pt x="1506" y="22"/>
                  </a:cubicBezTo>
                  <a:cubicBezTo>
                    <a:pt x="672" y="169"/>
                    <a:pt x="0" y="949"/>
                    <a:pt x="0" y="1769"/>
                  </a:cubicBezTo>
                  <a:cubicBezTo>
                    <a:pt x="0" y="2504"/>
                    <a:pt x="541" y="3013"/>
                    <a:pt x="1254" y="3013"/>
                  </a:cubicBezTo>
                  <a:cubicBezTo>
                    <a:pt x="1336" y="3013"/>
                    <a:pt x="1420" y="3006"/>
                    <a:pt x="1506" y="2992"/>
                  </a:cubicBezTo>
                  <a:cubicBezTo>
                    <a:pt x="2326" y="2844"/>
                    <a:pt x="2998" y="2078"/>
                    <a:pt x="2998" y="1245"/>
                  </a:cubicBezTo>
                  <a:cubicBezTo>
                    <a:pt x="2998" y="509"/>
                    <a:pt x="2457" y="1"/>
                    <a:pt x="175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747450" y="4167025"/>
              <a:ext cx="56500" cy="80700"/>
            </a:xfrm>
            <a:custGeom>
              <a:avLst/>
              <a:gdLst/>
              <a:ahLst/>
              <a:cxnLst/>
              <a:rect l="l" t="t" r="r" b="b"/>
              <a:pathLst>
                <a:path w="2260" h="3228" extrusionOk="0">
                  <a:moveTo>
                    <a:pt x="1" y="1"/>
                  </a:moveTo>
                  <a:lnTo>
                    <a:pt x="1" y="3227"/>
                  </a:lnTo>
                  <a:lnTo>
                    <a:pt x="2259" y="2555"/>
                  </a:lnTo>
                  <a:lnTo>
                    <a:pt x="2259" y="1560"/>
                  </a:lnTo>
                  <a:cubicBezTo>
                    <a:pt x="2222" y="1562"/>
                    <a:pt x="2185" y="1564"/>
                    <a:pt x="2149" y="1564"/>
                  </a:cubicBezTo>
                  <a:cubicBezTo>
                    <a:pt x="1300" y="1564"/>
                    <a:pt x="630" y="972"/>
                    <a:pt x="566" y="122"/>
                  </a:cubicBezTo>
                  <a:lnTo>
                    <a:pt x="1"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962956" y="4123350"/>
              <a:ext cx="71250" cy="60850"/>
            </a:xfrm>
            <a:custGeom>
              <a:avLst/>
              <a:gdLst/>
              <a:ahLst/>
              <a:cxnLst/>
              <a:rect l="l" t="t" r="r" b="b"/>
              <a:pathLst>
                <a:path w="2850" h="2434" extrusionOk="0">
                  <a:moveTo>
                    <a:pt x="2850" y="0"/>
                  </a:moveTo>
                  <a:lnTo>
                    <a:pt x="0" y="498"/>
                  </a:lnTo>
                  <a:cubicBezTo>
                    <a:pt x="0" y="1076"/>
                    <a:pt x="14" y="1735"/>
                    <a:pt x="41" y="2434"/>
                  </a:cubicBezTo>
                  <a:lnTo>
                    <a:pt x="2850" y="1627"/>
                  </a:lnTo>
                  <a:lnTo>
                    <a:pt x="2850"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1911450" y="4237275"/>
              <a:ext cx="50100" cy="49425"/>
            </a:xfrm>
            <a:custGeom>
              <a:avLst/>
              <a:gdLst/>
              <a:ahLst/>
              <a:cxnLst/>
              <a:rect l="l" t="t" r="r" b="b"/>
              <a:pathLst>
                <a:path w="2004" h="1977" extrusionOk="0">
                  <a:moveTo>
                    <a:pt x="1883" y="0"/>
                  </a:moveTo>
                  <a:lnTo>
                    <a:pt x="1" y="740"/>
                  </a:lnTo>
                  <a:lnTo>
                    <a:pt x="28" y="1976"/>
                  </a:lnTo>
                  <a:lnTo>
                    <a:pt x="2004" y="914"/>
                  </a:lnTo>
                  <a:cubicBezTo>
                    <a:pt x="1977" y="605"/>
                    <a:pt x="1923" y="296"/>
                    <a:pt x="18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1911718" y="4270593"/>
              <a:ext cx="62525" cy="91104"/>
            </a:xfrm>
            <a:custGeom>
              <a:avLst/>
              <a:gdLst/>
              <a:ahLst/>
              <a:cxnLst/>
              <a:rect l="l" t="t" r="r" b="b"/>
              <a:pathLst>
                <a:path w="2501" h="3630" extrusionOk="0">
                  <a:moveTo>
                    <a:pt x="2043" y="0"/>
                  </a:moveTo>
                  <a:lnTo>
                    <a:pt x="0" y="1075"/>
                  </a:lnTo>
                  <a:lnTo>
                    <a:pt x="54" y="3629"/>
                  </a:lnTo>
                  <a:lnTo>
                    <a:pt x="2500" y="2500"/>
                  </a:lnTo>
                  <a:cubicBezTo>
                    <a:pt x="2312" y="1613"/>
                    <a:pt x="2164" y="766"/>
                    <a:pt x="204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746800" y="4241650"/>
              <a:ext cx="57150" cy="133775"/>
            </a:xfrm>
            <a:custGeom>
              <a:avLst/>
              <a:gdLst/>
              <a:ahLst/>
              <a:cxnLst/>
              <a:rect l="l" t="t" r="r" b="b"/>
              <a:pathLst>
                <a:path w="2286" h="5351" extrusionOk="0">
                  <a:moveTo>
                    <a:pt x="2285" y="0"/>
                  </a:moveTo>
                  <a:lnTo>
                    <a:pt x="0" y="659"/>
                  </a:lnTo>
                  <a:lnTo>
                    <a:pt x="0" y="5350"/>
                  </a:lnTo>
                  <a:lnTo>
                    <a:pt x="2285" y="4127"/>
                  </a:lnTo>
                  <a:lnTo>
                    <a:pt x="22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1746450" y="4044725"/>
              <a:ext cx="288375" cy="384800"/>
            </a:xfrm>
            <a:custGeom>
              <a:avLst/>
              <a:gdLst/>
              <a:ahLst/>
              <a:cxnLst/>
              <a:rect l="l" t="t" r="r" b="b"/>
              <a:pathLst>
                <a:path w="11535" h="15392" extrusionOk="0">
                  <a:moveTo>
                    <a:pt x="2791" y="3001"/>
                  </a:moveTo>
                  <a:cubicBezTo>
                    <a:pt x="3487" y="3001"/>
                    <a:pt x="4020" y="3518"/>
                    <a:pt x="4020" y="4248"/>
                  </a:cubicBezTo>
                  <a:cubicBezTo>
                    <a:pt x="4020" y="5081"/>
                    <a:pt x="3348" y="5847"/>
                    <a:pt x="2528" y="5995"/>
                  </a:cubicBezTo>
                  <a:cubicBezTo>
                    <a:pt x="2432" y="6014"/>
                    <a:pt x="2338" y="6023"/>
                    <a:pt x="2246" y="6023"/>
                  </a:cubicBezTo>
                  <a:cubicBezTo>
                    <a:pt x="1548" y="6023"/>
                    <a:pt x="1022" y="5497"/>
                    <a:pt x="1022" y="4772"/>
                  </a:cubicBezTo>
                  <a:cubicBezTo>
                    <a:pt x="1022" y="3952"/>
                    <a:pt x="1694" y="3172"/>
                    <a:pt x="2528" y="3025"/>
                  </a:cubicBezTo>
                  <a:cubicBezTo>
                    <a:pt x="2618" y="3008"/>
                    <a:pt x="2706" y="3001"/>
                    <a:pt x="2791" y="3001"/>
                  </a:cubicBezTo>
                  <a:close/>
                  <a:moveTo>
                    <a:pt x="8268" y="3737"/>
                  </a:moveTo>
                  <a:cubicBezTo>
                    <a:pt x="8268" y="4302"/>
                    <a:pt x="8281" y="4974"/>
                    <a:pt x="8321" y="5713"/>
                  </a:cubicBezTo>
                  <a:lnTo>
                    <a:pt x="6560" y="6224"/>
                  </a:lnTo>
                  <a:lnTo>
                    <a:pt x="6520" y="4033"/>
                  </a:lnTo>
                  <a:lnTo>
                    <a:pt x="8268" y="3737"/>
                  </a:lnTo>
                  <a:close/>
                  <a:moveTo>
                    <a:pt x="6077" y="4100"/>
                  </a:moveTo>
                  <a:lnTo>
                    <a:pt x="6130" y="6331"/>
                  </a:lnTo>
                  <a:lnTo>
                    <a:pt x="2743" y="7313"/>
                  </a:lnTo>
                  <a:lnTo>
                    <a:pt x="2743" y="6385"/>
                  </a:lnTo>
                  <a:cubicBezTo>
                    <a:pt x="3630" y="6130"/>
                    <a:pt x="4342" y="5296"/>
                    <a:pt x="4437" y="4409"/>
                  </a:cubicBezTo>
                  <a:lnTo>
                    <a:pt x="6077" y="4100"/>
                  </a:lnTo>
                  <a:close/>
                  <a:moveTo>
                    <a:pt x="8348" y="6116"/>
                  </a:moveTo>
                  <a:cubicBezTo>
                    <a:pt x="8389" y="6493"/>
                    <a:pt x="8415" y="6856"/>
                    <a:pt x="8456" y="7259"/>
                  </a:cubicBezTo>
                  <a:lnTo>
                    <a:pt x="6601" y="7998"/>
                  </a:lnTo>
                  <a:lnTo>
                    <a:pt x="6574" y="6640"/>
                  </a:lnTo>
                  <a:lnTo>
                    <a:pt x="8348" y="6116"/>
                  </a:lnTo>
                  <a:close/>
                  <a:moveTo>
                    <a:pt x="6130" y="6761"/>
                  </a:moveTo>
                  <a:lnTo>
                    <a:pt x="6171" y="8173"/>
                  </a:lnTo>
                  <a:lnTo>
                    <a:pt x="2743" y="9517"/>
                  </a:lnTo>
                  <a:lnTo>
                    <a:pt x="2743" y="7743"/>
                  </a:lnTo>
                  <a:lnTo>
                    <a:pt x="6130" y="6761"/>
                  </a:lnTo>
                  <a:close/>
                  <a:moveTo>
                    <a:pt x="8483" y="7702"/>
                  </a:moveTo>
                  <a:cubicBezTo>
                    <a:pt x="8523" y="7998"/>
                    <a:pt x="8550" y="8307"/>
                    <a:pt x="8604" y="8616"/>
                  </a:cubicBezTo>
                  <a:lnTo>
                    <a:pt x="6614" y="9678"/>
                  </a:lnTo>
                  <a:lnTo>
                    <a:pt x="6601" y="8442"/>
                  </a:lnTo>
                  <a:lnTo>
                    <a:pt x="8483" y="7702"/>
                  </a:lnTo>
                  <a:close/>
                  <a:moveTo>
                    <a:pt x="6157" y="8603"/>
                  </a:moveTo>
                  <a:lnTo>
                    <a:pt x="6184" y="9920"/>
                  </a:lnTo>
                  <a:lnTo>
                    <a:pt x="2729" y="11762"/>
                  </a:lnTo>
                  <a:lnTo>
                    <a:pt x="2729" y="9961"/>
                  </a:lnTo>
                  <a:lnTo>
                    <a:pt x="6157" y="8603"/>
                  </a:lnTo>
                  <a:close/>
                  <a:moveTo>
                    <a:pt x="8657" y="9047"/>
                  </a:moveTo>
                  <a:cubicBezTo>
                    <a:pt x="8792" y="9826"/>
                    <a:pt x="8940" y="10673"/>
                    <a:pt x="9128" y="11560"/>
                  </a:cubicBezTo>
                  <a:lnTo>
                    <a:pt x="6668" y="12689"/>
                  </a:lnTo>
                  <a:lnTo>
                    <a:pt x="6614" y="10135"/>
                  </a:lnTo>
                  <a:lnTo>
                    <a:pt x="8657" y="9047"/>
                  </a:lnTo>
                  <a:close/>
                  <a:moveTo>
                    <a:pt x="6198" y="10391"/>
                  </a:moveTo>
                  <a:lnTo>
                    <a:pt x="6251" y="12878"/>
                  </a:lnTo>
                  <a:lnTo>
                    <a:pt x="2743" y="13832"/>
                  </a:lnTo>
                  <a:lnTo>
                    <a:pt x="2743" y="12232"/>
                  </a:lnTo>
                  <a:lnTo>
                    <a:pt x="6198" y="10391"/>
                  </a:lnTo>
                  <a:close/>
                  <a:moveTo>
                    <a:pt x="9047" y="0"/>
                  </a:moveTo>
                  <a:lnTo>
                    <a:pt x="8590" y="81"/>
                  </a:lnTo>
                  <a:cubicBezTo>
                    <a:pt x="8469" y="686"/>
                    <a:pt x="8308" y="1748"/>
                    <a:pt x="8268" y="3293"/>
                  </a:cubicBezTo>
                  <a:lnTo>
                    <a:pt x="6507" y="3603"/>
                  </a:lnTo>
                  <a:lnTo>
                    <a:pt x="6439" y="457"/>
                  </a:lnTo>
                  <a:lnTo>
                    <a:pt x="5996" y="538"/>
                  </a:lnTo>
                  <a:lnTo>
                    <a:pt x="6063" y="3683"/>
                  </a:lnTo>
                  <a:lnTo>
                    <a:pt x="4423" y="3965"/>
                  </a:lnTo>
                  <a:cubicBezTo>
                    <a:pt x="4319" y="3121"/>
                    <a:pt x="3663" y="2565"/>
                    <a:pt x="2818" y="2565"/>
                  </a:cubicBezTo>
                  <a:cubicBezTo>
                    <a:pt x="2789" y="2565"/>
                    <a:pt x="2759" y="2566"/>
                    <a:pt x="2729" y="2567"/>
                  </a:cubicBezTo>
                  <a:lnTo>
                    <a:pt x="2729" y="1116"/>
                  </a:lnTo>
                  <a:lnTo>
                    <a:pt x="2286" y="1196"/>
                  </a:lnTo>
                  <a:lnTo>
                    <a:pt x="2286" y="2662"/>
                  </a:lnTo>
                  <a:cubicBezTo>
                    <a:pt x="1426" y="2904"/>
                    <a:pt x="740" y="3683"/>
                    <a:pt x="606" y="4557"/>
                  </a:cubicBezTo>
                  <a:lnTo>
                    <a:pt x="14" y="4422"/>
                  </a:lnTo>
                  <a:lnTo>
                    <a:pt x="14" y="4893"/>
                  </a:lnTo>
                  <a:lnTo>
                    <a:pt x="592" y="5014"/>
                  </a:lnTo>
                  <a:cubicBezTo>
                    <a:pt x="656" y="5869"/>
                    <a:pt x="1313" y="6457"/>
                    <a:pt x="2150" y="6457"/>
                  </a:cubicBezTo>
                  <a:cubicBezTo>
                    <a:pt x="2195" y="6457"/>
                    <a:pt x="2240" y="6456"/>
                    <a:pt x="2286" y="6452"/>
                  </a:cubicBezTo>
                  <a:lnTo>
                    <a:pt x="2286" y="7447"/>
                  </a:lnTo>
                  <a:lnTo>
                    <a:pt x="1" y="8106"/>
                  </a:lnTo>
                  <a:lnTo>
                    <a:pt x="1" y="8536"/>
                  </a:lnTo>
                  <a:lnTo>
                    <a:pt x="2286" y="7877"/>
                  </a:lnTo>
                  <a:lnTo>
                    <a:pt x="2286" y="12004"/>
                  </a:lnTo>
                  <a:lnTo>
                    <a:pt x="1" y="13227"/>
                  </a:lnTo>
                  <a:lnTo>
                    <a:pt x="1" y="13684"/>
                  </a:lnTo>
                  <a:lnTo>
                    <a:pt x="2286" y="12447"/>
                  </a:lnTo>
                  <a:lnTo>
                    <a:pt x="2286" y="15391"/>
                  </a:lnTo>
                  <a:lnTo>
                    <a:pt x="2729" y="15311"/>
                  </a:lnTo>
                  <a:lnTo>
                    <a:pt x="2729" y="14249"/>
                  </a:lnTo>
                  <a:lnTo>
                    <a:pt x="6238" y="13281"/>
                  </a:lnTo>
                  <a:lnTo>
                    <a:pt x="6265" y="14692"/>
                  </a:lnTo>
                  <a:lnTo>
                    <a:pt x="6708" y="14598"/>
                  </a:lnTo>
                  <a:lnTo>
                    <a:pt x="6668" y="13120"/>
                  </a:lnTo>
                  <a:lnTo>
                    <a:pt x="9195" y="11964"/>
                  </a:lnTo>
                  <a:cubicBezTo>
                    <a:pt x="9343" y="12636"/>
                    <a:pt x="9518" y="13348"/>
                    <a:pt x="9719" y="14087"/>
                  </a:cubicBezTo>
                  <a:lnTo>
                    <a:pt x="10163" y="13993"/>
                  </a:lnTo>
                  <a:cubicBezTo>
                    <a:pt x="9961" y="13227"/>
                    <a:pt x="9787" y="12488"/>
                    <a:pt x="9612" y="11762"/>
                  </a:cubicBezTo>
                  <a:lnTo>
                    <a:pt x="11534" y="10875"/>
                  </a:lnTo>
                  <a:lnTo>
                    <a:pt x="11534" y="10418"/>
                  </a:lnTo>
                  <a:lnTo>
                    <a:pt x="9518" y="11345"/>
                  </a:lnTo>
                  <a:cubicBezTo>
                    <a:pt x="9330" y="10458"/>
                    <a:pt x="9182" y="9598"/>
                    <a:pt x="9061" y="8805"/>
                  </a:cubicBezTo>
                  <a:lnTo>
                    <a:pt x="11534" y="7474"/>
                  </a:lnTo>
                  <a:lnTo>
                    <a:pt x="11534" y="7030"/>
                  </a:lnTo>
                  <a:lnTo>
                    <a:pt x="8993" y="8388"/>
                  </a:lnTo>
                  <a:cubicBezTo>
                    <a:pt x="8872" y="7528"/>
                    <a:pt x="8792" y="6735"/>
                    <a:pt x="8738" y="5995"/>
                  </a:cubicBezTo>
                  <a:lnTo>
                    <a:pt x="11507" y="5189"/>
                  </a:lnTo>
                  <a:lnTo>
                    <a:pt x="11507" y="4759"/>
                  </a:lnTo>
                  <a:lnTo>
                    <a:pt x="8711" y="5565"/>
                  </a:lnTo>
                  <a:cubicBezTo>
                    <a:pt x="8671" y="4853"/>
                    <a:pt x="8657" y="4221"/>
                    <a:pt x="8657" y="3629"/>
                  </a:cubicBezTo>
                  <a:lnTo>
                    <a:pt x="11507" y="3132"/>
                  </a:lnTo>
                  <a:lnTo>
                    <a:pt x="11507" y="2688"/>
                  </a:lnTo>
                  <a:lnTo>
                    <a:pt x="8671" y="3199"/>
                  </a:lnTo>
                  <a:cubicBezTo>
                    <a:pt x="8752" y="1627"/>
                    <a:pt x="8926" y="551"/>
                    <a:pt x="9047"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1689325" y="4389500"/>
              <a:ext cx="50775" cy="48750"/>
            </a:xfrm>
            <a:custGeom>
              <a:avLst/>
              <a:gdLst/>
              <a:ahLst/>
              <a:cxnLst/>
              <a:rect l="l" t="t" r="r" b="b"/>
              <a:pathLst>
                <a:path w="2031" h="1950" extrusionOk="0">
                  <a:moveTo>
                    <a:pt x="1748" y="1"/>
                  </a:moveTo>
                  <a:lnTo>
                    <a:pt x="1" y="377"/>
                  </a:lnTo>
                  <a:lnTo>
                    <a:pt x="350" y="1654"/>
                  </a:lnTo>
                  <a:lnTo>
                    <a:pt x="2030" y="1950"/>
                  </a:lnTo>
                  <a:lnTo>
                    <a:pt x="174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1698725" y="4075975"/>
              <a:ext cx="48100" cy="79325"/>
            </a:xfrm>
            <a:custGeom>
              <a:avLst/>
              <a:gdLst/>
              <a:ahLst/>
              <a:cxnLst/>
              <a:rect l="l" t="t" r="r" b="b"/>
              <a:pathLst>
                <a:path w="1924" h="3173" extrusionOk="0">
                  <a:moveTo>
                    <a:pt x="1" y="0"/>
                  </a:moveTo>
                  <a:lnTo>
                    <a:pt x="310" y="2245"/>
                  </a:lnTo>
                  <a:lnTo>
                    <a:pt x="1923" y="3172"/>
                  </a:lnTo>
                  <a:lnTo>
                    <a:pt x="1923" y="350"/>
                  </a:lnTo>
                  <a:lnTo>
                    <a:pt x="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1607000" y="4061525"/>
              <a:ext cx="83350" cy="30250"/>
            </a:xfrm>
            <a:custGeom>
              <a:avLst/>
              <a:gdLst/>
              <a:ahLst/>
              <a:cxnLst/>
              <a:rect l="l" t="t" r="r" b="b"/>
              <a:pathLst>
                <a:path w="3334" h="1210" extrusionOk="0">
                  <a:moveTo>
                    <a:pt x="484" y="0"/>
                  </a:moveTo>
                  <a:cubicBezTo>
                    <a:pt x="350" y="215"/>
                    <a:pt x="188" y="511"/>
                    <a:pt x="0" y="820"/>
                  </a:cubicBezTo>
                  <a:lnTo>
                    <a:pt x="3334" y="1210"/>
                  </a:lnTo>
                  <a:lnTo>
                    <a:pt x="3226" y="484"/>
                  </a:lnTo>
                  <a:lnTo>
                    <a:pt x="484"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1640250" y="4400925"/>
              <a:ext cx="46075" cy="27925"/>
            </a:xfrm>
            <a:custGeom>
              <a:avLst/>
              <a:gdLst/>
              <a:ahLst/>
              <a:cxnLst/>
              <a:rect l="l" t="t" r="r" b="b"/>
              <a:pathLst>
                <a:path w="1843" h="1117" extrusionOk="0">
                  <a:moveTo>
                    <a:pt x="1547" y="1"/>
                  </a:moveTo>
                  <a:lnTo>
                    <a:pt x="1" y="337"/>
                  </a:lnTo>
                  <a:cubicBezTo>
                    <a:pt x="122" y="538"/>
                    <a:pt x="216" y="713"/>
                    <a:pt x="283" y="848"/>
                  </a:cubicBezTo>
                  <a:lnTo>
                    <a:pt x="1843" y="1116"/>
                  </a:lnTo>
                  <a:lnTo>
                    <a:pt x="1843" y="1116"/>
                  </a:lnTo>
                  <a:lnTo>
                    <a:pt x="154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1458450" y="4033950"/>
              <a:ext cx="175775" cy="385825"/>
            </a:xfrm>
            <a:custGeom>
              <a:avLst/>
              <a:gdLst/>
              <a:ahLst/>
              <a:cxnLst/>
              <a:rect l="l" t="t" r="r" b="b"/>
              <a:pathLst>
                <a:path w="7031" h="15433" extrusionOk="0">
                  <a:moveTo>
                    <a:pt x="1" y="1"/>
                  </a:moveTo>
                  <a:lnTo>
                    <a:pt x="1" y="14196"/>
                  </a:lnTo>
                  <a:lnTo>
                    <a:pt x="7031" y="15432"/>
                  </a:lnTo>
                  <a:cubicBezTo>
                    <a:pt x="6090" y="13806"/>
                    <a:pt x="3375" y="8900"/>
                    <a:pt x="3657" y="6534"/>
                  </a:cubicBezTo>
                  <a:cubicBezTo>
                    <a:pt x="3899" y="4544"/>
                    <a:pt x="5176" y="2246"/>
                    <a:pt x="5915" y="1036"/>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1708189" y="4144847"/>
              <a:ext cx="39262" cy="102525"/>
            </a:xfrm>
            <a:custGeom>
              <a:avLst/>
              <a:gdLst/>
              <a:ahLst/>
              <a:cxnLst/>
              <a:rect l="l" t="t" r="r" b="b"/>
              <a:pathLst>
                <a:path w="1520" h="4101" extrusionOk="0">
                  <a:moveTo>
                    <a:pt x="0" y="1"/>
                  </a:moveTo>
                  <a:lnTo>
                    <a:pt x="565" y="4047"/>
                  </a:lnTo>
                  <a:lnTo>
                    <a:pt x="1519" y="4101"/>
                  </a:lnTo>
                  <a:lnTo>
                    <a:pt x="1519" y="875"/>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1633200" y="4141825"/>
              <a:ext cx="79350" cy="103875"/>
            </a:xfrm>
            <a:custGeom>
              <a:avLst/>
              <a:gdLst/>
              <a:ahLst/>
              <a:cxnLst/>
              <a:rect l="l" t="t" r="r" b="b"/>
              <a:pathLst>
                <a:path w="3174" h="4155" extrusionOk="0">
                  <a:moveTo>
                    <a:pt x="2568" y="1"/>
                  </a:moveTo>
                  <a:lnTo>
                    <a:pt x="1" y="418"/>
                  </a:lnTo>
                  <a:lnTo>
                    <a:pt x="579" y="4033"/>
                  </a:lnTo>
                  <a:lnTo>
                    <a:pt x="3173" y="4154"/>
                  </a:lnTo>
                  <a:lnTo>
                    <a:pt x="256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1573016" y="4092776"/>
              <a:ext cx="123062" cy="57819"/>
            </a:xfrm>
            <a:custGeom>
              <a:avLst/>
              <a:gdLst/>
              <a:ahLst/>
              <a:cxnLst/>
              <a:rect l="l" t="t" r="r" b="b"/>
              <a:pathLst>
                <a:path w="4867" h="2313" extrusionOk="0">
                  <a:moveTo>
                    <a:pt x="1076" y="0"/>
                  </a:moveTo>
                  <a:cubicBezTo>
                    <a:pt x="699" y="672"/>
                    <a:pt x="296" y="1479"/>
                    <a:pt x="0" y="2312"/>
                  </a:cubicBezTo>
                  <a:lnTo>
                    <a:pt x="4866" y="1519"/>
                  </a:lnTo>
                  <a:lnTo>
                    <a:pt x="4705" y="417"/>
                  </a:lnTo>
                  <a:lnTo>
                    <a:pt x="107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559600" y="4153925"/>
              <a:ext cx="77650" cy="88750"/>
            </a:xfrm>
            <a:custGeom>
              <a:avLst/>
              <a:gdLst/>
              <a:ahLst/>
              <a:cxnLst/>
              <a:rect l="l" t="t" r="r" b="b"/>
              <a:pathLst>
                <a:path w="3106" h="3550" extrusionOk="0">
                  <a:moveTo>
                    <a:pt x="2515" y="1"/>
                  </a:moveTo>
                  <a:lnTo>
                    <a:pt x="404" y="350"/>
                  </a:lnTo>
                  <a:cubicBezTo>
                    <a:pt x="229" y="861"/>
                    <a:pt x="122" y="1385"/>
                    <a:pt x="55" y="1869"/>
                  </a:cubicBezTo>
                  <a:cubicBezTo>
                    <a:pt x="1" y="2299"/>
                    <a:pt x="68" y="2837"/>
                    <a:pt x="202" y="3428"/>
                  </a:cubicBezTo>
                  <a:lnTo>
                    <a:pt x="3106" y="3549"/>
                  </a:lnTo>
                  <a:lnTo>
                    <a:pt x="251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1724600" y="4256775"/>
              <a:ext cx="22225" cy="119300"/>
            </a:xfrm>
            <a:custGeom>
              <a:avLst/>
              <a:gdLst/>
              <a:ahLst/>
              <a:cxnLst/>
              <a:rect l="l" t="t" r="r" b="b"/>
              <a:pathLst>
                <a:path w="889" h="4772" extrusionOk="0">
                  <a:moveTo>
                    <a:pt x="1" y="0"/>
                  </a:moveTo>
                  <a:lnTo>
                    <a:pt x="686" y="4772"/>
                  </a:lnTo>
                  <a:lnTo>
                    <a:pt x="888" y="4745"/>
                  </a:lnTo>
                  <a:lnTo>
                    <a:pt x="888" y="54"/>
                  </a:lnTo>
                  <a:lnTo>
                    <a:pt x="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1669089" y="4310518"/>
              <a:ext cx="62530" cy="77333"/>
            </a:xfrm>
            <a:custGeom>
              <a:avLst/>
              <a:gdLst/>
              <a:ahLst/>
              <a:cxnLst/>
              <a:rect l="l" t="t" r="r" b="b"/>
              <a:pathLst>
                <a:path w="2488" h="3093" extrusionOk="0">
                  <a:moveTo>
                    <a:pt x="2098" y="1"/>
                  </a:moveTo>
                  <a:lnTo>
                    <a:pt x="1" y="525"/>
                  </a:lnTo>
                  <a:lnTo>
                    <a:pt x="687" y="3092"/>
                  </a:lnTo>
                  <a:lnTo>
                    <a:pt x="2488" y="2716"/>
                  </a:lnTo>
                  <a:lnTo>
                    <a:pt x="209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649976" y="4254075"/>
              <a:ext cx="69575" cy="58825"/>
            </a:xfrm>
            <a:custGeom>
              <a:avLst/>
              <a:gdLst/>
              <a:ahLst/>
              <a:cxnLst/>
              <a:rect l="l" t="t" r="r" b="b"/>
              <a:pathLst>
                <a:path w="2783" h="2353" extrusionOk="0">
                  <a:moveTo>
                    <a:pt x="0" y="0"/>
                  </a:moveTo>
                  <a:lnTo>
                    <a:pt x="619" y="2353"/>
                  </a:lnTo>
                  <a:lnTo>
                    <a:pt x="2783" y="1815"/>
                  </a:lnTo>
                  <a:lnTo>
                    <a:pt x="2541" y="95"/>
                  </a:lnTo>
                  <a:lnTo>
                    <a:pt x="0"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1567675" y="4250725"/>
              <a:ext cx="88400" cy="78975"/>
            </a:xfrm>
            <a:custGeom>
              <a:avLst/>
              <a:gdLst/>
              <a:ahLst/>
              <a:cxnLst/>
              <a:rect l="l" t="t" r="r" b="b"/>
              <a:pathLst>
                <a:path w="3536" h="3159" extrusionOk="0">
                  <a:moveTo>
                    <a:pt x="0" y="0"/>
                  </a:moveTo>
                  <a:lnTo>
                    <a:pt x="0" y="0"/>
                  </a:lnTo>
                  <a:cubicBezTo>
                    <a:pt x="283" y="981"/>
                    <a:pt x="740" y="2110"/>
                    <a:pt x="1237" y="3159"/>
                  </a:cubicBezTo>
                  <a:lnTo>
                    <a:pt x="3536" y="2581"/>
                  </a:lnTo>
                  <a:lnTo>
                    <a:pt x="2864" y="108"/>
                  </a:lnTo>
                  <a:lnTo>
                    <a:pt x="0"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1603300" y="4326040"/>
              <a:ext cx="72950" cy="72600"/>
            </a:xfrm>
            <a:custGeom>
              <a:avLst/>
              <a:gdLst/>
              <a:ahLst/>
              <a:cxnLst/>
              <a:rect l="l" t="t" r="r" b="b"/>
              <a:pathLst>
                <a:path w="2918" h="2904" extrusionOk="0">
                  <a:moveTo>
                    <a:pt x="2232" y="0"/>
                  </a:moveTo>
                  <a:lnTo>
                    <a:pt x="0" y="538"/>
                  </a:lnTo>
                  <a:cubicBezTo>
                    <a:pt x="430" y="1438"/>
                    <a:pt x="887" y="2272"/>
                    <a:pt x="1237" y="2904"/>
                  </a:cubicBezTo>
                  <a:lnTo>
                    <a:pt x="2917" y="2554"/>
                  </a:lnTo>
                  <a:lnTo>
                    <a:pt x="223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1542800" y="4059175"/>
              <a:ext cx="204025" cy="379750"/>
            </a:xfrm>
            <a:custGeom>
              <a:avLst/>
              <a:gdLst/>
              <a:ahLst/>
              <a:cxnLst/>
              <a:rect l="l" t="t" r="r" b="b"/>
              <a:pathLst>
                <a:path w="8161" h="15190" extrusionOk="0">
                  <a:moveTo>
                    <a:pt x="2313" y="1344"/>
                  </a:moveTo>
                  <a:lnTo>
                    <a:pt x="5942" y="1761"/>
                  </a:lnTo>
                  <a:lnTo>
                    <a:pt x="6103" y="2850"/>
                  </a:lnTo>
                  <a:lnTo>
                    <a:pt x="1224" y="3643"/>
                  </a:lnTo>
                  <a:cubicBezTo>
                    <a:pt x="1547" y="2823"/>
                    <a:pt x="1950" y="2016"/>
                    <a:pt x="2313" y="1344"/>
                  </a:cubicBezTo>
                  <a:close/>
                  <a:moveTo>
                    <a:pt x="3187" y="3777"/>
                  </a:moveTo>
                  <a:lnTo>
                    <a:pt x="3765" y="7326"/>
                  </a:lnTo>
                  <a:lnTo>
                    <a:pt x="861" y="7205"/>
                  </a:lnTo>
                  <a:cubicBezTo>
                    <a:pt x="727" y="6614"/>
                    <a:pt x="673" y="6076"/>
                    <a:pt x="727" y="5646"/>
                  </a:cubicBezTo>
                  <a:cubicBezTo>
                    <a:pt x="767" y="5148"/>
                    <a:pt x="901" y="4651"/>
                    <a:pt x="1076" y="4127"/>
                  </a:cubicBezTo>
                  <a:lnTo>
                    <a:pt x="3187" y="3777"/>
                  </a:lnTo>
                  <a:close/>
                  <a:moveTo>
                    <a:pt x="6184" y="3307"/>
                  </a:moveTo>
                  <a:lnTo>
                    <a:pt x="6789" y="7460"/>
                  </a:lnTo>
                  <a:lnTo>
                    <a:pt x="4195" y="7353"/>
                  </a:lnTo>
                  <a:lnTo>
                    <a:pt x="3617" y="3724"/>
                  </a:lnTo>
                  <a:lnTo>
                    <a:pt x="6184" y="3307"/>
                  </a:lnTo>
                  <a:close/>
                  <a:moveTo>
                    <a:pt x="4289" y="7796"/>
                  </a:moveTo>
                  <a:lnTo>
                    <a:pt x="6829" y="7891"/>
                  </a:lnTo>
                  <a:lnTo>
                    <a:pt x="7085" y="9611"/>
                  </a:lnTo>
                  <a:lnTo>
                    <a:pt x="4921" y="10149"/>
                  </a:lnTo>
                  <a:lnTo>
                    <a:pt x="4289" y="7796"/>
                  </a:lnTo>
                  <a:close/>
                  <a:moveTo>
                    <a:pt x="995" y="7662"/>
                  </a:moveTo>
                  <a:lnTo>
                    <a:pt x="3859" y="7770"/>
                  </a:lnTo>
                  <a:lnTo>
                    <a:pt x="4531" y="10243"/>
                  </a:lnTo>
                  <a:lnTo>
                    <a:pt x="2232" y="10808"/>
                  </a:lnTo>
                  <a:cubicBezTo>
                    <a:pt x="1735" y="9772"/>
                    <a:pt x="1264" y="8643"/>
                    <a:pt x="995" y="7662"/>
                  </a:cubicBezTo>
                  <a:close/>
                  <a:moveTo>
                    <a:pt x="7179" y="10055"/>
                  </a:moveTo>
                  <a:lnTo>
                    <a:pt x="7555" y="12770"/>
                  </a:lnTo>
                  <a:lnTo>
                    <a:pt x="5741" y="13146"/>
                  </a:lnTo>
                  <a:lnTo>
                    <a:pt x="5055" y="10579"/>
                  </a:lnTo>
                  <a:lnTo>
                    <a:pt x="7179" y="10055"/>
                  </a:lnTo>
                  <a:close/>
                  <a:moveTo>
                    <a:pt x="4638" y="10673"/>
                  </a:moveTo>
                  <a:lnTo>
                    <a:pt x="5324" y="13227"/>
                  </a:lnTo>
                  <a:lnTo>
                    <a:pt x="3657" y="13604"/>
                  </a:lnTo>
                  <a:cubicBezTo>
                    <a:pt x="3307" y="12985"/>
                    <a:pt x="2850" y="12138"/>
                    <a:pt x="2420" y="11238"/>
                  </a:cubicBezTo>
                  <a:lnTo>
                    <a:pt x="4638" y="10673"/>
                  </a:lnTo>
                  <a:close/>
                  <a:moveTo>
                    <a:pt x="2541" y="0"/>
                  </a:moveTo>
                  <a:cubicBezTo>
                    <a:pt x="1775" y="1210"/>
                    <a:pt x="525" y="3508"/>
                    <a:pt x="283" y="5484"/>
                  </a:cubicBezTo>
                  <a:cubicBezTo>
                    <a:pt x="1" y="7877"/>
                    <a:pt x="2716" y="12770"/>
                    <a:pt x="3657" y="14397"/>
                  </a:cubicBezTo>
                  <a:lnTo>
                    <a:pt x="4181" y="14477"/>
                  </a:lnTo>
                  <a:cubicBezTo>
                    <a:pt x="4114" y="14343"/>
                    <a:pt x="4020" y="14182"/>
                    <a:pt x="3899" y="13980"/>
                  </a:cubicBezTo>
                  <a:lnTo>
                    <a:pt x="5458" y="13644"/>
                  </a:lnTo>
                  <a:lnTo>
                    <a:pt x="5767" y="14746"/>
                  </a:lnTo>
                  <a:lnTo>
                    <a:pt x="6211" y="14827"/>
                  </a:lnTo>
                  <a:lnTo>
                    <a:pt x="6211" y="14827"/>
                  </a:lnTo>
                  <a:lnTo>
                    <a:pt x="5862" y="13550"/>
                  </a:lnTo>
                  <a:lnTo>
                    <a:pt x="7609" y="13187"/>
                  </a:lnTo>
                  <a:lnTo>
                    <a:pt x="7891" y="15136"/>
                  </a:lnTo>
                  <a:lnTo>
                    <a:pt x="8160" y="15190"/>
                  </a:lnTo>
                  <a:lnTo>
                    <a:pt x="8160" y="14061"/>
                  </a:lnTo>
                  <a:lnTo>
                    <a:pt x="8026" y="13133"/>
                  </a:lnTo>
                  <a:lnTo>
                    <a:pt x="8160" y="13106"/>
                  </a:lnTo>
                  <a:lnTo>
                    <a:pt x="8160" y="12649"/>
                  </a:lnTo>
                  <a:lnTo>
                    <a:pt x="7958" y="12676"/>
                  </a:lnTo>
                  <a:lnTo>
                    <a:pt x="7273" y="7904"/>
                  </a:lnTo>
                  <a:lnTo>
                    <a:pt x="8160" y="7958"/>
                  </a:lnTo>
                  <a:lnTo>
                    <a:pt x="8160" y="7528"/>
                  </a:lnTo>
                  <a:lnTo>
                    <a:pt x="7206" y="7460"/>
                  </a:lnTo>
                  <a:lnTo>
                    <a:pt x="6614" y="3401"/>
                  </a:lnTo>
                  <a:lnTo>
                    <a:pt x="8160" y="4275"/>
                  </a:lnTo>
                  <a:lnTo>
                    <a:pt x="8160" y="3804"/>
                  </a:lnTo>
                  <a:lnTo>
                    <a:pt x="6547" y="2904"/>
                  </a:lnTo>
                  <a:lnTo>
                    <a:pt x="6238" y="645"/>
                  </a:lnTo>
                  <a:lnTo>
                    <a:pt x="5794" y="565"/>
                  </a:lnTo>
                  <a:lnTo>
                    <a:pt x="5902" y="1290"/>
                  </a:lnTo>
                  <a:lnTo>
                    <a:pt x="2555" y="901"/>
                  </a:lnTo>
                  <a:cubicBezTo>
                    <a:pt x="2743" y="578"/>
                    <a:pt x="2904" y="309"/>
                    <a:pt x="3039" y="81"/>
                  </a:cubicBezTo>
                  <a:lnTo>
                    <a:pt x="2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743425" y="4386825"/>
              <a:ext cx="3400" cy="24550"/>
            </a:xfrm>
            <a:custGeom>
              <a:avLst/>
              <a:gdLst/>
              <a:ahLst/>
              <a:cxnLst/>
              <a:rect l="l" t="t" r="r" b="b"/>
              <a:pathLst>
                <a:path w="136" h="982" extrusionOk="0">
                  <a:moveTo>
                    <a:pt x="135" y="0"/>
                  </a:moveTo>
                  <a:lnTo>
                    <a:pt x="1" y="27"/>
                  </a:lnTo>
                  <a:lnTo>
                    <a:pt x="135" y="981"/>
                  </a:lnTo>
                  <a:lnTo>
                    <a:pt x="135" y="0"/>
                  </a:lnTo>
                  <a:close/>
                </a:path>
              </a:pathLst>
            </a:custGeom>
            <a:solidFill>
              <a:srgbClr val="DF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990425" y="4105500"/>
              <a:ext cx="171425" cy="181875"/>
            </a:xfrm>
            <a:custGeom>
              <a:avLst/>
              <a:gdLst/>
              <a:ahLst/>
              <a:cxnLst/>
              <a:rect l="l" t="t" r="r" b="b"/>
              <a:pathLst>
                <a:path w="6857" h="7275" extrusionOk="0">
                  <a:moveTo>
                    <a:pt x="1448" y="0"/>
                  </a:moveTo>
                  <a:cubicBezTo>
                    <a:pt x="1238" y="0"/>
                    <a:pt x="1027" y="75"/>
                    <a:pt x="834" y="271"/>
                  </a:cubicBezTo>
                  <a:cubicBezTo>
                    <a:pt x="1" y="1091"/>
                    <a:pt x="2810" y="2570"/>
                    <a:pt x="2810" y="2570"/>
                  </a:cubicBezTo>
                  <a:cubicBezTo>
                    <a:pt x="2810" y="2570"/>
                    <a:pt x="4934" y="7274"/>
                    <a:pt x="6023" y="7274"/>
                  </a:cubicBezTo>
                  <a:cubicBezTo>
                    <a:pt x="6856" y="7274"/>
                    <a:pt x="6776" y="6105"/>
                    <a:pt x="6708" y="5648"/>
                  </a:cubicBezTo>
                  <a:cubicBezTo>
                    <a:pt x="6453" y="3994"/>
                    <a:pt x="5055" y="2932"/>
                    <a:pt x="3953" y="1803"/>
                  </a:cubicBezTo>
                  <a:cubicBezTo>
                    <a:pt x="3953" y="1803"/>
                    <a:pt x="3334" y="580"/>
                    <a:pt x="2810" y="69"/>
                  </a:cubicBezTo>
                  <a:lnTo>
                    <a:pt x="2810" y="795"/>
                  </a:lnTo>
                  <a:cubicBezTo>
                    <a:pt x="2810" y="795"/>
                    <a:pt x="2133" y="0"/>
                    <a:pt x="1448" y="0"/>
                  </a:cubicBezTo>
                  <a:close/>
                </a:path>
              </a:pathLst>
            </a:custGeom>
            <a:solidFill>
              <a:srgbClr val="F29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1285725" y="4079125"/>
              <a:ext cx="210400" cy="180625"/>
            </a:xfrm>
            <a:custGeom>
              <a:avLst/>
              <a:gdLst/>
              <a:ahLst/>
              <a:cxnLst/>
              <a:rect l="l" t="t" r="r" b="b"/>
              <a:pathLst>
                <a:path w="8416" h="7225" extrusionOk="0">
                  <a:moveTo>
                    <a:pt x="7081" y="0"/>
                  </a:moveTo>
                  <a:cubicBezTo>
                    <a:pt x="6471" y="0"/>
                    <a:pt x="5915" y="721"/>
                    <a:pt x="5915" y="721"/>
                  </a:cubicBezTo>
                  <a:lnTo>
                    <a:pt x="5915" y="9"/>
                  </a:lnTo>
                  <a:cubicBezTo>
                    <a:pt x="5404" y="492"/>
                    <a:pt x="5310" y="1890"/>
                    <a:pt x="5310" y="1890"/>
                  </a:cubicBezTo>
                  <a:cubicBezTo>
                    <a:pt x="5310" y="1890"/>
                    <a:pt x="0" y="5990"/>
                    <a:pt x="1896" y="7079"/>
                  </a:cubicBezTo>
                  <a:cubicBezTo>
                    <a:pt x="2065" y="7179"/>
                    <a:pt x="2238" y="7224"/>
                    <a:pt x="2412" y="7224"/>
                  </a:cubicBezTo>
                  <a:cubicBezTo>
                    <a:pt x="4190" y="7224"/>
                    <a:pt x="6130" y="2509"/>
                    <a:pt x="6130" y="2509"/>
                  </a:cubicBezTo>
                  <a:cubicBezTo>
                    <a:pt x="6130" y="2509"/>
                    <a:pt x="8415" y="1030"/>
                    <a:pt x="7649" y="251"/>
                  </a:cubicBezTo>
                  <a:cubicBezTo>
                    <a:pt x="7465" y="69"/>
                    <a:pt x="7270" y="0"/>
                    <a:pt x="7081" y="0"/>
                  </a:cubicBezTo>
                  <a:close/>
                </a:path>
              </a:pathLst>
            </a:custGeom>
            <a:solidFill>
              <a:srgbClr val="F29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801575" y="3918350"/>
              <a:ext cx="96475" cy="102525"/>
            </a:xfrm>
            <a:custGeom>
              <a:avLst/>
              <a:gdLst/>
              <a:ahLst/>
              <a:cxnLst/>
              <a:rect l="l" t="t" r="r" b="b"/>
              <a:pathLst>
                <a:path w="3859" h="4101" extrusionOk="0">
                  <a:moveTo>
                    <a:pt x="3858" y="1"/>
                  </a:moveTo>
                  <a:cubicBezTo>
                    <a:pt x="2514" y="1157"/>
                    <a:pt x="1210" y="942"/>
                    <a:pt x="1210" y="942"/>
                  </a:cubicBezTo>
                  <a:cubicBezTo>
                    <a:pt x="1210" y="942"/>
                    <a:pt x="1533" y="1815"/>
                    <a:pt x="565" y="2178"/>
                  </a:cubicBezTo>
                  <a:cubicBezTo>
                    <a:pt x="403" y="2246"/>
                    <a:pt x="202" y="2299"/>
                    <a:pt x="0" y="2367"/>
                  </a:cubicBezTo>
                  <a:lnTo>
                    <a:pt x="1761" y="4101"/>
                  </a:lnTo>
                  <a:cubicBezTo>
                    <a:pt x="2957" y="3657"/>
                    <a:pt x="3858" y="1627"/>
                    <a:pt x="3858" y="1"/>
                  </a:cubicBezTo>
                  <a:close/>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1542800" y="3864600"/>
              <a:ext cx="27575" cy="32600"/>
            </a:xfrm>
            <a:custGeom>
              <a:avLst/>
              <a:gdLst/>
              <a:ahLst/>
              <a:cxnLst/>
              <a:rect l="l" t="t" r="r" b="b"/>
              <a:pathLst>
                <a:path w="1103" h="1304" extrusionOk="0">
                  <a:moveTo>
                    <a:pt x="364" y="1304"/>
                  </a:moveTo>
                  <a:cubicBezTo>
                    <a:pt x="364" y="1304"/>
                    <a:pt x="1" y="1223"/>
                    <a:pt x="1" y="618"/>
                  </a:cubicBezTo>
                  <a:cubicBezTo>
                    <a:pt x="1" y="0"/>
                    <a:pt x="1103" y="470"/>
                    <a:pt x="364" y="1304"/>
                  </a:cubicBezTo>
                  <a:close/>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876850" y="3847775"/>
              <a:ext cx="29600" cy="34975"/>
            </a:xfrm>
            <a:custGeom>
              <a:avLst/>
              <a:gdLst/>
              <a:ahLst/>
              <a:cxnLst/>
              <a:rect l="l" t="t" r="r" b="b"/>
              <a:pathLst>
                <a:path w="1184" h="1399" extrusionOk="0">
                  <a:moveTo>
                    <a:pt x="780" y="1399"/>
                  </a:moveTo>
                  <a:cubicBezTo>
                    <a:pt x="780" y="1399"/>
                    <a:pt x="1183" y="1291"/>
                    <a:pt x="1183" y="660"/>
                  </a:cubicBezTo>
                  <a:cubicBezTo>
                    <a:pt x="1183" y="1"/>
                    <a:pt x="0" y="485"/>
                    <a:pt x="780" y="1399"/>
                  </a:cubicBezTo>
                  <a:close/>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1618425" y="3890125"/>
              <a:ext cx="24875" cy="41700"/>
            </a:xfrm>
            <a:custGeom>
              <a:avLst/>
              <a:gdLst/>
              <a:ahLst/>
              <a:cxnLst/>
              <a:rect l="l" t="t" r="r" b="b"/>
              <a:pathLst>
                <a:path w="995" h="1668" extrusionOk="0">
                  <a:moveTo>
                    <a:pt x="551" y="1"/>
                  </a:moveTo>
                  <a:cubicBezTo>
                    <a:pt x="551" y="1"/>
                    <a:pt x="995" y="1667"/>
                    <a:pt x="0" y="1318"/>
                  </a:cubicBezTo>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790150" y="3864600"/>
              <a:ext cx="30250" cy="40675"/>
            </a:xfrm>
            <a:custGeom>
              <a:avLst/>
              <a:gdLst/>
              <a:ahLst/>
              <a:cxnLst/>
              <a:rect l="l" t="t" r="r" b="b"/>
              <a:pathLst>
                <a:path w="1210" h="1627" extrusionOk="0">
                  <a:moveTo>
                    <a:pt x="1143" y="0"/>
                  </a:moveTo>
                  <a:cubicBezTo>
                    <a:pt x="1143" y="0"/>
                    <a:pt x="0" y="1613"/>
                    <a:pt x="1210" y="1627"/>
                  </a:cubicBezTo>
                </a:path>
              </a:pathLst>
            </a:custGeom>
            <a:solidFill>
              <a:srgbClr val="F0B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0" name="Google Shape;490;p36"/>
          <p:cNvCxnSpPr/>
          <p:nvPr/>
        </p:nvCxnSpPr>
        <p:spPr>
          <a:xfrm>
            <a:off x="4510200" y="3095668"/>
            <a:ext cx="4118100" cy="0"/>
          </a:xfrm>
          <a:prstGeom prst="straightConnector1">
            <a:avLst/>
          </a:prstGeom>
          <a:noFill/>
          <a:ln w="28575" cap="flat" cmpd="sng">
            <a:solidFill>
              <a:srgbClr val="11224E"/>
            </a:solidFill>
            <a:prstDash val="solid"/>
            <a:round/>
            <a:headEnd type="none" w="med" len="med"/>
            <a:tailEnd type="none" w="med" len="med"/>
          </a:ln>
        </p:spPr>
      </p:cxnSp>
      <p:sp>
        <p:nvSpPr>
          <p:cNvPr id="491" name="Google Shape;491;p36"/>
          <p:cNvSpPr txBox="1">
            <a:spLocks noGrp="1"/>
          </p:cNvSpPr>
          <p:nvPr>
            <p:ph type="ctrTitle" idx="2"/>
          </p:nvPr>
        </p:nvSpPr>
        <p:spPr>
          <a:xfrm>
            <a:off x="4445050" y="3095675"/>
            <a:ext cx="4241700"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Best Makes to go for:</a:t>
            </a:r>
            <a:endParaRPr dirty="0"/>
          </a:p>
        </p:txBody>
      </p:sp>
      <p:sp>
        <p:nvSpPr>
          <p:cNvPr id="492" name="Google Shape;492;p36"/>
          <p:cNvSpPr txBox="1">
            <a:spLocks noGrp="1"/>
          </p:cNvSpPr>
          <p:nvPr>
            <p:ph type="ctrTitle"/>
          </p:nvPr>
        </p:nvSpPr>
        <p:spPr>
          <a:xfrm>
            <a:off x="3752561" y="1446047"/>
            <a:ext cx="4872388" cy="15210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Goudy Old Style" panose="02020502050305020303" pitchFamily="18" charset="0"/>
              </a:rPr>
              <a:t>LOW - RISK AIRCRAFT TO PURCHASE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591140" y="16258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b)Commercial</a:t>
            </a:r>
          </a:p>
        </p:txBody>
      </p:sp>
      <p:sp>
        <p:nvSpPr>
          <p:cNvPr id="1199" name="Google Shape;1199;p57"/>
          <p:cNvSpPr txBox="1">
            <a:spLocks noGrp="1"/>
          </p:cNvSpPr>
          <p:nvPr>
            <p:ph type="subTitle" idx="4294967295"/>
          </p:nvPr>
        </p:nvSpPr>
        <p:spPr>
          <a:xfrm>
            <a:off x="577835" y="21351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Cessna 421B </a:t>
            </a:r>
            <a:r>
              <a:rPr lang="en-US" sz="1400" dirty="0">
                <a:latin typeface="Goudy Old Style" panose="02020502050305020303" pitchFamily="18" charset="0"/>
              </a:rPr>
              <a:t>followed by </a:t>
            </a:r>
            <a:r>
              <a:rPr lang="en-US" sz="1400" b="1" dirty="0">
                <a:latin typeface="Goudy Old Style" panose="02020502050305020303" pitchFamily="18" charset="0"/>
              </a:rPr>
              <a:t>Boeing 727-22C</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33F0F56-F578-75A5-841C-EE234F76B480}"/>
              </a:ext>
            </a:extLst>
          </p:cNvPr>
          <p:cNvPicPr>
            <a:picLocks noChangeAspect="1"/>
          </p:cNvPicPr>
          <p:nvPr/>
        </p:nvPicPr>
        <p:blipFill>
          <a:blip r:embed="rId3"/>
          <a:stretch>
            <a:fillRect/>
          </a:stretch>
        </p:blipFill>
        <p:spPr>
          <a:xfrm>
            <a:off x="3366977" y="1190847"/>
            <a:ext cx="5117804" cy="3957060"/>
          </a:xfrm>
          <a:prstGeom prst="rect">
            <a:avLst/>
          </a:prstGeom>
        </p:spPr>
      </p:pic>
    </p:spTree>
    <p:extLst>
      <p:ext uri="{BB962C8B-B14F-4D97-AF65-F5344CB8AC3E}">
        <p14:creationId xmlns:p14="http://schemas.microsoft.com/office/powerpoint/2010/main" val="143106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902117" y="18394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a)private</a:t>
            </a:r>
          </a:p>
        </p:txBody>
      </p:sp>
      <p:sp>
        <p:nvSpPr>
          <p:cNvPr id="1199" name="Google Shape;1199;p57"/>
          <p:cNvSpPr txBox="1">
            <a:spLocks noGrp="1"/>
          </p:cNvSpPr>
          <p:nvPr>
            <p:ph type="subTitle" idx="4294967295"/>
          </p:nvPr>
        </p:nvSpPr>
        <p:spPr>
          <a:xfrm>
            <a:off x="888812" y="23487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Boeing 747-123 </a:t>
            </a:r>
            <a:r>
              <a:rPr lang="en-US" sz="1400" dirty="0">
                <a:latin typeface="Goudy Old Style" panose="02020502050305020303" pitchFamily="18" charset="0"/>
              </a:rPr>
              <a:t>followed by </a:t>
            </a:r>
            <a:r>
              <a:rPr lang="en-US" sz="1400" b="1" dirty="0">
                <a:latin typeface="Goudy Old Style" panose="02020502050305020303" pitchFamily="18" charset="0"/>
              </a:rPr>
              <a:t>Cessna 337D  </a:t>
            </a:r>
            <a:r>
              <a:rPr lang="en-US" sz="1400" dirty="0">
                <a:latin typeface="Goudy Old Style" panose="02020502050305020303" pitchFamily="18" charset="0"/>
              </a:rPr>
              <a:t>then </a:t>
            </a:r>
            <a:r>
              <a:rPr lang="en-US" sz="1400" b="1" dirty="0">
                <a:latin typeface="Goudy Old Style" panose="02020502050305020303" pitchFamily="18" charset="0"/>
              </a:rPr>
              <a:t>Cessna 550 Bravo</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C10C0F7-2365-10E4-6D14-CAE3D7F1DCAC}"/>
              </a:ext>
            </a:extLst>
          </p:cNvPr>
          <p:cNvSpPr txBox="1"/>
          <p:nvPr/>
        </p:nvSpPr>
        <p:spPr>
          <a:xfrm>
            <a:off x="660906" y="1057240"/>
            <a:ext cx="7531381" cy="307777"/>
          </a:xfrm>
          <a:prstGeom prst="rect">
            <a:avLst/>
          </a:prstGeom>
          <a:noFill/>
        </p:spPr>
        <p:txBody>
          <a:bodyPr wrap="square" rtlCol="0">
            <a:spAutoFit/>
          </a:bodyPr>
          <a:lstStyle/>
          <a:p>
            <a:r>
              <a:rPr lang="en-US" b="1" dirty="0">
                <a:solidFill>
                  <a:schemeClr val="accent4">
                    <a:lumMod val="90000"/>
                    <a:lumOff val="10000"/>
                  </a:schemeClr>
                </a:solidFill>
                <a:latin typeface="Goudy Old Style" panose="02020502050305020303" pitchFamily="18" charset="0"/>
              </a:rPr>
              <a:t>3. Overall low risk Aircrafts with greater no of uninjured, has Incidents  and minor Aircraft Damage</a:t>
            </a:r>
          </a:p>
        </p:txBody>
      </p:sp>
      <p:pic>
        <p:nvPicPr>
          <p:cNvPr id="3" name="Picture 2">
            <a:extLst>
              <a:ext uri="{FF2B5EF4-FFF2-40B4-BE49-F238E27FC236}">
                <a16:creationId xmlns:a16="http://schemas.microsoft.com/office/drawing/2014/main" id="{1E2562AB-24CF-B420-2AAC-C3EFBB26C814}"/>
              </a:ext>
            </a:extLst>
          </p:cNvPr>
          <p:cNvPicPr>
            <a:picLocks noChangeAspect="1"/>
          </p:cNvPicPr>
          <p:nvPr/>
        </p:nvPicPr>
        <p:blipFill>
          <a:blip r:embed="rId3"/>
          <a:stretch>
            <a:fillRect/>
          </a:stretch>
        </p:blipFill>
        <p:spPr>
          <a:xfrm>
            <a:off x="3482417" y="1488905"/>
            <a:ext cx="5506087" cy="3383528"/>
          </a:xfrm>
          <a:prstGeom prst="rect">
            <a:avLst/>
          </a:prstGeom>
        </p:spPr>
      </p:pic>
    </p:spTree>
    <p:extLst>
      <p:ext uri="{BB962C8B-B14F-4D97-AF65-F5344CB8AC3E}">
        <p14:creationId xmlns:p14="http://schemas.microsoft.com/office/powerpoint/2010/main" val="195061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591140" y="16258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b)Commercial</a:t>
            </a:r>
          </a:p>
        </p:txBody>
      </p:sp>
      <p:sp>
        <p:nvSpPr>
          <p:cNvPr id="1199" name="Google Shape;1199;p57"/>
          <p:cNvSpPr txBox="1">
            <a:spLocks noGrp="1"/>
          </p:cNvSpPr>
          <p:nvPr>
            <p:ph type="subTitle" idx="4294967295"/>
          </p:nvPr>
        </p:nvSpPr>
        <p:spPr>
          <a:xfrm>
            <a:off x="577835" y="21351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Cessna 421B </a:t>
            </a:r>
            <a:r>
              <a:rPr lang="en-US" sz="1400" dirty="0">
                <a:latin typeface="Goudy Old Style" panose="02020502050305020303" pitchFamily="18" charset="0"/>
              </a:rPr>
              <a:t>followed by </a:t>
            </a:r>
            <a:r>
              <a:rPr lang="en-US" sz="1400" b="1" dirty="0">
                <a:latin typeface="Goudy Old Style" panose="02020502050305020303" pitchFamily="18" charset="0"/>
              </a:rPr>
              <a:t>Boeing 727-22C</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E38E162-EC52-2B73-39B4-9666A480482C}"/>
              </a:ext>
            </a:extLst>
          </p:cNvPr>
          <p:cNvPicPr>
            <a:picLocks noChangeAspect="1"/>
          </p:cNvPicPr>
          <p:nvPr/>
        </p:nvPicPr>
        <p:blipFill>
          <a:blip r:embed="rId3"/>
          <a:stretch>
            <a:fillRect/>
          </a:stretch>
        </p:blipFill>
        <p:spPr>
          <a:xfrm>
            <a:off x="3385520" y="1477244"/>
            <a:ext cx="5426214" cy="3406849"/>
          </a:xfrm>
          <a:prstGeom prst="rect">
            <a:avLst/>
          </a:prstGeom>
        </p:spPr>
      </p:pic>
    </p:spTree>
    <p:extLst>
      <p:ext uri="{BB962C8B-B14F-4D97-AF65-F5344CB8AC3E}">
        <p14:creationId xmlns:p14="http://schemas.microsoft.com/office/powerpoint/2010/main" val="228628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grpSp>
        <p:nvGrpSpPr>
          <p:cNvPr id="1074" name="Google Shape;1074;p53"/>
          <p:cNvGrpSpPr/>
          <p:nvPr/>
        </p:nvGrpSpPr>
        <p:grpSpPr>
          <a:xfrm>
            <a:off x="7161943" y="1582376"/>
            <a:ext cx="1507118" cy="838832"/>
            <a:chOff x="7636893" y="2346251"/>
            <a:chExt cx="1507118" cy="838832"/>
          </a:xfrm>
        </p:grpSpPr>
        <p:grpSp>
          <p:nvGrpSpPr>
            <p:cNvPr id="1075" name="Google Shape;1075;p53"/>
            <p:cNvGrpSpPr/>
            <p:nvPr/>
          </p:nvGrpSpPr>
          <p:grpSpPr>
            <a:xfrm flipH="1">
              <a:off x="7728620" y="2393076"/>
              <a:ext cx="1415391" cy="792008"/>
              <a:chOff x="1905568" y="363438"/>
              <a:chExt cx="1415391" cy="792008"/>
            </a:xfrm>
          </p:grpSpPr>
          <p:sp>
            <p:nvSpPr>
              <p:cNvPr id="1076" name="Google Shape;1076;p53"/>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53"/>
            <p:cNvGrpSpPr/>
            <p:nvPr/>
          </p:nvGrpSpPr>
          <p:grpSpPr>
            <a:xfrm flipH="1">
              <a:off x="7636893" y="2346251"/>
              <a:ext cx="257693" cy="199083"/>
              <a:chOff x="3154993" y="316614"/>
              <a:chExt cx="257693" cy="199083"/>
            </a:xfrm>
          </p:grpSpPr>
          <p:sp>
            <p:nvSpPr>
              <p:cNvPr id="1079" name="Google Shape;1079;p53"/>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9" name="Google Shape;1089;p53"/>
          <p:cNvGrpSpPr/>
          <p:nvPr/>
        </p:nvGrpSpPr>
        <p:grpSpPr>
          <a:xfrm rot="-5400000">
            <a:off x="6135405" y="1812126"/>
            <a:ext cx="495915" cy="2841234"/>
            <a:chOff x="4455894" y="1306600"/>
            <a:chExt cx="365100" cy="4169700"/>
          </a:xfrm>
        </p:grpSpPr>
        <p:sp>
          <p:nvSpPr>
            <p:cNvPr id="1090" name="Google Shape;1090;p53"/>
            <p:cNvSpPr/>
            <p:nvPr/>
          </p:nvSpPr>
          <p:spPr>
            <a:xfrm rot="-5400000" flipH="1">
              <a:off x="2553594" y="3208900"/>
              <a:ext cx="4169700" cy="365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rot="-5400000" flipH="1">
              <a:off x="2583658" y="3234020"/>
              <a:ext cx="4113900" cy="31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53"/>
          <p:cNvGrpSpPr/>
          <p:nvPr/>
        </p:nvGrpSpPr>
        <p:grpSpPr>
          <a:xfrm rot="-5400000">
            <a:off x="2512680" y="747138"/>
            <a:ext cx="495915" cy="2841234"/>
            <a:chOff x="4455894" y="1306600"/>
            <a:chExt cx="365100" cy="4169700"/>
          </a:xfrm>
        </p:grpSpPr>
        <p:sp>
          <p:nvSpPr>
            <p:cNvPr id="1093" name="Google Shape;1093;p53"/>
            <p:cNvSpPr/>
            <p:nvPr/>
          </p:nvSpPr>
          <p:spPr>
            <a:xfrm rot="-5400000" flipH="1">
              <a:off x="2553594" y="3208900"/>
              <a:ext cx="4169700" cy="365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rot="-5400000" flipH="1">
              <a:off x="2583658" y="3234020"/>
              <a:ext cx="4113900" cy="31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53"/>
          <p:cNvSpPr txBox="1">
            <a:spLocks noGrp="1"/>
          </p:cNvSpPr>
          <p:nvPr>
            <p:ph type="subTitle" idx="1"/>
          </p:nvPr>
        </p:nvSpPr>
        <p:spPr>
          <a:xfrm>
            <a:off x="1938473" y="1915500"/>
            <a:ext cx="2269104" cy="4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Overall Low Risk</a:t>
            </a:r>
            <a:endParaRPr dirty="0">
              <a:solidFill>
                <a:schemeClr val="lt1"/>
              </a:solidFill>
              <a:latin typeface="Goudy Old Style" panose="02020502050305020303" pitchFamily="18" charset="0"/>
            </a:endParaRPr>
          </a:p>
        </p:txBody>
      </p:sp>
      <p:sp>
        <p:nvSpPr>
          <p:cNvPr id="1096" name="Google Shape;1096;p53"/>
          <p:cNvSpPr txBox="1">
            <a:spLocks noGrp="1"/>
          </p:cNvSpPr>
          <p:nvPr>
            <p:ph type="subTitle" idx="2"/>
          </p:nvPr>
        </p:nvSpPr>
        <p:spPr>
          <a:xfrm>
            <a:off x="4876409" y="2984785"/>
            <a:ext cx="2454311" cy="4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oudy Old Style" panose="02020502050305020303" pitchFamily="18" charset="0"/>
              </a:rPr>
              <a:t>Makes to Consider</a:t>
            </a:r>
            <a:endParaRPr dirty="0">
              <a:latin typeface="Goudy Old Style" panose="02020502050305020303" pitchFamily="18" charset="0"/>
            </a:endParaRPr>
          </a:p>
        </p:txBody>
      </p:sp>
      <p:sp>
        <p:nvSpPr>
          <p:cNvPr id="1097" name="Google Shape;1097;p53"/>
          <p:cNvSpPr txBox="1">
            <a:spLocks noGrp="1"/>
          </p:cNvSpPr>
          <p:nvPr>
            <p:ph type="subTitle" idx="3"/>
          </p:nvPr>
        </p:nvSpPr>
        <p:spPr>
          <a:xfrm>
            <a:off x="173182" y="2416625"/>
            <a:ext cx="4322617" cy="8913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For private enterprise the low risk is </a:t>
            </a:r>
            <a:r>
              <a:rPr lang="en-US" sz="1200" b="1" dirty="0"/>
              <a:t>Boeing 747-123 </a:t>
            </a:r>
            <a:r>
              <a:rPr lang="en-US" sz="1200" dirty="0"/>
              <a:t>overall while commercial is </a:t>
            </a:r>
            <a:r>
              <a:rPr lang="en-US" sz="1200" b="1" dirty="0"/>
              <a:t>Cessna 421B </a:t>
            </a:r>
            <a:r>
              <a:rPr lang="en-US" sz="1200" dirty="0"/>
              <a:t>followed by </a:t>
            </a:r>
            <a:r>
              <a:rPr lang="en-US" sz="1200" b="1" dirty="0"/>
              <a:t>Boeing 727-22C</a:t>
            </a:r>
            <a:endParaRPr sz="1200" b="1" dirty="0"/>
          </a:p>
        </p:txBody>
      </p:sp>
      <p:sp>
        <p:nvSpPr>
          <p:cNvPr id="1098" name="Google Shape;1098;p53"/>
          <p:cNvSpPr txBox="1">
            <a:spLocks noGrp="1"/>
          </p:cNvSpPr>
          <p:nvPr>
            <p:ph type="subTitle" idx="4"/>
          </p:nvPr>
        </p:nvSpPr>
        <p:spPr>
          <a:xfrm>
            <a:off x="5069987" y="3487429"/>
            <a:ext cx="3085679" cy="10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Overall makes to consider are </a:t>
            </a:r>
            <a:r>
              <a:rPr lang="en-US" sz="1200" b="1" dirty="0"/>
              <a:t>Cessna, Boeing , Piper, and Beech</a:t>
            </a:r>
            <a:endParaRPr sz="1200" b="1" dirty="0"/>
          </a:p>
        </p:txBody>
      </p:sp>
      <p:sp>
        <p:nvSpPr>
          <p:cNvPr id="1099" name="Google Shape;1099;p53"/>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oudy Old Style" panose="02020502050305020303" pitchFamily="18" charset="0"/>
              </a:rPr>
              <a:t>CONCLUSIONS</a:t>
            </a:r>
            <a:endParaRPr dirty="0">
              <a:latin typeface="Goudy Old Style" panose="02020502050305020303" pitchFamily="18" charset="0"/>
            </a:endParaRPr>
          </a:p>
        </p:txBody>
      </p:sp>
      <p:sp>
        <p:nvSpPr>
          <p:cNvPr id="1100" name="Google Shape;1100;p53"/>
          <p:cNvSpPr txBox="1">
            <a:spLocks noGrp="1"/>
          </p:cNvSpPr>
          <p:nvPr>
            <p:ph type="title" idx="5"/>
          </p:nvPr>
        </p:nvSpPr>
        <p:spPr>
          <a:xfrm>
            <a:off x="1356249" y="1916550"/>
            <a:ext cx="5853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01" name="Google Shape;1101;p53"/>
          <p:cNvSpPr txBox="1">
            <a:spLocks noGrp="1"/>
          </p:cNvSpPr>
          <p:nvPr>
            <p:ph type="title" idx="6"/>
          </p:nvPr>
        </p:nvSpPr>
        <p:spPr>
          <a:xfrm>
            <a:off x="7212267" y="2985849"/>
            <a:ext cx="588900" cy="49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1102" name="Google Shape;1102;p53"/>
          <p:cNvGrpSpPr/>
          <p:nvPr/>
        </p:nvGrpSpPr>
        <p:grpSpPr>
          <a:xfrm>
            <a:off x="4418049" y="1404531"/>
            <a:ext cx="365100" cy="3743287"/>
            <a:chOff x="4455894" y="1306600"/>
            <a:chExt cx="365100" cy="4169700"/>
          </a:xfrm>
        </p:grpSpPr>
        <p:sp>
          <p:nvSpPr>
            <p:cNvPr id="1103" name="Google Shape;1103;p53"/>
            <p:cNvSpPr/>
            <p:nvPr/>
          </p:nvSpPr>
          <p:spPr>
            <a:xfrm rot="-5400000" flipH="1">
              <a:off x="2553594" y="3208900"/>
              <a:ext cx="4169700" cy="365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rot="-5400000" flipH="1">
              <a:off x="2583658" y="3234020"/>
              <a:ext cx="4113900" cy="31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5" name="Google Shape;1105;p53"/>
          <p:cNvCxnSpPr/>
          <p:nvPr/>
        </p:nvCxnSpPr>
        <p:spPr>
          <a:xfrm rot="10800000">
            <a:off x="1936199" y="1946243"/>
            <a:ext cx="0" cy="464100"/>
          </a:xfrm>
          <a:prstGeom prst="straightConnector1">
            <a:avLst/>
          </a:prstGeom>
          <a:noFill/>
          <a:ln w="28575" cap="flat" cmpd="sng">
            <a:solidFill>
              <a:srgbClr val="11224E"/>
            </a:solidFill>
            <a:prstDash val="solid"/>
            <a:round/>
            <a:headEnd type="none" w="med" len="med"/>
            <a:tailEnd type="none" w="med" len="med"/>
          </a:ln>
        </p:spPr>
      </p:cxnSp>
      <p:cxnSp>
        <p:nvCxnSpPr>
          <p:cNvPr id="1106" name="Google Shape;1106;p53"/>
          <p:cNvCxnSpPr/>
          <p:nvPr/>
        </p:nvCxnSpPr>
        <p:spPr>
          <a:xfrm rot="10800000">
            <a:off x="7205099" y="3000681"/>
            <a:ext cx="0" cy="464100"/>
          </a:xfrm>
          <a:prstGeom prst="straightConnector1">
            <a:avLst/>
          </a:prstGeom>
          <a:noFill/>
          <a:ln w="28575" cap="flat" cmpd="sng">
            <a:solidFill>
              <a:srgbClr val="11224E"/>
            </a:solidFill>
            <a:prstDash val="solid"/>
            <a:round/>
            <a:headEnd type="none" w="med" len="med"/>
            <a:tailEnd type="none" w="med" len="med"/>
          </a:ln>
        </p:spPr>
      </p:cxnSp>
      <p:cxnSp>
        <p:nvCxnSpPr>
          <p:cNvPr id="1107" name="Google Shape;1107;p53"/>
          <p:cNvCxnSpPr/>
          <p:nvPr/>
        </p:nvCxnSpPr>
        <p:spPr>
          <a:xfrm>
            <a:off x="4181342" y="2163450"/>
            <a:ext cx="234300" cy="0"/>
          </a:xfrm>
          <a:prstGeom prst="straightConnector1">
            <a:avLst/>
          </a:prstGeom>
          <a:noFill/>
          <a:ln w="38100" cap="flat" cmpd="sng">
            <a:solidFill>
              <a:schemeClr val="dk1"/>
            </a:solidFill>
            <a:prstDash val="solid"/>
            <a:round/>
            <a:headEnd type="none" w="med" len="med"/>
            <a:tailEnd type="none" w="med" len="med"/>
          </a:ln>
        </p:spPr>
      </p:cxnSp>
      <p:cxnSp>
        <p:nvCxnSpPr>
          <p:cNvPr id="1108" name="Google Shape;1108;p53"/>
          <p:cNvCxnSpPr/>
          <p:nvPr/>
        </p:nvCxnSpPr>
        <p:spPr>
          <a:xfrm>
            <a:off x="4754592" y="3232725"/>
            <a:ext cx="234300" cy="0"/>
          </a:xfrm>
          <a:prstGeom prst="straightConnector1">
            <a:avLst/>
          </a:prstGeom>
          <a:noFill/>
          <a:ln w="3810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B2B193E9-BD96-7055-BC5F-AD6A173F3DCE}"/>
              </a:ext>
            </a:extLst>
          </p:cNvPr>
          <p:cNvSpPr txBox="1"/>
          <p:nvPr/>
        </p:nvSpPr>
        <p:spPr>
          <a:xfrm>
            <a:off x="660906" y="1057240"/>
            <a:ext cx="7617185" cy="307777"/>
          </a:xfrm>
          <a:prstGeom prst="rect">
            <a:avLst/>
          </a:prstGeom>
          <a:noFill/>
        </p:spPr>
        <p:txBody>
          <a:bodyPr wrap="square" rtlCol="0">
            <a:spAutoFit/>
          </a:bodyPr>
          <a:lstStyle/>
          <a:p>
            <a:r>
              <a:rPr lang="en-US" b="1" dirty="0">
                <a:solidFill>
                  <a:schemeClr val="accent4">
                    <a:lumMod val="90000"/>
                    <a:lumOff val="10000"/>
                  </a:schemeClr>
                </a:solidFill>
                <a:latin typeface="Goudy Old Style" panose="02020502050305020303" pitchFamily="18" charset="0"/>
              </a:rPr>
              <a:t>This analysis led to the following recommendations on the best aircraft to purchase:</a:t>
            </a:r>
          </a:p>
        </p:txBody>
      </p:sp>
      <p:grpSp>
        <p:nvGrpSpPr>
          <p:cNvPr id="26" name="Google Shape;1092;p53">
            <a:extLst>
              <a:ext uri="{FF2B5EF4-FFF2-40B4-BE49-F238E27FC236}">
                <a16:creationId xmlns:a16="http://schemas.microsoft.com/office/drawing/2014/main" id="{76564854-4A86-6E53-4CAD-E60671F3B67B}"/>
              </a:ext>
            </a:extLst>
          </p:cNvPr>
          <p:cNvGrpSpPr/>
          <p:nvPr/>
        </p:nvGrpSpPr>
        <p:grpSpPr>
          <a:xfrm rot="-5400000">
            <a:off x="2479015" y="2485884"/>
            <a:ext cx="495915" cy="2841234"/>
            <a:chOff x="4455894" y="1306600"/>
            <a:chExt cx="365100" cy="4169700"/>
          </a:xfrm>
        </p:grpSpPr>
        <p:sp>
          <p:nvSpPr>
            <p:cNvPr id="27" name="Google Shape;1093;p53">
              <a:extLst>
                <a:ext uri="{FF2B5EF4-FFF2-40B4-BE49-F238E27FC236}">
                  <a16:creationId xmlns:a16="http://schemas.microsoft.com/office/drawing/2014/main" id="{DA52B54B-7498-F7B7-5E8E-3B9E9C456D0C}"/>
                </a:ext>
              </a:extLst>
            </p:cNvPr>
            <p:cNvSpPr/>
            <p:nvPr/>
          </p:nvSpPr>
          <p:spPr>
            <a:xfrm rot="-5400000" flipH="1">
              <a:off x="2553594" y="3208900"/>
              <a:ext cx="4169700" cy="365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94;p53">
              <a:extLst>
                <a:ext uri="{FF2B5EF4-FFF2-40B4-BE49-F238E27FC236}">
                  <a16:creationId xmlns:a16="http://schemas.microsoft.com/office/drawing/2014/main" id="{DDEBFA6F-BCEC-312E-F26B-CD37059A0891}"/>
                </a:ext>
              </a:extLst>
            </p:cNvPr>
            <p:cNvSpPr/>
            <p:nvPr/>
          </p:nvSpPr>
          <p:spPr>
            <a:xfrm rot="-5400000" flipH="1">
              <a:off x="2583658" y="3234020"/>
              <a:ext cx="4113900" cy="315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095;p53">
            <a:extLst>
              <a:ext uri="{FF2B5EF4-FFF2-40B4-BE49-F238E27FC236}">
                <a16:creationId xmlns:a16="http://schemas.microsoft.com/office/drawing/2014/main" id="{B4717353-0DB8-2133-5642-92DAB7D78028}"/>
              </a:ext>
            </a:extLst>
          </p:cNvPr>
          <p:cNvSpPr txBox="1">
            <a:spLocks/>
          </p:cNvSpPr>
          <p:nvPr/>
        </p:nvSpPr>
        <p:spPr>
          <a:xfrm>
            <a:off x="1904808" y="3740726"/>
            <a:ext cx="2034632" cy="3413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accent4"/>
              </a:buClr>
              <a:buSzPts val="2500"/>
              <a:buFont typeface="Bebas Neue"/>
              <a:buNone/>
              <a:defRPr sz="2200" b="1" i="0" u="none" strike="noStrike" cap="none">
                <a:solidFill>
                  <a:schemeClr val="accent4"/>
                </a:solidFill>
                <a:latin typeface="Limelight"/>
                <a:ea typeface="Limelight"/>
                <a:cs typeface="Limelight"/>
                <a:sym typeface="Limelight"/>
              </a:defRPr>
            </a:lvl1pPr>
            <a:lvl2pPr marL="914400" marR="0" lvl="1"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L="1371600" marR="0" lvl="2"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L="1828800" marR="0" lvl="3"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L="2286000" marR="0" lvl="4"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L="2743200" marR="0" lvl="5"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L="3200400" marR="0" lvl="6"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L="3657600" marR="0" lvl="7"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L="4114800" marR="0" lvl="8" indent="-323850"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indent="0"/>
            <a:r>
              <a:rPr lang="en-US" sz="1600" dirty="0">
                <a:solidFill>
                  <a:schemeClr val="lt1"/>
                </a:solidFill>
                <a:latin typeface="Goudy Old Style" panose="02020502050305020303" pitchFamily="18" charset="0"/>
              </a:rPr>
              <a:t>Low Risk on Minor Injury </a:t>
            </a:r>
          </a:p>
        </p:txBody>
      </p:sp>
      <p:sp>
        <p:nvSpPr>
          <p:cNvPr id="30" name="Google Shape;1097;p53">
            <a:extLst>
              <a:ext uri="{FF2B5EF4-FFF2-40B4-BE49-F238E27FC236}">
                <a16:creationId xmlns:a16="http://schemas.microsoft.com/office/drawing/2014/main" id="{20AF4337-430A-7963-C1FF-EFB45CF19F39}"/>
              </a:ext>
            </a:extLst>
          </p:cNvPr>
          <p:cNvSpPr txBox="1">
            <a:spLocks/>
          </p:cNvSpPr>
          <p:nvPr/>
        </p:nvSpPr>
        <p:spPr>
          <a:xfrm>
            <a:off x="-48491" y="4155371"/>
            <a:ext cx="4544290" cy="108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accent4"/>
              </a:buClr>
              <a:buSzPts val="1500"/>
              <a:buFont typeface="Raleway"/>
              <a:buNone/>
              <a:defRPr sz="1600" b="0" i="0" u="none" strike="noStrike" cap="none">
                <a:solidFill>
                  <a:schemeClr val="accent4"/>
                </a:solidFill>
                <a:latin typeface="Raleway"/>
                <a:ea typeface="Raleway"/>
                <a:cs typeface="Raleway"/>
                <a:sym typeface="Raleway"/>
              </a:defRPr>
            </a:lvl1pPr>
            <a:lvl2pPr marL="914400" marR="0" lvl="1"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2pPr>
            <a:lvl3pPr marL="1371600" marR="0" lvl="2"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3pPr>
            <a:lvl4pPr marL="1828800" marR="0" lvl="3"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4pPr>
            <a:lvl5pPr marL="2286000" marR="0" lvl="4"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5pPr>
            <a:lvl6pPr marL="2743200" marR="0" lvl="5"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6pPr>
            <a:lvl7pPr marL="3200400" marR="0" lvl="6"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7pPr>
            <a:lvl8pPr marL="3657600" marR="0" lvl="7"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8pPr>
            <a:lvl9pPr marL="4114800" marR="0" lvl="8" indent="-323850" algn="ctr" rtl="0">
              <a:lnSpc>
                <a:spcPct val="100000"/>
              </a:lnSpc>
              <a:spcBef>
                <a:spcPts val="0"/>
              </a:spcBef>
              <a:spcAft>
                <a:spcPts val="0"/>
              </a:spcAft>
              <a:buClr>
                <a:schemeClr val="accent4"/>
              </a:buClr>
              <a:buSzPts val="1500"/>
              <a:buFont typeface="Raleway"/>
              <a:buNone/>
              <a:defRPr sz="1500" b="0" i="0" u="none" strike="noStrike" cap="none">
                <a:solidFill>
                  <a:schemeClr val="accent4"/>
                </a:solidFill>
                <a:latin typeface="Raleway"/>
                <a:ea typeface="Raleway"/>
                <a:cs typeface="Raleway"/>
                <a:sym typeface="Raleway"/>
              </a:defRPr>
            </a:lvl9pPr>
          </a:lstStyle>
          <a:p>
            <a:pPr marL="0" indent="0"/>
            <a:r>
              <a:rPr lang="en-US" sz="1200" dirty="0"/>
              <a:t>If priority is based on minor injury severity than aircraft damage then </a:t>
            </a:r>
            <a:r>
              <a:rPr lang="en-US" sz="1200" b="1" dirty="0"/>
              <a:t>Rockwell 700 </a:t>
            </a:r>
            <a:r>
              <a:rPr lang="en-US" sz="1200" dirty="0"/>
              <a:t>and </a:t>
            </a:r>
            <a:r>
              <a:rPr lang="en-US" sz="1200" b="1" dirty="0"/>
              <a:t>Robinson 411 </a:t>
            </a:r>
            <a:r>
              <a:rPr lang="en-US" sz="1200" dirty="0"/>
              <a:t>are preferrable for private venture and </a:t>
            </a:r>
            <a:r>
              <a:rPr lang="en-US" sz="1200" b="1" dirty="0"/>
              <a:t>Learjet 45</a:t>
            </a:r>
            <a:r>
              <a:rPr lang="en-US" sz="1200" dirty="0"/>
              <a:t> followed </a:t>
            </a:r>
            <a:r>
              <a:rPr lang="en-US" sz="1200" b="1" dirty="0"/>
              <a:t>by Boeing A75NI </a:t>
            </a:r>
            <a:r>
              <a:rPr lang="en-US" sz="1200" dirty="0"/>
              <a:t>for commercial</a:t>
            </a:r>
          </a:p>
          <a:p>
            <a:pPr marL="0" indent="0"/>
            <a:r>
              <a:rPr lang="en-US" sz="1400" dirty="0"/>
              <a:t> </a:t>
            </a:r>
            <a:endParaRPr lang="en-US" sz="1400" b="1" dirty="0"/>
          </a:p>
        </p:txBody>
      </p:sp>
      <p:sp>
        <p:nvSpPr>
          <p:cNvPr id="31" name="Google Shape;1100;p53">
            <a:extLst>
              <a:ext uri="{FF2B5EF4-FFF2-40B4-BE49-F238E27FC236}">
                <a16:creationId xmlns:a16="http://schemas.microsoft.com/office/drawing/2014/main" id="{DF00FF14-7E8D-B4DD-1551-7332BA568471}"/>
              </a:ext>
            </a:extLst>
          </p:cNvPr>
          <p:cNvSpPr txBox="1">
            <a:spLocks/>
          </p:cNvSpPr>
          <p:nvPr/>
        </p:nvSpPr>
        <p:spPr>
          <a:xfrm>
            <a:off x="1322584" y="3655296"/>
            <a:ext cx="585300" cy="49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Limelight"/>
              <a:buNone/>
              <a:defRPr sz="2200" b="1" i="0" u="none" strike="noStrike" cap="none">
                <a:solidFill>
                  <a:schemeClr val="lt1"/>
                </a:solidFill>
                <a:latin typeface="Limelight"/>
                <a:ea typeface="Limelight"/>
                <a:cs typeface="Limelight"/>
                <a:sym typeface="Limelight"/>
              </a:defRPr>
            </a:lvl1pPr>
            <a:lvl2pPr marR="0" lvl="1"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2pPr>
            <a:lvl3pPr marR="0" lvl="2"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3pPr>
            <a:lvl4pPr marR="0" lvl="3"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4pPr>
            <a:lvl5pPr marR="0" lvl="4"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5pPr>
            <a:lvl6pPr marR="0" lvl="5"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6pPr>
            <a:lvl7pPr marR="0" lvl="6"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7pPr>
            <a:lvl8pPr marR="0" lvl="7"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8pPr>
            <a:lvl9pPr marR="0" lvl="8" algn="ctr" rtl="0">
              <a:lnSpc>
                <a:spcPct val="100000"/>
              </a:lnSpc>
              <a:spcBef>
                <a:spcPts val="0"/>
              </a:spcBef>
              <a:spcAft>
                <a:spcPts val="0"/>
              </a:spcAft>
              <a:buClr>
                <a:schemeClr val="lt1"/>
              </a:buClr>
              <a:buSzPts val="2500"/>
              <a:buFont typeface="Limelight"/>
              <a:buNone/>
              <a:defRPr sz="2500" b="1" i="0" u="none" strike="noStrike" cap="none">
                <a:solidFill>
                  <a:schemeClr val="lt1"/>
                </a:solidFill>
                <a:latin typeface="Limelight"/>
                <a:ea typeface="Limelight"/>
                <a:cs typeface="Limelight"/>
                <a:sym typeface="Limelight"/>
              </a:defRPr>
            </a:lvl9pPr>
          </a:lstStyle>
          <a:p>
            <a:r>
              <a:rPr lang="en" dirty="0"/>
              <a:t>02</a:t>
            </a:r>
          </a:p>
        </p:txBody>
      </p:sp>
      <p:cxnSp>
        <p:nvCxnSpPr>
          <p:cNvPr id="1056" name="Google Shape;1107;p53">
            <a:extLst>
              <a:ext uri="{FF2B5EF4-FFF2-40B4-BE49-F238E27FC236}">
                <a16:creationId xmlns:a16="http://schemas.microsoft.com/office/drawing/2014/main" id="{7CEBC8FB-035D-15FB-6897-7AAE8F4990CF}"/>
              </a:ext>
            </a:extLst>
          </p:cNvPr>
          <p:cNvCxnSpPr/>
          <p:nvPr/>
        </p:nvCxnSpPr>
        <p:spPr>
          <a:xfrm>
            <a:off x="4147677" y="3902196"/>
            <a:ext cx="234300" cy="0"/>
          </a:xfrm>
          <a:prstGeom prst="straightConnector1">
            <a:avLst/>
          </a:prstGeom>
          <a:noFill/>
          <a:ln w="38100" cap="flat" cmpd="sng">
            <a:solidFill>
              <a:schemeClr val="dk1"/>
            </a:solidFill>
            <a:prstDash val="solid"/>
            <a:round/>
            <a:headEnd type="none" w="med" len="med"/>
            <a:tailEnd type="none" w="med" len="med"/>
          </a:ln>
        </p:spPr>
      </p:cxnSp>
      <p:cxnSp>
        <p:nvCxnSpPr>
          <p:cNvPr id="1057" name="Google Shape;1105;p53">
            <a:extLst>
              <a:ext uri="{FF2B5EF4-FFF2-40B4-BE49-F238E27FC236}">
                <a16:creationId xmlns:a16="http://schemas.microsoft.com/office/drawing/2014/main" id="{D5A27AD1-A48A-CA74-82C7-85118253E5A7}"/>
              </a:ext>
            </a:extLst>
          </p:cNvPr>
          <p:cNvCxnSpPr/>
          <p:nvPr/>
        </p:nvCxnSpPr>
        <p:spPr>
          <a:xfrm rot="10800000">
            <a:off x="1862480" y="3689630"/>
            <a:ext cx="0" cy="464100"/>
          </a:xfrm>
          <a:prstGeom prst="straightConnector1">
            <a:avLst/>
          </a:prstGeom>
          <a:noFill/>
          <a:ln w="28575" cap="flat" cmpd="sng">
            <a:solidFill>
              <a:srgbClr val="11224E"/>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53" name="Google Shape;1553;p65"/>
          <p:cNvSpPr txBox="1">
            <a:spLocks noGrp="1"/>
          </p:cNvSpPr>
          <p:nvPr>
            <p:ph type="ctrTitle"/>
          </p:nvPr>
        </p:nvSpPr>
        <p:spPr>
          <a:xfrm>
            <a:off x="1973400" y="534887"/>
            <a:ext cx="5197200" cy="12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oudy Old Style" panose="02020502050305020303" pitchFamily="18" charset="0"/>
              </a:rPr>
              <a:t>THANKS!</a:t>
            </a:r>
            <a:endParaRPr dirty="0">
              <a:latin typeface="Goudy Old Style" panose="02020502050305020303" pitchFamily="18" charset="0"/>
            </a:endParaRPr>
          </a:p>
        </p:txBody>
      </p:sp>
      <p:sp>
        <p:nvSpPr>
          <p:cNvPr id="1554" name="Google Shape;1554;p65"/>
          <p:cNvSpPr txBox="1">
            <a:spLocks noGrp="1"/>
          </p:cNvSpPr>
          <p:nvPr>
            <p:ph type="subTitle" idx="1"/>
          </p:nvPr>
        </p:nvSpPr>
        <p:spPr>
          <a:xfrm>
            <a:off x="1009291" y="2697957"/>
            <a:ext cx="6943218" cy="10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Email:      </a:t>
            </a:r>
            <a:r>
              <a:rPr lang="en" dirty="0"/>
              <a:t>gracemwendemicheni@gmail.com </a:t>
            </a:r>
            <a:endParaRPr dirty="0"/>
          </a:p>
          <a:p>
            <a:pPr marL="0" lvl="0" indent="0" algn="ctr" rtl="0">
              <a:spcBef>
                <a:spcPts val="0"/>
              </a:spcBef>
              <a:spcAft>
                <a:spcPts val="0"/>
              </a:spcAft>
              <a:buNone/>
            </a:pPr>
            <a:r>
              <a:rPr lang="en" b="1" dirty="0"/>
              <a:t>Github</a:t>
            </a:r>
            <a:r>
              <a:rPr lang="en" dirty="0"/>
              <a:t>:       </a:t>
            </a:r>
            <a:r>
              <a:rPr lang="en-US" dirty="0"/>
              <a:t>https://github.com/GraceMwende</a:t>
            </a:r>
            <a:endParaRPr dirty="0"/>
          </a:p>
          <a:p>
            <a:pPr marL="0" lvl="0" indent="0" algn="ctr" rtl="0">
              <a:spcBef>
                <a:spcPts val="0"/>
              </a:spcBef>
              <a:spcAft>
                <a:spcPts val="0"/>
              </a:spcAft>
              <a:buNone/>
            </a:pPr>
            <a:r>
              <a:rPr lang="en" dirty="0"/>
              <a:t>                       </a:t>
            </a:r>
            <a:r>
              <a:rPr lang="en" b="1" dirty="0"/>
              <a:t>Linkedin:  </a:t>
            </a:r>
            <a:r>
              <a:rPr lang="en-US" dirty="0"/>
              <a:t>https://www.linkedin.com/in/gracemwende/</a:t>
            </a:r>
            <a:endParaRPr dirty="0"/>
          </a:p>
        </p:txBody>
      </p:sp>
      <p:grpSp>
        <p:nvGrpSpPr>
          <p:cNvPr id="1556" name="Google Shape;1556;p65"/>
          <p:cNvGrpSpPr/>
          <p:nvPr/>
        </p:nvGrpSpPr>
        <p:grpSpPr>
          <a:xfrm>
            <a:off x="3945370" y="2223737"/>
            <a:ext cx="387661" cy="387661"/>
            <a:chOff x="1379798" y="1723250"/>
            <a:chExt cx="397887" cy="397887"/>
          </a:xfrm>
        </p:grpSpPr>
        <p:sp>
          <p:nvSpPr>
            <p:cNvPr id="1557" name="Google Shape;1557;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65"/>
          <p:cNvGrpSpPr/>
          <p:nvPr/>
        </p:nvGrpSpPr>
        <p:grpSpPr>
          <a:xfrm>
            <a:off x="3082303" y="2223737"/>
            <a:ext cx="387641" cy="387661"/>
            <a:chOff x="864491" y="1723250"/>
            <a:chExt cx="397866" cy="397887"/>
          </a:xfrm>
        </p:grpSpPr>
        <p:sp>
          <p:nvSpPr>
            <p:cNvPr id="1562" name="Google Shape;1562;p6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5" name="Google Shape;1565;p65"/>
          <p:cNvSpPr/>
          <p:nvPr/>
        </p:nvSpPr>
        <p:spPr>
          <a:xfrm>
            <a:off x="4808458" y="225899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65"/>
          <p:cNvGrpSpPr/>
          <p:nvPr/>
        </p:nvGrpSpPr>
        <p:grpSpPr>
          <a:xfrm>
            <a:off x="5672731" y="2223085"/>
            <a:ext cx="388966" cy="388966"/>
            <a:chOff x="1190625" y="238125"/>
            <a:chExt cx="5235075" cy="5235075"/>
          </a:xfrm>
        </p:grpSpPr>
        <p:sp>
          <p:nvSpPr>
            <p:cNvPr id="1567" name="Google Shape;1567;p65"/>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5"/>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575;p66">
            <a:extLst>
              <a:ext uri="{FF2B5EF4-FFF2-40B4-BE49-F238E27FC236}">
                <a16:creationId xmlns:a16="http://schemas.microsoft.com/office/drawing/2014/main" id="{466D59CA-76A8-B665-D267-8C6AAFDCBCA3}"/>
              </a:ext>
            </a:extLst>
          </p:cNvPr>
          <p:cNvGrpSpPr/>
          <p:nvPr/>
        </p:nvGrpSpPr>
        <p:grpSpPr>
          <a:xfrm>
            <a:off x="7573693" y="3892589"/>
            <a:ext cx="1507118" cy="838832"/>
            <a:chOff x="7636893" y="2346251"/>
            <a:chExt cx="1507118" cy="838832"/>
          </a:xfrm>
        </p:grpSpPr>
        <p:grpSp>
          <p:nvGrpSpPr>
            <p:cNvPr id="3" name="Google Shape;1576;p66">
              <a:extLst>
                <a:ext uri="{FF2B5EF4-FFF2-40B4-BE49-F238E27FC236}">
                  <a16:creationId xmlns:a16="http://schemas.microsoft.com/office/drawing/2014/main" id="{2BFFDECF-D57A-0BFD-E2A0-9C76A9120326}"/>
                </a:ext>
              </a:extLst>
            </p:cNvPr>
            <p:cNvGrpSpPr/>
            <p:nvPr/>
          </p:nvGrpSpPr>
          <p:grpSpPr>
            <a:xfrm flipH="1">
              <a:off x="7728620" y="2393076"/>
              <a:ext cx="1415391" cy="792008"/>
              <a:chOff x="1905568" y="363438"/>
              <a:chExt cx="1415391" cy="792008"/>
            </a:xfrm>
          </p:grpSpPr>
          <p:sp>
            <p:nvSpPr>
              <p:cNvPr id="15" name="Google Shape;1577;p66">
                <a:extLst>
                  <a:ext uri="{FF2B5EF4-FFF2-40B4-BE49-F238E27FC236}">
                    <a16:creationId xmlns:a16="http://schemas.microsoft.com/office/drawing/2014/main" id="{1209A33B-DB28-ACCC-F31E-84BFC7ADFBA5}"/>
                  </a:ext>
                </a:extLst>
              </p:cNvPr>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8;p66">
                <a:extLst>
                  <a:ext uri="{FF2B5EF4-FFF2-40B4-BE49-F238E27FC236}">
                    <a16:creationId xmlns:a16="http://schemas.microsoft.com/office/drawing/2014/main" id="{BCF2E1A3-5029-F720-B893-3D124B9B84F7}"/>
                  </a:ext>
                </a:extLst>
              </p:cNvPr>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579;p66">
              <a:extLst>
                <a:ext uri="{FF2B5EF4-FFF2-40B4-BE49-F238E27FC236}">
                  <a16:creationId xmlns:a16="http://schemas.microsoft.com/office/drawing/2014/main" id="{4F037B65-AECD-8E66-5E83-388FBA6AB2D3}"/>
                </a:ext>
              </a:extLst>
            </p:cNvPr>
            <p:cNvGrpSpPr/>
            <p:nvPr/>
          </p:nvGrpSpPr>
          <p:grpSpPr>
            <a:xfrm flipH="1">
              <a:off x="7636893" y="2346251"/>
              <a:ext cx="257693" cy="199083"/>
              <a:chOff x="3154993" y="316614"/>
              <a:chExt cx="257693" cy="199083"/>
            </a:xfrm>
          </p:grpSpPr>
          <p:sp>
            <p:nvSpPr>
              <p:cNvPr id="5" name="Google Shape;1580;p66">
                <a:extLst>
                  <a:ext uri="{FF2B5EF4-FFF2-40B4-BE49-F238E27FC236}">
                    <a16:creationId xmlns:a16="http://schemas.microsoft.com/office/drawing/2014/main" id="{43DDEAF8-325D-FCA0-515E-9DF9A0E98656}"/>
                  </a:ext>
                </a:extLst>
              </p:cNvPr>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81;p66">
                <a:extLst>
                  <a:ext uri="{FF2B5EF4-FFF2-40B4-BE49-F238E27FC236}">
                    <a16:creationId xmlns:a16="http://schemas.microsoft.com/office/drawing/2014/main" id="{DD1515B4-E2F1-E146-B061-A753F0602518}"/>
                  </a:ext>
                </a:extLst>
              </p:cNvPr>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2;p66">
                <a:extLst>
                  <a:ext uri="{FF2B5EF4-FFF2-40B4-BE49-F238E27FC236}">
                    <a16:creationId xmlns:a16="http://schemas.microsoft.com/office/drawing/2014/main" id="{60AAEE1D-7289-CC24-8E4B-187B61A90DB2}"/>
                  </a:ext>
                </a:extLst>
              </p:cNvPr>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3;p66">
                <a:extLst>
                  <a:ext uri="{FF2B5EF4-FFF2-40B4-BE49-F238E27FC236}">
                    <a16:creationId xmlns:a16="http://schemas.microsoft.com/office/drawing/2014/main" id="{BE9CDAAE-A68D-AC77-8310-42D14B6226CF}"/>
                  </a:ext>
                </a:extLst>
              </p:cNvPr>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4;p66">
                <a:extLst>
                  <a:ext uri="{FF2B5EF4-FFF2-40B4-BE49-F238E27FC236}">
                    <a16:creationId xmlns:a16="http://schemas.microsoft.com/office/drawing/2014/main" id="{D3D5E7E6-5927-32FE-DE2A-C584E4FEB9AC}"/>
                  </a:ext>
                </a:extLst>
              </p:cNvPr>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5;p66">
                <a:extLst>
                  <a:ext uri="{FF2B5EF4-FFF2-40B4-BE49-F238E27FC236}">
                    <a16:creationId xmlns:a16="http://schemas.microsoft.com/office/drawing/2014/main" id="{8F1DC67F-B1AA-3DB5-8B43-54EC29D5809C}"/>
                  </a:ext>
                </a:extLst>
              </p:cNvPr>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6;p66">
                <a:extLst>
                  <a:ext uri="{FF2B5EF4-FFF2-40B4-BE49-F238E27FC236}">
                    <a16:creationId xmlns:a16="http://schemas.microsoft.com/office/drawing/2014/main" id="{4BAF4BF5-B15D-B994-C58C-EF6C6D9F1690}"/>
                  </a:ext>
                </a:extLst>
              </p:cNvPr>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7;p66">
                <a:extLst>
                  <a:ext uri="{FF2B5EF4-FFF2-40B4-BE49-F238E27FC236}">
                    <a16:creationId xmlns:a16="http://schemas.microsoft.com/office/drawing/2014/main" id="{2BD2D8E1-0EF7-4AAE-B7EF-BBD325243575}"/>
                  </a:ext>
                </a:extLst>
              </p:cNvPr>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88;p66">
                <a:extLst>
                  <a:ext uri="{FF2B5EF4-FFF2-40B4-BE49-F238E27FC236}">
                    <a16:creationId xmlns:a16="http://schemas.microsoft.com/office/drawing/2014/main" id="{F71FF748-5CE6-BD1E-582A-D2DDEDF8EE86}"/>
                  </a:ext>
                </a:extLst>
              </p:cNvPr>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89;p66">
                <a:extLst>
                  <a:ext uri="{FF2B5EF4-FFF2-40B4-BE49-F238E27FC236}">
                    <a16:creationId xmlns:a16="http://schemas.microsoft.com/office/drawing/2014/main" id="{589069CF-473D-BF46-4F44-37C84A6B8571}"/>
                  </a:ext>
                </a:extLst>
              </p:cNvPr>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650;p66">
            <a:extLst>
              <a:ext uri="{FF2B5EF4-FFF2-40B4-BE49-F238E27FC236}">
                <a16:creationId xmlns:a16="http://schemas.microsoft.com/office/drawing/2014/main" id="{1CB9FE07-5EB4-A5C7-3659-990F033B9E39}"/>
              </a:ext>
            </a:extLst>
          </p:cNvPr>
          <p:cNvGrpSpPr/>
          <p:nvPr/>
        </p:nvGrpSpPr>
        <p:grpSpPr>
          <a:xfrm>
            <a:off x="-1312991" y="1156167"/>
            <a:ext cx="2321825" cy="1136075"/>
            <a:chOff x="2540450" y="1718350"/>
            <a:chExt cx="2321825" cy="1136075"/>
          </a:xfrm>
        </p:grpSpPr>
        <p:sp>
          <p:nvSpPr>
            <p:cNvPr id="1519" name="Google Shape;1651;p66">
              <a:extLst>
                <a:ext uri="{FF2B5EF4-FFF2-40B4-BE49-F238E27FC236}">
                  <a16:creationId xmlns:a16="http://schemas.microsoft.com/office/drawing/2014/main" id="{CC66874A-30E9-F5C8-6AB8-5832CA15D908}"/>
                </a:ext>
              </a:extLst>
            </p:cNvPr>
            <p:cNvSpPr/>
            <p:nvPr/>
          </p:nvSpPr>
          <p:spPr>
            <a:xfrm>
              <a:off x="4104475" y="2363950"/>
              <a:ext cx="163500" cy="114675"/>
            </a:xfrm>
            <a:custGeom>
              <a:avLst/>
              <a:gdLst/>
              <a:ahLst/>
              <a:cxnLst/>
              <a:rect l="l" t="t" r="r" b="b"/>
              <a:pathLst>
                <a:path w="6540" h="4587" extrusionOk="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652;p66">
              <a:extLst>
                <a:ext uri="{FF2B5EF4-FFF2-40B4-BE49-F238E27FC236}">
                  <a16:creationId xmlns:a16="http://schemas.microsoft.com/office/drawing/2014/main" id="{647CC5A8-02E8-EC80-C5AC-DDBD1FD3BAC7}"/>
                </a:ext>
              </a:extLst>
            </p:cNvPr>
            <p:cNvSpPr/>
            <p:nvPr/>
          </p:nvSpPr>
          <p:spPr>
            <a:xfrm>
              <a:off x="4072025" y="2343050"/>
              <a:ext cx="218525" cy="184025"/>
            </a:xfrm>
            <a:custGeom>
              <a:avLst/>
              <a:gdLst/>
              <a:ahLst/>
              <a:cxnLst/>
              <a:rect l="l" t="t" r="r" b="b"/>
              <a:pathLst>
                <a:path w="8741" h="7361" extrusionOk="0">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653;p66">
              <a:extLst>
                <a:ext uri="{FF2B5EF4-FFF2-40B4-BE49-F238E27FC236}">
                  <a16:creationId xmlns:a16="http://schemas.microsoft.com/office/drawing/2014/main" id="{FDDB54E0-F2BE-B07C-8F7D-849338C6ABEF}"/>
                </a:ext>
              </a:extLst>
            </p:cNvPr>
            <p:cNvSpPr/>
            <p:nvPr/>
          </p:nvSpPr>
          <p:spPr>
            <a:xfrm>
              <a:off x="4115150" y="2346750"/>
              <a:ext cx="271925" cy="132450"/>
            </a:xfrm>
            <a:custGeom>
              <a:avLst/>
              <a:gdLst/>
              <a:ahLst/>
              <a:cxnLst/>
              <a:rect l="l" t="t" r="r" b="b"/>
              <a:pathLst>
                <a:path w="10877" h="5298" extrusionOk="0">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654;p66">
              <a:extLst>
                <a:ext uri="{FF2B5EF4-FFF2-40B4-BE49-F238E27FC236}">
                  <a16:creationId xmlns:a16="http://schemas.microsoft.com/office/drawing/2014/main" id="{F81E4634-E6D0-8E73-6846-982353DFCB37}"/>
                </a:ext>
              </a:extLst>
            </p:cNvPr>
            <p:cNvSpPr/>
            <p:nvPr/>
          </p:nvSpPr>
          <p:spPr>
            <a:xfrm>
              <a:off x="4185800" y="2479000"/>
              <a:ext cx="104750" cy="138850"/>
            </a:xfrm>
            <a:custGeom>
              <a:avLst/>
              <a:gdLst/>
              <a:ahLst/>
              <a:cxnLst/>
              <a:rect l="l" t="t" r="r" b="b"/>
              <a:pathLst>
                <a:path w="4190" h="5554" extrusionOk="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655;p66">
              <a:extLst>
                <a:ext uri="{FF2B5EF4-FFF2-40B4-BE49-F238E27FC236}">
                  <a16:creationId xmlns:a16="http://schemas.microsoft.com/office/drawing/2014/main" id="{9255A115-2632-1D9C-B488-3837F1008AEF}"/>
                </a:ext>
              </a:extLst>
            </p:cNvPr>
            <p:cNvSpPr/>
            <p:nvPr/>
          </p:nvSpPr>
          <p:spPr>
            <a:xfrm>
              <a:off x="4144325" y="2454775"/>
              <a:ext cx="165125" cy="208675"/>
            </a:xfrm>
            <a:custGeom>
              <a:avLst/>
              <a:gdLst/>
              <a:ahLst/>
              <a:cxnLst/>
              <a:rect l="l" t="t" r="r" b="b"/>
              <a:pathLst>
                <a:path w="6605" h="8347" extrusionOk="0">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56;p66">
              <a:extLst>
                <a:ext uri="{FF2B5EF4-FFF2-40B4-BE49-F238E27FC236}">
                  <a16:creationId xmlns:a16="http://schemas.microsoft.com/office/drawing/2014/main" id="{5D4B414A-5FF0-D95F-43A9-E34B62F23DCB}"/>
                </a:ext>
              </a:extLst>
            </p:cNvPr>
            <p:cNvSpPr/>
            <p:nvPr/>
          </p:nvSpPr>
          <p:spPr>
            <a:xfrm>
              <a:off x="4265900" y="2117150"/>
              <a:ext cx="27950" cy="30025"/>
            </a:xfrm>
            <a:custGeom>
              <a:avLst/>
              <a:gdLst/>
              <a:ahLst/>
              <a:cxnLst/>
              <a:rect l="l" t="t" r="r" b="b"/>
              <a:pathLst>
                <a:path w="1118" h="1201" extrusionOk="0">
                  <a:moveTo>
                    <a:pt x="739" y="1"/>
                  </a:moveTo>
                  <a:lnTo>
                    <a:pt x="0" y="477"/>
                  </a:lnTo>
                  <a:lnTo>
                    <a:pt x="263" y="1200"/>
                  </a:lnTo>
                  <a:lnTo>
                    <a:pt x="1117" y="1036"/>
                  </a:lnTo>
                  <a:lnTo>
                    <a:pt x="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57;p66">
              <a:extLst>
                <a:ext uri="{FF2B5EF4-FFF2-40B4-BE49-F238E27FC236}">
                  <a16:creationId xmlns:a16="http://schemas.microsoft.com/office/drawing/2014/main" id="{C060DABF-A375-0C4D-9D55-9B5E3DEBFD9C}"/>
                </a:ext>
              </a:extLst>
            </p:cNvPr>
            <p:cNvSpPr/>
            <p:nvPr/>
          </p:nvSpPr>
          <p:spPr>
            <a:xfrm>
              <a:off x="4271650" y="2047600"/>
              <a:ext cx="189350" cy="106550"/>
            </a:xfrm>
            <a:custGeom>
              <a:avLst/>
              <a:gdLst/>
              <a:ahLst/>
              <a:cxnLst/>
              <a:rect l="l" t="t" r="r" b="b"/>
              <a:pathLst>
                <a:path w="7574" h="4262" extrusionOk="0">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58;p66">
              <a:extLst>
                <a:ext uri="{FF2B5EF4-FFF2-40B4-BE49-F238E27FC236}">
                  <a16:creationId xmlns:a16="http://schemas.microsoft.com/office/drawing/2014/main" id="{43EE64CD-D95C-E52C-605E-83DD0C34F78D}"/>
                </a:ext>
              </a:extLst>
            </p:cNvPr>
            <p:cNvSpPr/>
            <p:nvPr/>
          </p:nvSpPr>
          <p:spPr>
            <a:xfrm>
              <a:off x="4278200" y="2066225"/>
              <a:ext cx="92025" cy="106825"/>
            </a:xfrm>
            <a:custGeom>
              <a:avLst/>
              <a:gdLst/>
              <a:ahLst/>
              <a:cxnLst/>
              <a:rect l="l" t="t" r="r" b="b"/>
              <a:pathLst>
                <a:path w="3681" h="4273" extrusionOk="0">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59;p66">
              <a:extLst>
                <a:ext uri="{FF2B5EF4-FFF2-40B4-BE49-F238E27FC236}">
                  <a16:creationId xmlns:a16="http://schemas.microsoft.com/office/drawing/2014/main" id="{DF601C88-8903-2D95-AB88-010B02842E09}"/>
                </a:ext>
              </a:extLst>
            </p:cNvPr>
            <p:cNvSpPr/>
            <p:nvPr/>
          </p:nvSpPr>
          <p:spPr>
            <a:xfrm>
              <a:off x="4421150" y="2026800"/>
              <a:ext cx="34100" cy="80950"/>
            </a:xfrm>
            <a:custGeom>
              <a:avLst/>
              <a:gdLst/>
              <a:ahLst/>
              <a:cxnLst/>
              <a:rect l="l" t="t" r="r" b="b"/>
              <a:pathLst>
                <a:path w="1364" h="3238" extrusionOk="0">
                  <a:moveTo>
                    <a:pt x="263" y="1"/>
                  </a:moveTo>
                  <a:lnTo>
                    <a:pt x="0" y="116"/>
                  </a:lnTo>
                  <a:lnTo>
                    <a:pt x="1101" y="3237"/>
                  </a:lnTo>
                  <a:lnTo>
                    <a:pt x="1364" y="3122"/>
                  </a:lnTo>
                  <a:lnTo>
                    <a:pt x="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60;p66">
              <a:extLst>
                <a:ext uri="{FF2B5EF4-FFF2-40B4-BE49-F238E27FC236}">
                  <a16:creationId xmlns:a16="http://schemas.microsoft.com/office/drawing/2014/main" id="{11C9B675-25E0-B59F-E2B2-67EA0DDF26BC}"/>
                </a:ext>
              </a:extLst>
            </p:cNvPr>
            <p:cNvSpPr/>
            <p:nvPr/>
          </p:nvSpPr>
          <p:spPr>
            <a:xfrm>
              <a:off x="4326675" y="2226000"/>
              <a:ext cx="35350" cy="38225"/>
            </a:xfrm>
            <a:custGeom>
              <a:avLst/>
              <a:gdLst/>
              <a:ahLst/>
              <a:cxnLst/>
              <a:rect l="l" t="t" r="r" b="b"/>
              <a:pathLst>
                <a:path w="1414" h="1529" extrusionOk="0">
                  <a:moveTo>
                    <a:pt x="953" y="1"/>
                  </a:moveTo>
                  <a:lnTo>
                    <a:pt x="0" y="609"/>
                  </a:lnTo>
                  <a:lnTo>
                    <a:pt x="329" y="1529"/>
                  </a:lnTo>
                  <a:lnTo>
                    <a:pt x="1413" y="1331"/>
                  </a:lnTo>
                  <a:lnTo>
                    <a:pt x="9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61;p66">
              <a:extLst>
                <a:ext uri="{FF2B5EF4-FFF2-40B4-BE49-F238E27FC236}">
                  <a16:creationId xmlns:a16="http://schemas.microsoft.com/office/drawing/2014/main" id="{179AF806-197C-84A9-3BCE-323D46AADF1F}"/>
                </a:ext>
              </a:extLst>
            </p:cNvPr>
            <p:cNvSpPr/>
            <p:nvPr/>
          </p:nvSpPr>
          <p:spPr>
            <a:xfrm>
              <a:off x="4333650" y="2136975"/>
              <a:ext cx="242350" cy="136700"/>
            </a:xfrm>
            <a:custGeom>
              <a:avLst/>
              <a:gdLst/>
              <a:ahLst/>
              <a:cxnLst/>
              <a:rect l="l" t="t" r="r" b="b"/>
              <a:pathLst>
                <a:path w="9694" h="5468" extrusionOk="0">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62;p66">
              <a:extLst>
                <a:ext uri="{FF2B5EF4-FFF2-40B4-BE49-F238E27FC236}">
                  <a16:creationId xmlns:a16="http://schemas.microsoft.com/office/drawing/2014/main" id="{9EBE2147-B1D8-5D5C-8692-98525CCFEC7E}"/>
                </a:ext>
              </a:extLst>
            </p:cNvPr>
            <p:cNvSpPr/>
            <p:nvPr/>
          </p:nvSpPr>
          <p:spPr>
            <a:xfrm>
              <a:off x="4349675" y="2157425"/>
              <a:ext cx="100250" cy="140075"/>
            </a:xfrm>
            <a:custGeom>
              <a:avLst/>
              <a:gdLst/>
              <a:ahLst/>
              <a:cxnLst/>
              <a:rect l="l" t="t" r="r" b="b"/>
              <a:pathLst>
                <a:path w="4010" h="5603" extrusionOk="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63;p66">
              <a:extLst>
                <a:ext uri="{FF2B5EF4-FFF2-40B4-BE49-F238E27FC236}">
                  <a16:creationId xmlns:a16="http://schemas.microsoft.com/office/drawing/2014/main" id="{96F164E3-02FE-3D09-6561-AC65EC056A74}"/>
                </a:ext>
              </a:extLst>
            </p:cNvPr>
            <p:cNvSpPr/>
            <p:nvPr/>
          </p:nvSpPr>
          <p:spPr>
            <a:xfrm>
              <a:off x="4525475" y="2110600"/>
              <a:ext cx="43950" cy="103100"/>
            </a:xfrm>
            <a:custGeom>
              <a:avLst/>
              <a:gdLst/>
              <a:ahLst/>
              <a:cxnLst/>
              <a:rect l="l" t="t" r="r" b="b"/>
              <a:pathLst>
                <a:path w="1758" h="4124" extrusionOk="0">
                  <a:moveTo>
                    <a:pt x="345" y="0"/>
                  </a:moveTo>
                  <a:lnTo>
                    <a:pt x="0" y="132"/>
                  </a:lnTo>
                  <a:lnTo>
                    <a:pt x="1413" y="4124"/>
                  </a:lnTo>
                  <a:lnTo>
                    <a:pt x="1758" y="3992"/>
                  </a:lnTo>
                  <a:lnTo>
                    <a:pt x="3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64;p66">
              <a:extLst>
                <a:ext uri="{FF2B5EF4-FFF2-40B4-BE49-F238E27FC236}">
                  <a16:creationId xmlns:a16="http://schemas.microsoft.com/office/drawing/2014/main" id="{1E395599-FD91-806D-131D-7DE664B783CC}"/>
                </a:ext>
              </a:extLst>
            </p:cNvPr>
            <p:cNvSpPr/>
            <p:nvPr/>
          </p:nvSpPr>
          <p:spPr>
            <a:xfrm>
              <a:off x="4212900" y="1982300"/>
              <a:ext cx="428825" cy="364475"/>
            </a:xfrm>
            <a:custGeom>
              <a:avLst/>
              <a:gdLst/>
              <a:ahLst/>
              <a:cxnLst/>
              <a:rect l="l" t="t" r="r" b="b"/>
              <a:pathLst>
                <a:path w="17153" h="14579" extrusionOk="0">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65;p66">
              <a:extLst>
                <a:ext uri="{FF2B5EF4-FFF2-40B4-BE49-F238E27FC236}">
                  <a16:creationId xmlns:a16="http://schemas.microsoft.com/office/drawing/2014/main" id="{824236C2-C25B-11DF-AC85-7698D895559F}"/>
                </a:ext>
              </a:extLst>
            </p:cNvPr>
            <p:cNvSpPr/>
            <p:nvPr/>
          </p:nvSpPr>
          <p:spPr>
            <a:xfrm>
              <a:off x="4184575" y="1962325"/>
              <a:ext cx="257525" cy="425125"/>
            </a:xfrm>
            <a:custGeom>
              <a:avLst/>
              <a:gdLst/>
              <a:ahLst/>
              <a:cxnLst/>
              <a:rect l="l" t="t" r="r" b="b"/>
              <a:pathLst>
                <a:path w="10301" h="17005" extrusionOk="0">
                  <a:moveTo>
                    <a:pt x="1282" y="0"/>
                  </a:moveTo>
                  <a:lnTo>
                    <a:pt x="0" y="625"/>
                  </a:lnTo>
                  <a:lnTo>
                    <a:pt x="8494" y="17004"/>
                  </a:lnTo>
                  <a:lnTo>
                    <a:pt x="10301" y="15575"/>
                  </a:lnTo>
                  <a:lnTo>
                    <a:pt x="8017" y="9578"/>
                  </a:lnTo>
                  <a:lnTo>
                    <a:pt x="1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66;p66">
              <a:extLst>
                <a:ext uri="{FF2B5EF4-FFF2-40B4-BE49-F238E27FC236}">
                  <a16:creationId xmlns:a16="http://schemas.microsoft.com/office/drawing/2014/main" id="{FDBFBA63-81DD-523A-E70E-5B3895A6851F}"/>
                </a:ext>
              </a:extLst>
            </p:cNvPr>
            <p:cNvSpPr/>
            <p:nvPr/>
          </p:nvSpPr>
          <p:spPr>
            <a:xfrm>
              <a:off x="4331600" y="2198875"/>
              <a:ext cx="443200" cy="199650"/>
            </a:xfrm>
            <a:custGeom>
              <a:avLst/>
              <a:gdLst/>
              <a:ahLst/>
              <a:cxnLst/>
              <a:rect l="l" t="t" r="r" b="b"/>
              <a:pathLst>
                <a:path w="17728" h="7986" extrusionOk="0">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67;p66">
              <a:extLst>
                <a:ext uri="{FF2B5EF4-FFF2-40B4-BE49-F238E27FC236}">
                  <a16:creationId xmlns:a16="http://schemas.microsoft.com/office/drawing/2014/main" id="{0BC45CCE-1943-F1ED-DF0F-35126A5372EC}"/>
                </a:ext>
              </a:extLst>
            </p:cNvPr>
            <p:cNvSpPr/>
            <p:nvPr/>
          </p:nvSpPr>
          <p:spPr>
            <a:xfrm>
              <a:off x="4461400" y="2584175"/>
              <a:ext cx="189350" cy="106375"/>
            </a:xfrm>
            <a:custGeom>
              <a:avLst/>
              <a:gdLst/>
              <a:ahLst/>
              <a:cxnLst/>
              <a:rect l="l" t="t" r="r" b="b"/>
              <a:pathLst>
                <a:path w="7574" h="4255" extrusionOk="0">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68;p66">
              <a:extLst>
                <a:ext uri="{FF2B5EF4-FFF2-40B4-BE49-F238E27FC236}">
                  <a16:creationId xmlns:a16="http://schemas.microsoft.com/office/drawing/2014/main" id="{124E1E2E-8CAF-5FCE-10A0-7969583CF824}"/>
                </a:ext>
              </a:extLst>
            </p:cNvPr>
            <p:cNvSpPr/>
            <p:nvPr/>
          </p:nvSpPr>
          <p:spPr>
            <a:xfrm>
              <a:off x="4481525" y="2590725"/>
              <a:ext cx="48475" cy="114625"/>
            </a:xfrm>
            <a:custGeom>
              <a:avLst/>
              <a:gdLst/>
              <a:ahLst/>
              <a:cxnLst/>
              <a:rect l="l" t="t" r="r" b="b"/>
              <a:pathLst>
                <a:path w="1939" h="4585" extrusionOk="0">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69;p66">
              <a:extLst>
                <a:ext uri="{FF2B5EF4-FFF2-40B4-BE49-F238E27FC236}">
                  <a16:creationId xmlns:a16="http://schemas.microsoft.com/office/drawing/2014/main" id="{F57368E7-4892-0E78-989F-D92602031838}"/>
                </a:ext>
              </a:extLst>
            </p:cNvPr>
            <p:cNvSpPr/>
            <p:nvPr/>
          </p:nvSpPr>
          <p:spPr>
            <a:xfrm>
              <a:off x="4613775" y="2571000"/>
              <a:ext cx="34525" cy="80525"/>
            </a:xfrm>
            <a:custGeom>
              <a:avLst/>
              <a:gdLst/>
              <a:ahLst/>
              <a:cxnLst/>
              <a:rect l="l" t="t" r="r" b="b"/>
              <a:pathLst>
                <a:path w="1381" h="3221" extrusionOk="0">
                  <a:moveTo>
                    <a:pt x="263" y="1"/>
                  </a:moveTo>
                  <a:lnTo>
                    <a:pt x="0" y="99"/>
                  </a:lnTo>
                  <a:lnTo>
                    <a:pt x="1101" y="3221"/>
                  </a:lnTo>
                  <a:lnTo>
                    <a:pt x="1380" y="3122"/>
                  </a:lnTo>
                  <a:lnTo>
                    <a:pt x="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70;p66">
              <a:extLst>
                <a:ext uri="{FF2B5EF4-FFF2-40B4-BE49-F238E27FC236}">
                  <a16:creationId xmlns:a16="http://schemas.microsoft.com/office/drawing/2014/main" id="{F18AB353-AC08-7859-D8E4-18D45EA05D78}"/>
                </a:ext>
              </a:extLst>
            </p:cNvPr>
            <p:cNvSpPr/>
            <p:nvPr/>
          </p:nvSpPr>
          <p:spPr>
            <a:xfrm>
              <a:off x="4430575" y="2518850"/>
              <a:ext cx="35350" cy="38225"/>
            </a:xfrm>
            <a:custGeom>
              <a:avLst/>
              <a:gdLst/>
              <a:ahLst/>
              <a:cxnLst/>
              <a:rect l="l" t="t" r="r" b="b"/>
              <a:pathLst>
                <a:path w="1414" h="1529" extrusionOk="0">
                  <a:moveTo>
                    <a:pt x="937" y="0"/>
                  </a:moveTo>
                  <a:lnTo>
                    <a:pt x="1" y="608"/>
                  </a:lnTo>
                  <a:lnTo>
                    <a:pt x="330" y="1528"/>
                  </a:lnTo>
                  <a:lnTo>
                    <a:pt x="1414" y="1331"/>
                  </a:lnTo>
                  <a:lnTo>
                    <a:pt x="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71;p66">
              <a:extLst>
                <a:ext uri="{FF2B5EF4-FFF2-40B4-BE49-F238E27FC236}">
                  <a16:creationId xmlns:a16="http://schemas.microsoft.com/office/drawing/2014/main" id="{71706B1A-D6E9-6E53-F4F2-1690BD1C8C6C}"/>
                </a:ext>
              </a:extLst>
            </p:cNvPr>
            <p:cNvSpPr/>
            <p:nvPr/>
          </p:nvSpPr>
          <p:spPr>
            <a:xfrm>
              <a:off x="4437150" y="2429175"/>
              <a:ext cx="242350" cy="136525"/>
            </a:xfrm>
            <a:custGeom>
              <a:avLst/>
              <a:gdLst/>
              <a:ahLst/>
              <a:cxnLst/>
              <a:rect l="l" t="t" r="r" b="b"/>
              <a:pathLst>
                <a:path w="9694" h="5461" extrusionOk="0">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72;p66">
              <a:extLst>
                <a:ext uri="{FF2B5EF4-FFF2-40B4-BE49-F238E27FC236}">
                  <a16:creationId xmlns:a16="http://schemas.microsoft.com/office/drawing/2014/main" id="{C1D87858-F528-0265-6824-5DEC6FEF845D}"/>
                </a:ext>
              </a:extLst>
            </p:cNvPr>
            <p:cNvSpPr/>
            <p:nvPr/>
          </p:nvSpPr>
          <p:spPr>
            <a:xfrm>
              <a:off x="4452350" y="2435875"/>
              <a:ext cx="85050" cy="147900"/>
            </a:xfrm>
            <a:custGeom>
              <a:avLst/>
              <a:gdLst/>
              <a:ahLst/>
              <a:cxnLst/>
              <a:rect l="l" t="t" r="r" b="b"/>
              <a:pathLst>
                <a:path w="3402" h="5916" extrusionOk="0">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73;p66">
              <a:extLst>
                <a:ext uri="{FF2B5EF4-FFF2-40B4-BE49-F238E27FC236}">
                  <a16:creationId xmlns:a16="http://schemas.microsoft.com/office/drawing/2014/main" id="{751AEDF5-E615-3195-05C9-A3461652B5E1}"/>
                </a:ext>
              </a:extLst>
            </p:cNvPr>
            <p:cNvSpPr/>
            <p:nvPr/>
          </p:nvSpPr>
          <p:spPr>
            <a:xfrm>
              <a:off x="4632250" y="2412475"/>
              <a:ext cx="44375" cy="103100"/>
            </a:xfrm>
            <a:custGeom>
              <a:avLst/>
              <a:gdLst/>
              <a:ahLst/>
              <a:cxnLst/>
              <a:rect l="l" t="t" r="r" b="b"/>
              <a:pathLst>
                <a:path w="1775" h="4124" extrusionOk="0">
                  <a:moveTo>
                    <a:pt x="346" y="0"/>
                  </a:moveTo>
                  <a:lnTo>
                    <a:pt x="1" y="132"/>
                  </a:lnTo>
                  <a:lnTo>
                    <a:pt x="1430" y="4124"/>
                  </a:lnTo>
                  <a:lnTo>
                    <a:pt x="1775" y="3993"/>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74;p66">
              <a:extLst>
                <a:ext uri="{FF2B5EF4-FFF2-40B4-BE49-F238E27FC236}">
                  <a16:creationId xmlns:a16="http://schemas.microsoft.com/office/drawing/2014/main" id="{7A787D1C-B91D-9A9D-C641-78F467C00BFC}"/>
                </a:ext>
              </a:extLst>
            </p:cNvPr>
            <p:cNvSpPr/>
            <p:nvPr/>
          </p:nvSpPr>
          <p:spPr>
            <a:xfrm>
              <a:off x="4442500" y="2315125"/>
              <a:ext cx="214425" cy="513850"/>
            </a:xfrm>
            <a:custGeom>
              <a:avLst/>
              <a:gdLst/>
              <a:ahLst/>
              <a:cxnLst/>
              <a:rect l="l" t="t" r="r" b="b"/>
              <a:pathLst>
                <a:path w="8577" h="20554" extrusionOk="0">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75;p66">
              <a:extLst>
                <a:ext uri="{FF2B5EF4-FFF2-40B4-BE49-F238E27FC236}">
                  <a16:creationId xmlns:a16="http://schemas.microsoft.com/office/drawing/2014/main" id="{BC91284B-A126-885E-6244-E23E4DF77D46}"/>
                </a:ext>
              </a:extLst>
            </p:cNvPr>
            <p:cNvSpPr/>
            <p:nvPr/>
          </p:nvSpPr>
          <p:spPr>
            <a:xfrm>
              <a:off x="4400600" y="2394000"/>
              <a:ext cx="128175" cy="460425"/>
            </a:xfrm>
            <a:custGeom>
              <a:avLst/>
              <a:gdLst/>
              <a:ahLst/>
              <a:cxnLst/>
              <a:rect l="l" t="t" r="r" b="b"/>
              <a:pathLst>
                <a:path w="5127" h="18417" extrusionOk="0">
                  <a:moveTo>
                    <a:pt x="2268" y="0"/>
                  </a:moveTo>
                  <a:lnTo>
                    <a:pt x="1" y="164"/>
                  </a:lnTo>
                  <a:lnTo>
                    <a:pt x="3779" y="18417"/>
                  </a:lnTo>
                  <a:lnTo>
                    <a:pt x="5126" y="17990"/>
                  </a:lnTo>
                  <a:lnTo>
                    <a:pt x="4272" y="6095"/>
                  </a:lnTo>
                  <a:lnTo>
                    <a:pt x="2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76;p66">
              <a:extLst>
                <a:ext uri="{FF2B5EF4-FFF2-40B4-BE49-F238E27FC236}">
                  <a16:creationId xmlns:a16="http://schemas.microsoft.com/office/drawing/2014/main" id="{04E1077D-5A43-CA9F-E510-ADBE864129E8}"/>
                </a:ext>
              </a:extLst>
            </p:cNvPr>
            <p:cNvSpPr/>
            <p:nvPr/>
          </p:nvSpPr>
          <p:spPr>
            <a:xfrm>
              <a:off x="4168550" y="2194350"/>
              <a:ext cx="693725" cy="325350"/>
            </a:xfrm>
            <a:custGeom>
              <a:avLst/>
              <a:gdLst/>
              <a:ahLst/>
              <a:cxnLst/>
              <a:rect l="l" t="t" r="r" b="b"/>
              <a:pathLst>
                <a:path w="27749" h="13014" extrusionOk="0">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77;p66">
              <a:extLst>
                <a:ext uri="{FF2B5EF4-FFF2-40B4-BE49-F238E27FC236}">
                  <a16:creationId xmlns:a16="http://schemas.microsoft.com/office/drawing/2014/main" id="{BC4F5DC4-49B7-FB18-C5A4-48446E852166}"/>
                </a:ext>
              </a:extLst>
            </p:cNvPr>
            <p:cNvSpPr/>
            <p:nvPr/>
          </p:nvSpPr>
          <p:spPr>
            <a:xfrm>
              <a:off x="4143075" y="2451075"/>
              <a:ext cx="105575" cy="52600"/>
            </a:xfrm>
            <a:custGeom>
              <a:avLst/>
              <a:gdLst/>
              <a:ahLst/>
              <a:cxnLst/>
              <a:rect l="l" t="t" r="r" b="b"/>
              <a:pathLst>
                <a:path w="4223" h="2104" extrusionOk="0">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78;p66">
              <a:extLst>
                <a:ext uri="{FF2B5EF4-FFF2-40B4-BE49-F238E27FC236}">
                  <a16:creationId xmlns:a16="http://schemas.microsoft.com/office/drawing/2014/main" id="{1F427410-4F95-2796-16E7-BFBB2195DC32}"/>
                </a:ext>
              </a:extLst>
            </p:cNvPr>
            <p:cNvSpPr/>
            <p:nvPr/>
          </p:nvSpPr>
          <p:spPr>
            <a:xfrm>
              <a:off x="4766150" y="2203275"/>
              <a:ext cx="50125" cy="81900"/>
            </a:xfrm>
            <a:custGeom>
              <a:avLst/>
              <a:gdLst/>
              <a:ahLst/>
              <a:cxnLst/>
              <a:rect l="l" t="t" r="r" b="b"/>
              <a:pathLst>
                <a:path w="2005" h="3276" extrusionOk="0">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79;p66">
              <a:extLst>
                <a:ext uri="{FF2B5EF4-FFF2-40B4-BE49-F238E27FC236}">
                  <a16:creationId xmlns:a16="http://schemas.microsoft.com/office/drawing/2014/main" id="{C11476AC-AF9D-3F0A-64B0-5204705B6870}"/>
                </a:ext>
              </a:extLst>
            </p:cNvPr>
            <p:cNvSpPr/>
            <p:nvPr/>
          </p:nvSpPr>
          <p:spPr>
            <a:xfrm>
              <a:off x="2540450" y="1718350"/>
              <a:ext cx="1575550" cy="839550"/>
            </a:xfrm>
            <a:custGeom>
              <a:avLst/>
              <a:gdLst/>
              <a:ahLst/>
              <a:cxnLst/>
              <a:rect l="l" t="t" r="r" b="b"/>
              <a:pathLst>
                <a:path w="63022" h="33582" fill="none" extrusionOk="0">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10196"/>
                  </a:srgbClr>
                </a:gs>
                <a:gs pos="100000">
                  <a:srgbClr val="FEFAF9">
                    <a:alpha val="0"/>
                  </a:srgbClr>
                </a:gs>
              </a:gsLst>
              <a:lin ang="5400700" scaled="0"/>
            </a:gradFill>
            <a:ln w="19050" cap="rnd" cmpd="sng">
              <a:solidFill>
                <a:schemeClr val="lt1"/>
              </a:solidFill>
              <a:prstDash val="solid"/>
              <a:miter lim="164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700;p66">
            <a:extLst>
              <a:ext uri="{FF2B5EF4-FFF2-40B4-BE49-F238E27FC236}">
                <a16:creationId xmlns:a16="http://schemas.microsoft.com/office/drawing/2014/main" id="{D2544B26-128D-5FAD-CF75-A4BAC0008BF4}"/>
              </a:ext>
            </a:extLst>
          </p:cNvPr>
          <p:cNvGrpSpPr/>
          <p:nvPr/>
        </p:nvGrpSpPr>
        <p:grpSpPr>
          <a:xfrm rot="6994833">
            <a:off x="238040" y="3853771"/>
            <a:ext cx="1287625" cy="1327900"/>
            <a:chOff x="4766150" y="2833450"/>
            <a:chExt cx="1287625" cy="1327900"/>
          </a:xfrm>
        </p:grpSpPr>
        <p:sp>
          <p:nvSpPr>
            <p:cNvPr id="1645" name="Google Shape;1701;p66">
              <a:extLst>
                <a:ext uri="{FF2B5EF4-FFF2-40B4-BE49-F238E27FC236}">
                  <a16:creationId xmlns:a16="http://schemas.microsoft.com/office/drawing/2014/main" id="{1FFBFF3B-F228-8621-9F96-39FC555D2374}"/>
                </a:ext>
              </a:extLst>
            </p:cNvPr>
            <p:cNvSpPr/>
            <p:nvPr/>
          </p:nvSpPr>
          <p:spPr>
            <a:xfrm>
              <a:off x="4766150" y="2833450"/>
              <a:ext cx="1287625" cy="1327900"/>
            </a:xfrm>
            <a:custGeom>
              <a:avLst/>
              <a:gdLst/>
              <a:ahLst/>
              <a:cxnLst/>
              <a:rect l="l" t="t" r="r" b="b"/>
              <a:pathLst>
                <a:path w="51505" h="53116" extrusionOk="0">
                  <a:moveTo>
                    <a:pt x="26024" y="1"/>
                  </a:moveTo>
                  <a:cubicBezTo>
                    <a:pt x="26024" y="1"/>
                    <a:pt x="22229" y="2252"/>
                    <a:pt x="22179" y="6359"/>
                  </a:cubicBezTo>
                  <a:lnTo>
                    <a:pt x="22097" y="17153"/>
                  </a:lnTo>
                  <a:lnTo>
                    <a:pt x="18877" y="18796"/>
                  </a:lnTo>
                  <a:cubicBezTo>
                    <a:pt x="18877" y="18303"/>
                    <a:pt x="18483" y="17892"/>
                    <a:pt x="17990" y="17892"/>
                  </a:cubicBezTo>
                  <a:lnTo>
                    <a:pt x="16216" y="17876"/>
                  </a:lnTo>
                  <a:cubicBezTo>
                    <a:pt x="15723" y="17876"/>
                    <a:pt x="15312" y="18270"/>
                    <a:pt x="15312" y="18746"/>
                  </a:cubicBezTo>
                  <a:lnTo>
                    <a:pt x="15296" y="20603"/>
                  </a:lnTo>
                  <a:lnTo>
                    <a:pt x="9825" y="23396"/>
                  </a:lnTo>
                  <a:lnTo>
                    <a:pt x="9825" y="23100"/>
                  </a:lnTo>
                  <a:cubicBezTo>
                    <a:pt x="9825" y="22607"/>
                    <a:pt x="9430" y="22213"/>
                    <a:pt x="8938" y="22196"/>
                  </a:cubicBezTo>
                  <a:lnTo>
                    <a:pt x="7163" y="22180"/>
                  </a:lnTo>
                  <a:cubicBezTo>
                    <a:pt x="6670" y="22180"/>
                    <a:pt x="6260" y="22574"/>
                    <a:pt x="6260" y="23067"/>
                  </a:cubicBezTo>
                  <a:lnTo>
                    <a:pt x="6243" y="25203"/>
                  </a:lnTo>
                  <a:lnTo>
                    <a:pt x="33" y="28341"/>
                  </a:lnTo>
                  <a:lnTo>
                    <a:pt x="0" y="33335"/>
                  </a:lnTo>
                  <a:lnTo>
                    <a:pt x="18171" y="29573"/>
                  </a:lnTo>
                  <a:lnTo>
                    <a:pt x="21949" y="31084"/>
                  </a:lnTo>
                  <a:lnTo>
                    <a:pt x="21933" y="35422"/>
                  </a:lnTo>
                  <a:cubicBezTo>
                    <a:pt x="21933" y="35422"/>
                    <a:pt x="22015" y="38757"/>
                    <a:pt x="22393" y="42568"/>
                  </a:cubicBezTo>
                  <a:lnTo>
                    <a:pt x="14589" y="47102"/>
                  </a:lnTo>
                  <a:lnTo>
                    <a:pt x="14556" y="49945"/>
                  </a:lnTo>
                  <a:lnTo>
                    <a:pt x="23871" y="48581"/>
                  </a:lnTo>
                  <a:cubicBezTo>
                    <a:pt x="24299" y="50651"/>
                    <a:pt x="24874" y="52360"/>
                    <a:pt x="25596" y="53115"/>
                  </a:cubicBezTo>
                  <a:cubicBezTo>
                    <a:pt x="26352" y="52376"/>
                    <a:pt x="26944" y="50667"/>
                    <a:pt x="27404" y="48614"/>
                  </a:cubicBezTo>
                  <a:lnTo>
                    <a:pt x="36587" y="50142"/>
                  </a:lnTo>
                  <a:lnTo>
                    <a:pt x="36620" y="47283"/>
                  </a:lnTo>
                  <a:lnTo>
                    <a:pt x="28899" y="42617"/>
                  </a:lnTo>
                  <a:cubicBezTo>
                    <a:pt x="29342" y="38822"/>
                    <a:pt x="29490" y="35487"/>
                    <a:pt x="29490" y="35487"/>
                  </a:cubicBezTo>
                  <a:lnTo>
                    <a:pt x="29539" y="31150"/>
                  </a:lnTo>
                  <a:lnTo>
                    <a:pt x="33351" y="29704"/>
                  </a:lnTo>
                  <a:lnTo>
                    <a:pt x="51455" y="33779"/>
                  </a:lnTo>
                  <a:lnTo>
                    <a:pt x="51505" y="28801"/>
                  </a:lnTo>
                  <a:lnTo>
                    <a:pt x="45360" y="25548"/>
                  </a:lnTo>
                  <a:lnTo>
                    <a:pt x="45377" y="23412"/>
                  </a:lnTo>
                  <a:cubicBezTo>
                    <a:pt x="45377" y="22919"/>
                    <a:pt x="44982" y="22508"/>
                    <a:pt x="44490" y="22508"/>
                  </a:cubicBezTo>
                  <a:lnTo>
                    <a:pt x="42715" y="22492"/>
                  </a:lnTo>
                  <a:cubicBezTo>
                    <a:pt x="42222" y="22492"/>
                    <a:pt x="41828" y="22886"/>
                    <a:pt x="41828" y="23379"/>
                  </a:cubicBezTo>
                  <a:lnTo>
                    <a:pt x="41828" y="23658"/>
                  </a:lnTo>
                  <a:lnTo>
                    <a:pt x="36390" y="20783"/>
                  </a:lnTo>
                  <a:lnTo>
                    <a:pt x="36407" y="18943"/>
                  </a:lnTo>
                  <a:cubicBezTo>
                    <a:pt x="36407" y="18451"/>
                    <a:pt x="36012" y="18056"/>
                    <a:pt x="35519" y="18040"/>
                  </a:cubicBezTo>
                  <a:lnTo>
                    <a:pt x="33745" y="18023"/>
                  </a:lnTo>
                  <a:cubicBezTo>
                    <a:pt x="33252" y="18023"/>
                    <a:pt x="32858" y="18418"/>
                    <a:pt x="32858" y="18911"/>
                  </a:cubicBezTo>
                  <a:lnTo>
                    <a:pt x="29671" y="17218"/>
                  </a:lnTo>
                  <a:lnTo>
                    <a:pt x="29753" y="6425"/>
                  </a:lnTo>
                  <a:cubicBezTo>
                    <a:pt x="29802" y="2317"/>
                    <a:pt x="26024" y="1"/>
                    <a:pt x="26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702;p66">
              <a:extLst>
                <a:ext uri="{FF2B5EF4-FFF2-40B4-BE49-F238E27FC236}">
                  <a16:creationId xmlns:a16="http://schemas.microsoft.com/office/drawing/2014/main" id="{CF188120-02FB-08A0-DCF1-EB84582B5550}"/>
                </a:ext>
              </a:extLst>
            </p:cNvPr>
            <p:cNvSpPr/>
            <p:nvPr/>
          </p:nvSpPr>
          <p:spPr>
            <a:xfrm>
              <a:off x="5451650" y="3898875"/>
              <a:ext cx="63675" cy="154875"/>
            </a:xfrm>
            <a:custGeom>
              <a:avLst/>
              <a:gdLst/>
              <a:ahLst/>
              <a:cxnLst/>
              <a:rect l="l" t="t" r="r" b="b"/>
              <a:pathLst>
                <a:path w="2547" h="6195" extrusionOk="0">
                  <a:moveTo>
                    <a:pt x="1495" y="0"/>
                  </a:moveTo>
                  <a:cubicBezTo>
                    <a:pt x="1495" y="0"/>
                    <a:pt x="789" y="4173"/>
                    <a:pt x="0" y="5997"/>
                  </a:cubicBezTo>
                  <a:lnTo>
                    <a:pt x="1281" y="6194"/>
                  </a:lnTo>
                  <a:cubicBezTo>
                    <a:pt x="1824" y="4370"/>
                    <a:pt x="2251" y="2514"/>
                    <a:pt x="2547" y="641"/>
                  </a:cubicBezTo>
                  <a:lnTo>
                    <a:pt x="14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703;p66">
              <a:extLst>
                <a:ext uri="{FF2B5EF4-FFF2-40B4-BE49-F238E27FC236}">
                  <a16:creationId xmlns:a16="http://schemas.microsoft.com/office/drawing/2014/main" id="{70E55115-9D9C-E5F1-5C04-2A70874702F2}"/>
                </a:ext>
              </a:extLst>
            </p:cNvPr>
            <p:cNvSpPr/>
            <p:nvPr/>
          </p:nvSpPr>
          <p:spPr>
            <a:xfrm>
              <a:off x="5299250" y="3897650"/>
              <a:ext cx="64100" cy="155275"/>
            </a:xfrm>
            <a:custGeom>
              <a:avLst/>
              <a:gdLst/>
              <a:ahLst/>
              <a:cxnLst/>
              <a:rect l="l" t="t" r="r" b="b"/>
              <a:pathLst>
                <a:path w="2564" h="6211" extrusionOk="0">
                  <a:moveTo>
                    <a:pt x="1069" y="0"/>
                  </a:moveTo>
                  <a:lnTo>
                    <a:pt x="1" y="608"/>
                  </a:lnTo>
                  <a:cubicBezTo>
                    <a:pt x="247" y="2530"/>
                    <a:pt x="855" y="4863"/>
                    <a:pt x="1217" y="6210"/>
                  </a:cubicBezTo>
                  <a:lnTo>
                    <a:pt x="2564" y="6013"/>
                  </a:lnTo>
                  <a:cubicBezTo>
                    <a:pt x="1808" y="4173"/>
                    <a:pt x="1069" y="0"/>
                    <a:pt x="1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704;p66">
              <a:extLst>
                <a:ext uri="{FF2B5EF4-FFF2-40B4-BE49-F238E27FC236}">
                  <a16:creationId xmlns:a16="http://schemas.microsoft.com/office/drawing/2014/main" id="{080291DC-8B76-D50C-FFF1-518630DA1E24}"/>
                </a:ext>
              </a:extLst>
            </p:cNvPr>
            <p:cNvSpPr/>
            <p:nvPr/>
          </p:nvSpPr>
          <p:spPr>
            <a:xfrm>
              <a:off x="5504625" y="3263900"/>
              <a:ext cx="43150" cy="348325"/>
            </a:xfrm>
            <a:custGeom>
              <a:avLst/>
              <a:gdLst/>
              <a:ahLst/>
              <a:cxnLst/>
              <a:rect l="l" t="t" r="r" b="b"/>
              <a:pathLst>
                <a:path w="1726" h="13933" extrusionOk="0">
                  <a:moveTo>
                    <a:pt x="115" y="0"/>
                  </a:moveTo>
                  <a:lnTo>
                    <a:pt x="0" y="13932"/>
                  </a:lnTo>
                  <a:lnTo>
                    <a:pt x="1610" y="13324"/>
                  </a:lnTo>
                  <a:lnTo>
                    <a:pt x="1725" y="855"/>
                  </a:lnTo>
                  <a:lnTo>
                    <a:pt x="115" y="0"/>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705;p66">
              <a:extLst>
                <a:ext uri="{FF2B5EF4-FFF2-40B4-BE49-F238E27FC236}">
                  <a16:creationId xmlns:a16="http://schemas.microsoft.com/office/drawing/2014/main" id="{725101C4-13AD-5871-EDAB-3E02075F4B5B}"/>
                </a:ext>
              </a:extLst>
            </p:cNvPr>
            <p:cNvSpPr/>
            <p:nvPr/>
          </p:nvSpPr>
          <p:spPr>
            <a:xfrm>
              <a:off x="5275025" y="3262675"/>
              <a:ext cx="43150" cy="347900"/>
            </a:xfrm>
            <a:custGeom>
              <a:avLst/>
              <a:gdLst/>
              <a:ahLst/>
              <a:cxnLst/>
              <a:rect l="l" t="t" r="r" b="b"/>
              <a:pathLst>
                <a:path w="1726" h="13916" extrusionOk="0">
                  <a:moveTo>
                    <a:pt x="1726" y="0"/>
                  </a:moveTo>
                  <a:lnTo>
                    <a:pt x="116" y="805"/>
                  </a:lnTo>
                  <a:lnTo>
                    <a:pt x="1" y="13275"/>
                  </a:lnTo>
                  <a:lnTo>
                    <a:pt x="1594" y="13915"/>
                  </a:lnTo>
                  <a:lnTo>
                    <a:pt x="1726" y="0"/>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706;p66">
              <a:extLst>
                <a:ext uri="{FF2B5EF4-FFF2-40B4-BE49-F238E27FC236}">
                  <a16:creationId xmlns:a16="http://schemas.microsoft.com/office/drawing/2014/main" id="{DB49AE9C-C302-3B1A-C5E1-BE0847C0CAD1}"/>
                </a:ext>
              </a:extLst>
            </p:cNvPr>
            <p:cNvSpPr/>
            <p:nvPr/>
          </p:nvSpPr>
          <p:spPr>
            <a:xfrm>
              <a:off x="5544875" y="3508675"/>
              <a:ext cx="508075" cy="169250"/>
            </a:xfrm>
            <a:custGeom>
              <a:avLst/>
              <a:gdLst/>
              <a:ahLst/>
              <a:cxnLst/>
              <a:rect l="l" t="t" r="r" b="b"/>
              <a:pathLst>
                <a:path w="20323" h="6770" extrusionOk="0">
                  <a:moveTo>
                    <a:pt x="33" y="1"/>
                  </a:moveTo>
                  <a:lnTo>
                    <a:pt x="0" y="3533"/>
                  </a:lnTo>
                  <a:lnTo>
                    <a:pt x="0" y="3533"/>
                  </a:lnTo>
                  <a:lnTo>
                    <a:pt x="2202" y="2695"/>
                  </a:lnTo>
                  <a:lnTo>
                    <a:pt x="20306" y="6770"/>
                  </a:lnTo>
                  <a:lnTo>
                    <a:pt x="20323" y="4568"/>
                  </a:lnTo>
                  <a:lnTo>
                    <a:pt x="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707;p66">
              <a:extLst>
                <a:ext uri="{FF2B5EF4-FFF2-40B4-BE49-F238E27FC236}">
                  <a16:creationId xmlns:a16="http://schemas.microsoft.com/office/drawing/2014/main" id="{B1082A93-FA6F-B3A2-1C41-B4D1F98F97BD}"/>
                </a:ext>
              </a:extLst>
            </p:cNvPr>
            <p:cNvSpPr/>
            <p:nvPr/>
          </p:nvSpPr>
          <p:spPr>
            <a:xfrm>
              <a:off x="4766150" y="3506225"/>
              <a:ext cx="509725" cy="160625"/>
            </a:xfrm>
            <a:custGeom>
              <a:avLst/>
              <a:gdLst/>
              <a:ahLst/>
              <a:cxnLst/>
              <a:rect l="l" t="t" r="r" b="b"/>
              <a:pathLst>
                <a:path w="20389" h="6425" extrusionOk="0">
                  <a:moveTo>
                    <a:pt x="20389" y="0"/>
                  </a:moveTo>
                  <a:lnTo>
                    <a:pt x="17" y="4206"/>
                  </a:lnTo>
                  <a:lnTo>
                    <a:pt x="0" y="6424"/>
                  </a:lnTo>
                  <a:lnTo>
                    <a:pt x="18187" y="2662"/>
                  </a:lnTo>
                  <a:lnTo>
                    <a:pt x="20356" y="3533"/>
                  </a:lnTo>
                  <a:lnTo>
                    <a:pt x="203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708;p66">
              <a:extLst>
                <a:ext uri="{FF2B5EF4-FFF2-40B4-BE49-F238E27FC236}">
                  <a16:creationId xmlns:a16="http://schemas.microsoft.com/office/drawing/2014/main" id="{63A2B3D2-5779-C60F-70CD-C8B3C573988A}"/>
                </a:ext>
              </a:extLst>
            </p:cNvPr>
            <p:cNvSpPr/>
            <p:nvPr/>
          </p:nvSpPr>
          <p:spPr>
            <a:xfrm>
              <a:off x="5130450" y="4031525"/>
              <a:ext cx="199225" cy="50550"/>
            </a:xfrm>
            <a:custGeom>
              <a:avLst/>
              <a:gdLst/>
              <a:ahLst/>
              <a:cxnLst/>
              <a:rect l="l" t="t" r="r" b="b"/>
              <a:pathLst>
                <a:path w="7969" h="2022" extrusionOk="0">
                  <a:moveTo>
                    <a:pt x="7755" y="1"/>
                  </a:moveTo>
                  <a:lnTo>
                    <a:pt x="1" y="1134"/>
                  </a:lnTo>
                  <a:lnTo>
                    <a:pt x="1" y="2022"/>
                  </a:lnTo>
                  <a:lnTo>
                    <a:pt x="7969" y="855"/>
                  </a:lnTo>
                  <a:cubicBezTo>
                    <a:pt x="7903" y="609"/>
                    <a:pt x="7821" y="313"/>
                    <a:pt x="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709;p66">
              <a:extLst>
                <a:ext uri="{FF2B5EF4-FFF2-40B4-BE49-F238E27FC236}">
                  <a16:creationId xmlns:a16="http://schemas.microsoft.com/office/drawing/2014/main" id="{A3E0F21F-61C0-FAFC-7B56-1D1E002218C7}"/>
                </a:ext>
              </a:extLst>
            </p:cNvPr>
            <p:cNvSpPr/>
            <p:nvPr/>
          </p:nvSpPr>
          <p:spPr>
            <a:xfrm>
              <a:off x="5587575" y="3284425"/>
              <a:ext cx="313000" cy="187725"/>
            </a:xfrm>
            <a:custGeom>
              <a:avLst/>
              <a:gdLst/>
              <a:ahLst/>
              <a:cxnLst/>
              <a:rect l="l" t="t" r="r" b="b"/>
              <a:pathLst>
                <a:path w="12520" h="7509" extrusionOk="0">
                  <a:moveTo>
                    <a:pt x="858" y="0"/>
                  </a:moveTo>
                  <a:cubicBezTo>
                    <a:pt x="380" y="0"/>
                    <a:pt x="1" y="389"/>
                    <a:pt x="1" y="872"/>
                  </a:cubicBezTo>
                  <a:lnTo>
                    <a:pt x="3533" y="2747"/>
                  </a:lnTo>
                  <a:lnTo>
                    <a:pt x="3533" y="2747"/>
                  </a:lnTo>
                  <a:lnTo>
                    <a:pt x="3550" y="904"/>
                  </a:lnTo>
                  <a:cubicBezTo>
                    <a:pt x="3550" y="412"/>
                    <a:pt x="3155" y="17"/>
                    <a:pt x="2662" y="17"/>
                  </a:cubicBezTo>
                  <a:lnTo>
                    <a:pt x="888" y="1"/>
                  </a:lnTo>
                  <a:cubicBezTo>
                    <a:pt x="878" y="0"/>
                    <a:pt x="868" y="0"/>
                    <a:pt x="858" y="0"/>
                  </a:cubicBezTo>
                  <a:close/>
                  <a:moveTo>
                    <a:pt x="3533" y="2747"/>
                  </a:moveTo>
                  <a:lnTo>
                    <a:pt x="3533" y="2761"/>
                  </a:lnTo>
                  <a:lnTo>
                    <a:pt x="8971" y="5636"/>
                  </a:lnTo>
                  <a:lnTo>
                    <a:pt x="8971" y="5634"/>
                  </a:lnTo>
                  <a:lnTo>
                    <a:pt x="8971" y="5634"/>
                  </a:lnTo>
                  <a:lnTo>
                    <a:pt x="3533" y="2747"/>
                  </a:lnTo>
                  <a:close/>
                  <a:moveTo>
                    <a:pt x="9858" y="4453"/>
                  </a:moveTo>
                  <a:cubicBezTo>
                    <a:pt x="9365" y="4453"/>
                    <a:pt x="8971" y="4847"/>
                    <a:pt x="8971" y="5340"/>
                  </a:cubicBezTo>
                  <a:lnTo>
                    <a:pt x="8971" y="5634"/>
                  </a:lnTo>
                  <a:lnTo>
                    <a:pt x="8971" y="5634"/>
                  </a:lnTo>
                  <a:lnTo>
                    <a:pt x="12503" y="7509"/>
                  </a:lnTo>
                  <a:lnTo>
                    <a:pt x="12520" y="5373"/>
                  </a:lnTo>
                  <a:cubicBezTo>
                    <a:pt x="12520" y="4880"/>
                    <a:pt x="12125" y="4486"/>
                    <a:pt x="11633" y="4469"/>
                  </a:cubicBezTo>
                  <a:lnTo>
                    <a:pt x="9858" y="445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710;p66">
              <a:extLst>
                <a:ext uri="{FF2B5EF4-FFF2-40B4-BE49-F238E27FC236}">
                  <a16:creationId xmlns:a16="http://schemas.microsoft.com/office/drawing/2014/main" id="{04D986D9-22F0-6BE8-9289-3A7AF41CAB4C}"/>
                </a:ext>
              </a:extLst>
            </p:cNvPr>
            <p:cNvSpPr/>
            <p:nvPr/>
          </p:nvSpPr>
          <p:spPr>
            <a:xfrm>
              <a:off x="4922225" y="3280325"/>
              <a:ext cx="315875" cy="183200"/>
            </a:xfrm>
            <a:custGeom>
              <a:avLst/>
              <a:gdLst/>
              <a:ahLst/>
              <a:cxnLst/>
              <a:rect l="l" t="t" r="r" b="b"/>
              <a:pathLst>
                <a:path w="12635" h="7328" extrusionOk="0">
                  <a:moveTo>
                    <a:pt x="9973" y="1"/>
                  </a:moveTo>
                  <a:cubicBezTo>
                    <a:pt x="9480" y="1"/>
                    <a:pt x="9069" y="395"/>
                    <a:pt x="9069" y="888"/>
                  </a:cubicBezTo>
                  <a:lnTo>
                    <a:pt x="9053" y="2728"/>
                  </a:lnTo>
                  <a:lnTo>
                    <a:pt x="6317" y="4124"/>
                  </a:lnTo>
                  <a:lnTo>
                    <a:pt x="6317" y="4124"/>
                  </a:lnTo>
                  <a:lnTo>
                    <a:pt x="12634" y="921"/>
                  </a:lnTo>
                  <a:cubicBezTo>
                    <a:pt x="12634" y="428"/>
                    <a:pt x="12240" y="17"/>
                    <a:pt x="11747" y="17"/>
                  </a:cubicBezTo>
                  <a:lnTo>
                    <a:pt x="9973" y="1"/>
                  </a:lnTo>
                  <a:close/>
                  <a:moveTo>
                    <a:pt x="6317" y="4124"/>
                  </a:moveTo>
                  <a:lnTo>
                    <a:pt x="3582" y="5511"/>
                  </a:lnTo>
                  <a:lnTo>
                    <a:pt x="3582" y="5511"/>
                  </a:lnTo>
                  <a:lnTo>
                    <a:pt x="3582" y="5521"/>
                  </a:lnTo>
                  <a:lnTo>
                    <a:pt x="6317" y="4124"/>
                  </a:lnTo>
                  <a:close/>
                  <a:moveTo>
                    <a:pt x="920" y="4305"/>
                  </a:moveTo>
                  <a:cubicBezTo>
                    <a:pt x="427" y="4305"/>
                    <a:pt x="17" y="4699"/>
                    <a:pt x="17" y="5192"/>
                  </a:cubicBezTo>
                  <a:lnTo>
                    <a:pt x="0" y="7328"/>
                  </a:lnTo>
                  <a:lnTo>
                    <a:pt x="3582" y="5511"/>
                  </a:lnTo>
                  <a:lnTo>
                    <a:pt x="3582" y="5511"/>
                  </a:lnTo>
                  <a:lnTo>
                    <a:pt x="3582" y="5225"/>
                  </a:lnTo>
                  <a:cubicBezTo>
                    <a:pt x="3582" y="4732"/>
                    <a:pt x="3187" y="4338"/>
                    <a:pt x="2695" y="4321"/>
                  </a:cubicBezTo>
                  <a:lnTo>
                    <a:pt x="920" y="4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711;p66">
              <a:extLst>
                <a:ext uri="{FF2B5EF4-FFF2-40B4-BE49-F238E27FC236}">
                  <a16:creationId xmlns:a16="http://schemas.microsoft.com/office/drawing/2014/main" id="{E3839443-E216-61F6-5E93-65862BB3D648}"/>
                </a:ext>
              </a:extLst>
            </p:cNvPr>
            <p:cNvSpPr/>
            <p:nvPr/>
          </p:nvSpPr>
          <p:spPr>
            <a:xfrm>
              <a:off x="5482850" y="4033175"/>
              <a:ext cx="199225" cy="53825"/>
            </a:xfrm>
            <a:custGeom>
              <a:avLst/>
              <a:gdLst/>
              <a:ahLst/>
              <a:cxnLst/>
              <a:rect l="l" t="t" r="r" b="b"/>
              <a:pathLst>
                <a:path w="7969" h="2153" extrusionOk="0">
                  <a:moveTo>
                    <a:pt x="264" y="1"/>
                  </a:moveTo>
                  <a:cubicBezTo>
                    <a:pt x="181" y="313"/>
                    <a:pt x="99" y="592"/>
                    <a:pt x="33" y="822"/>
                  </a:cubicBezTo>
                  <a:lnTo>
                    <a:pt x="1" y="822"/>
                  </a:lnTo>
                  <a:lnTo>
                    <a:pt x="7969" y="2153"/>
                  </a:lnTo>
                  <a:lnTo>
                    <a:pt x="7969" y="1266"/>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712;p66">
              <a:extLst>
                <a:ext uri="{FF2B5EF4-FFF2-40B4-BE49-F238E27FC236}">
                  <a16:creationId xmlns:a16="http://schemas.microsoft.com/office/drawing/2014/main" id="{5DE62DA8-0271-C081-A433-DD4E65C043D0}"/>
                </a:ext>
              </a:extLst>
            </p:cNvPr>
            <p:cNvSpPr/>
            <p:nvPr/>
          </p:nvSpPr>
          <p:spPr>
            <a:xfrm>
              <a:off x="5451650" y="4028250"/>
              <a:ext cx="37800" cy="25500"/>
            </a:xfrm>
            <a:custGeom>
              <a:avLst/>
              <a:gdLst/>
              <a:ahLst/>
              <a:cxnLst/>
              <a:rect l="l" t="t" r="r" b="b"/>
              <a:pathLst>
                <a:path w="1512" h="1020" extrusionOk="0">
                  <a:moveTo>
                    <a:pt x="312" y="0"/>
                  </a:moveTo>
                  <a:cubicBezTo>
                    <a:pt x="214" y="296"/>
                    <a:pt x="99" y="575"/>
                    <a:pt x="0" y="822"/>
                  </a:cubicBezTo>
                  <a:lnTo>
                    <a:pt x="1281" y="1019"/>
                  </a:lnTo>
                  <a:cubicBezTo>
                    <a:pt x="1347" y="789"/>
                    <a:pt x="1429" y="510"/>
                    <a:pt x="1512" y="198"/>
                  </a:cubicBezTo>
                  <a:lnTo>
                    <a:pt x="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713;p66">
              <a:extLst>
                <a:ext uri="{FF2B5EF4-FFF2-40B4-BE49-F238E27FC236}">
                  <a16:creationId xmlns:a16="http://schemas.microsoft.com/office/drawing/2014/main" id="{A74C8EBF-DB5E-5E80-623E-C3ACC0647F0B}"/>
                </a:ext>
              </a:extLst>
            </p:cNvPr>
            <p:cNvSpPr/>
            <p:nvPr/>
          </p:nvSpPr>
          <p:spPr>
            <a:xfrm>
              <a:off x="5324325" y="4027425"/>
              <a:ext cx="39025" cy="25500"/>
            </a:xfrm>
            <a:custGeom>
              <a:avLst/>
              <a:gdLst/>
              <a:ahLst/>
              <a:cxnLst/>
              <a:rect l="l" t="t" r="r" b="b"/>
              <a:pathLst>
                <a:path w="1561" h="1020" extrusionOk="0">
                  <a:moveTo>
                    <a:pt x="1265" y="1"/>
                  </a:moveTo>
                  <a:lnTo>
                    <a:pt x="0" y="165"/>
                  </a:lnTo>
                  <a:cubicBezTo>
                    <a:pt x="66" y="477"/>
                    <a:pt x="148" y="773"/>
                    <a:pt x="214" y="1019"/>
                  </a:cubicBezTo>
                  <a:lnTo>
                    <a:pt x="1561" y="822"/>
                  </a:lnTo>
                  <a:cubicBezTo>
                    <a:pt x="1462" y="576"/>
                    <a:pt x="1347" y="296"/>
                    <a:pt x="1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714;p66">
              <a:extLst>
                <a:ext uri="{FF2B5EF4-FFF2-40B4-BE49-F238E27FC236}">
                  <a16:creationId xmlns:a16="http://schemas.microsoft.com/office/drawing/2014/main" id="{1DC26FF9-ED3B-B5FC-5642-9B6AD6C49207}"/>
                </a:ext>
              </a:extLst>
            </p:cNvPr>
            <p:cNvSpPr/>
            <p:nvPr/>
          </p:nvSpPr>
          <p:spPr>
            <a:xfrm>
              <a:off x="5504625" y="3499650"/>
              <a:ext cx="41100" cy="112575"/>
            </a:xfrm>
            <a:custGeom>
              <a:avLst/>
              <a:gdLst/>
              <a:ahLst/>
              <a:cxnLst/>
              <a:rect l="l" t="t" r="r" b="b"/>
              <a:pathLst>
                <a:path w="1644" h="4503" extrusionOk="0">
                  <a:moveTo>
                    <a:pt x="33" y="1"/>
                  </a:moveTo>
                  <a:lnTo>
                    <a:pt x="0" y="4502"/>
                  </a:lnTo>
                  <a:lnTo>
                    <a:pt x="0" y="4502"/>
                  </a:lnTo>
                  <a:lnTo>
                    <a:pt x="1610" y="3894"/>
                  </a:lnTo>
                  <a:lnTo>
                    <a:pt x="1643" y="362"/>
                  </a:lnTo>
                  <a:lnTo>
                    <a:pt x="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715;p66">
              <a:extLst>
                <a:ext uri="{FF2B5EF4-FFF2-40B4-BE49-F238E27FC236}">
                  <a16:creationId xmlns:a16="http://schemas.microsoft.com/office/drawing/2014/main" id="{8762DE45-2662-106C-CF0E-C564A325993E}"/>
                </a:ext>
              </a:extLst>
            </p:cNvPr>
            <p:cNvSpPr/>
            <p:nvPr/>
          </p:nvSpPr>
          <p:spPr>
            <a:xfrm>
              <a:off x="5275025" y="3498000"/>
              <a:ext cx="41100" cy="112575"/>
            </a:xfrm>
            <a:custGeom>
              <a:avLst/>
              <a:gdLst/>
              <a:ahLst/>
              <a:cxnLst/>
              <a:rect l="l" t="t" r="r" b="b"/>
              <a:pathLst>
                <a:path w="1644" h="4503" extrusionOk="0">
                  <a:moveTo>
                    <a:pt x="1644" y="1"/>
                  </a:moveTo>
                  <a:lnTo>
                    <a:pt x="34" y="329"/>
                  </a:lnTo>
                  <a:lnTo>
                    <a:pt x="34" y="346"/>
                  </a:lnTo>
                  <a:lnTo>
                    <a:pt x="1" y="3862"/>
                  </a:lnTo>
                  <a:lnTo>
                    <a:pt x="1594" y="4502"/>
                  </a:lnTo>
                  <a:lnTo>
                    <a:pt x="1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716;p66">
              <a:extLst>
                <a:ext uri="{FF2B5EF4-FFF2-40B4-BE49-F238E27FC236}">
                  <a16:creationId xmlns:a16="http://schemas.microsoft.com/office/drawing/2014/main" id="{6EE06F43-3A2C-585B-0A7E-A4D183B841F6}"/>
                </a:ext>
              </a:extLst>
            </p:cNvPr>
            <p:cNvSpPr/>
            <p:nvPr/>
          </p:nvSpPr>
          <p:spPr>
            <a:xfrm>
              <a:off x="5413850" y="2867950"/>
              <a:ext cx="74375" cy="944700"/>
            </a:xfrm>
            <a:custGeom>
              <a:avLst/>
              <a:gdLst/>
              <a:ahLst/>
              <a:cxnLst/>
              <a:rect l="l" t="t" r="r" b="b"/>
              <a:pathLst>
                <a:path w="2975" h="37788" extrusionOk="0">
                  <a:moveTo>
                    <a:pt x="1" y="1"/>
                  </a:moveTo>
                  <a:cubicBezTo>
                    <a:pt x="1" y="1"/>
                    <a:pt x="1709" y="1234"/>
                    <a:pt x="1676" y="5242"/>
                  </a:cubicBezTo>
                  <a:lnTo>
                    <a:pt x="1611" y="13735"/>
                  </a:lnTo>
                  <a:lnTo>
                    <a:pt x="1512" y="24694"/>
                  </a:lnTo>
                  <a:lnTo>
                    <a:pt x="1479" y="28094"/>
                  </a:lnTo>
                  <a:lnTo>
                    <a:pt x="1791" y="37787"/>
                  </a:lnTo>
                  <a:cubicBezTo>
                    <a:pt x="2136" y="34797"/>
                    <a:pt x="2744" y="28111"/>
                    <a:pt x="2744" y="28111"/>
                  </a:cubicBezTo>
                  <a:lnTo>
                    <a:pt x="2777" y="24710"/>
                  </a:lnTo>
                  <a:lnTo>
                    <a:pt x="2876" y="13752"/>
                  </a:lnTo>
                  <a:lnTo>
                    <a:pt x="2941" y="5258"/>
                  </a:lnTo>
                  <a:cubicBezTo>
                    <a:pt x="2974" y="3106"/>
                    <a:pt x="1857" y="1102"/>
                    <a:pt x="1" y="1"/>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717;p66">
              <a:extLst>
                <a:ext uri="{FF2B5EF4-FFF2-40B4-BE49-F238E27FC236}">
                  <a16:creationId xmlns:a16="http://schemas.microsoft.com/office/drawing/2014/main" id="{73C45721-2D00-3026-0545-0DCC84AD0BD8}"/>
                </a:ext>
              </a:extLst>
            </p:cNvPr>
            <p:cNvSpPr/>
            <p:nvPr/>
          </p:nvSpPr>
          <p:spPr>
            <a:xfrm>
              <a:off x="5341975" y="2926925"/>
              <a:ext cx="147075" cy="58525"/>
            </a:xfrm>
            <a:custGeom>
              <a:avLst/>
              <a:gdLst/>
              <a:ahLst/>
              <a:cxnLst/>
              <a:rect l="l" t="t" r="r" b="b"/>
              <a:pathLst>
                <a:path w="5883" h="2341" extrusionOk="0">
                  <a:moveTo>
                    <a:pt x="2869" y="1"/>
                  </a:moveTo>
                  <a:cubicBezTo>
                    <a:pt x="2397" y="1"/>
                    <a:pt x="1926" y="46"/>
                    <a:pt x="1463" y="139"/>
                  </a:cubicBezTo>
                  <a:cubicBezTo>
                    <a:pt x="789" y="287"/>
                    <a:pt x="280" y="780"/>
                    <a:pt x="132" y="1437"/>
                  </a:cubicBezTo>
                  <a:cubicBezTo>
                    <a:pt x="66" y="1716"/>
                    <a:pt x="17" y="1996"/>
                    <a:pt x="1" y="2291"/>
                  </a:cubicBezTo>
                  <a:cubicBezTo>
                    <a:pt x="899" y="1765"/>
                    <a:pt x="1900" y="1503"/>
                    <a:pt x="2901" y="1503"/>
                  </a:cubicBezTo>
                  <a:cubicBezTo>
                    <a:pt x="3933" y="1503"/>
                    <a:pt x="4965" y="1782"/>
                    <a:pt x="5882" y="2341"/>
                  </a:cubicBezTo>
                  <a:cubicBezTo>
                    <a:pt x="5866" y="2061"/>
                    <a:pt x="5816" y="1766"/>
                    <a:pt x="5767" y="1486"/>
                  </a:cubicBezTo>
                  <a:cubicBezTo>
                    <a:pt x="5636" y="829"/>
                    <a:pt x="5110" y="320"/>
                    <a:pt x="4469" y="172"/>
                  </a:cubicBezTo>
                  <a:cubicBezTo>
                    <a:pt x="3938" y="59"/>
                    <a:pt x="3402" y="1"/>
                    <a:pt x="2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728;p66">
            <a:extLst>
              <a:ext uri="{FF2B5EF4-FFF2-40B4-BE49-F238E27FC236}">
                <a16:creationId xmlns:a16="http://schemas.microsoft.com/office/drawing/2014/main" id="{38BA19A9-E9ED-45AC-804D-9E1D3FA76CD9}"/>
              </a:ext>
            </a:extLst>
          </p:cNvPr>
          <p:cNvGrpSpPr/>
          <p:nvPr/>
        </p:nvGrpSpPr>
        <p:grpSpPr>
          <a:xfrm>
            <a:off x="6939016" y="1610867"/>
            <a:ext cx="2298000" cy="1713925"/>
            <a:chOff x="2209625" y="3917525"/>
            <a:chExt cx="2298000" cy="1713925"/>
          </a:xfrm>
        </p:grpSpPr>
        <p:sp>
          <p:nvSpPr>
            <p:cNvPr id="1673" name="Google Shape;1729;p66">
              <a:extLst>
                <a:ext uri="{FF2B5EF4-FFF2-40B4-BE49-F238E27FC236}">
                  <a16:creationId xmlns:a16="http://schemas.microsoft.com/office/drawing/2014/main" id="{F2CA55EF-09FD-CC5C-A475-4730E679CF7D}"/>
                </a:ext>
              </a:extLst>
            </p:cNvPr>
            <p:cNvSpPr/>
            <p:nvPr/>
          </p:nvSpPr>
          <p:spPr>
            <a:xfrm>
              <a:off x="2209625" y="4249500"/>
              <a:ext cx="1361875" cy="1381950"/>
            </a:xfrm>
            <a:custGeom>
              <a:avLst/>
              <a:gdLst/>
              <a:ahLst/>
              <a:cxnLst/>
              <a:rect l="l" t="t" r="r" b="b"/>
              <a:pathLst>
                <a:path w="54475" h="55278" extrusionOk="0">
                  <a:moveTo>
                    <a:pt x="54138" y="1"/>
                  </a:moveTo>
                  <a:cubicBezTo>
                    <a:pt x="54106" y="1"/>
                    <a:pt x="54071" y="8"/>
                    <a:pt x="54035" y="24"/>
                  </a:cubicBezTo>
                  <a:cubicBezTo>
                    <a:pt x="46576" y="2965"/>
                    <a:pt x="35158" y="8600"/>
                    <a:pt x="23198" y="18687"/>
                  </a:cubicBezTo>
                  <a:cubicBezTo>
                    <a:pt x="12174" y="27953"/>
                    <a:pt x="4732" y="38500"/>
                    <a:pt x="3286" y="45910"/>
                  </a:cubicBezTo>
                  <a:cubicBezTo>
                    <a:pt x="2711" y="48801"/>
                    <a:pt x="3072" y="51233"/>
                    <a:pt x="4469" y="52892"/>
                  </a:cubicBezTo>
                  <a:cubicBezTo>
                    <a:pt x="5811" y="54486"/>
                    <a:pt x="8016" y="55277"/>
                    <a:pt x="10870" y="55277"/>
                  </a:cubicBezTo>
                  <a:cubicBezTo>
                    <a:pt x="14340" y="55277"/>
                    <a:pt x="18770" y="54108"/>
                    <a:pt x="23773" y="51791"/>
                  </a:cubicBezTo>
                  <a:cubicBezTo>
                    <a:pt x="24017" y="51677"/>
                    <a:pt x="23897" y="51324"/>
                    <a:pt x="23666" y="51324"/>
                  </a:cubicBezTo>
                  <a:cubicBezTo>
                    <a:pt x="23632" y="51324"/>
                    <a:pt x="23597" y="51331"/>
                    <a:pt x="23559" y="51348"/>
                  </a:cubicBezTo>
                  <a:cubicBezTo>
                    <a:pt x="18613" y="53643"/>
                    <a:pt x="14251" y="54803"/>
                    <a:pt x="10869" y="54803"/>
                  </a:cubicBezTo>
                  <a:cubicBezTo>
                    <a:pt x="8174" y="54803"/>
                    <a:pt x="6100" y="54066"/>
                    <a:pt x="4847" y="52580"/>
                  </a:cubicBezTo>
                  <a:cubicBezTo>
                    <a:pt x="0" y="46830"/>
                    <a:pt x="8362" y="31781"/>
                    <a:pt x="23493" y="19049"/>
                  </a:cubicBezTo>
                  <a:cubicBezTo>
                    <a:pt x="35421" y="9011"/>
                    <a:pt x="46789" y="3408"/>
                    <a:pt x="54215" y="468"/>
                  </a:cubicBezTo>
                  <a:cubicBezTo>
                    <a:pt x="54475" y="367"/>
                    <a:pt x="54368" y="1"/>
                    <a:pt x="5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730;p66">
              <a:extLst>
                <a:ext uri="{FF2B5EF4-FFF2-40B4-BE49-F238E27FC236}">
                  <a16:creationId xmlns:a16="http://schemas.microsoft.com/office/drawing/2014/main" id="{E5DD6BC8-A2B1-9B3C-6969-C9112569AE32}"/>
                </a:ext>
              </a:extLst>
            </p:cNvPr>
            <p:cNvSpPr/>
            <p:nvPr/>
          </p:nvSpPr>
          <p:spPr>
            <a:xfrm>
              <a:off x="2284675" y="4354625"/>
              <a:ext cx="1297900" cy="1233700"/>
            </a:xfrm>
            <a:custGeom>
              <a:avLst/>
              <a:gdLst/>
              <a:ahLst/>
              <a:cxnLst/>
              <a:rect l="l" t="t" r="r" b="b"/>
              <a:pathLst>
                <a:path w="51916" h="49348" extrusionOk="0">
                  <a:moveTo>
                    <a:pt x="51601" y="1"/>
                  </a:moveTo>
                  <a:cubicBezTo>
                    <a:pt x="51571" y="1"/>
                    <a:pt x="51539" y="7"/>
                    <a:pt x="51505" y="21"/>
                  </a:cubicBezTo>
                  <a:cubicBezTo>
                    <a:pt x="44819" y="2732"/>
                    <a:pt x="34534" y="7743"/>
                    <a:pt x="23494" y="16318"/>
                  </a:cubicBezTo>
                  <a:cubicBezTo>
                    <a:pt x="12043" y="25206"/>
                    <a:pt x="4157" y="35359"/>
                    <a:pt x="2843" y="42079"/>
                  </a:cubicBezTo>
                  <a:cubicBezTo>
                    <a:pt x="2432" y="44215"/>
                    <a:pt x="2662" y="46005"/>
                    <a:pt x="3664" y="47303"/>
                  </a:cubicBezTo>
                  <a:cubicBezTo>
                    <a:pt x="4728" y="48665"/>
                    <a:pt x="6627" y="49347"/>
                    <a:pt x="9188" y="49347"/>
                  </a:cubicBezTo>
                  <a:cubicBezTo>
                    <a:pt x="11848" y="49347"/>
                    <a:pt x="15224" y="48612"/>
                    <a:pt x="19124" y="47139"/>
                  </a:cubicBezTo>
                  <a:cubicBezTo>
                    <a:pt x="19371" y="47052"/>
                    <a:pt x="19284" y="46709"/>
                    <a:pt x="19068" y="46709"/>
                  </a:cubicBezTo>
                  <a:cubicBezTo>
                    <a:pt x="19040" y="46709"/>
                    <a:pt x="19009" y="46715"/>
                    <a:pt x="18976" y="46728"/>
                  </a:cubicBezTo>
                  <a:cubicBezTo>
                    <a:pt x="15161" y="48168"/>
                    <a:pt x="11818" y="48887"/>
                    <a:pt x="9203" y="48887"/>
                  </a:cubicBezTo>
                  <a:cubicBezTo>
                    <a:pt x="6775" y="48887"/>
                    <a:pt x="4975" y="48266"/>
                    <a:pt x="4009" y="47024"/>
                  </a:cubicBezTo>
                  <a:cubicBezTo>
                    <a:pt x="1" y="41849"/>
                    <a:pt x="8856" y="28229"/>
                    <a:pt x="23757" y="16663"/>
                  </a:cubicBezTo>
                  <a:cubicBezTo>
                    <a:pt x="34764" y="8120"/>
                    <a:pt x="45016" y="3126"/>
                    <a:pt x="51670" y="432"/>
                  </a:cubicBezTo>
                  <a:cubicBezTo>
                    <a:pt x="51915" y="331"/>
                    <a:pt x="51818" y="1"/>
                    <a:pt x="51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731;p66">
              <a:extLst>
                <a:ext uri="{FF2B5EF4-FFF2-40B4-BE49-F238E27FC236}">
                  <a16:creationId xmlns:a16="http://schemas.microsoft.com/office/drawing/2014/main" id="{C68C386E-71F3-ADBD-B415-8202ACBF3EE3}"/>
                </a:ext>
              </a:extLst>
            </p:cNvPr>
            <p:cNvSpPr/>
            <p:nvPr/>
          </p:nvSpPr>
          <p:spPr>
            <a:xfrm>
              <a:off x="3324300" y="3990275"/>
              <a:ext cx="251400" cy="304200"/>
            </a:xfrm>
            <a:custGeom>
              <a:avLst/>
              <a:gdLst/>
              <a:ahLst/>
              <a:cxnLst/>
              <a:rect l="l" t="t" r="r" b="b"/>
              <a:pathLst>
                <a:path w="10056" h="12168" extrusionOk="0">
                  <a:moveTo>
                    <a:pt x="2140" y="1"/>
                  </a:moveTo>
                  <a:cubicBezTo>
                    <a:pt x="2098" y="1"/>
                    <a:pt x="2064" y="15"/>
                    <a:pt x="2038" y="43"/>
                  </a:cubicBezTo>
                  <a:cubicBezTo>
                    <a:pt x="510" y="1735"/>
                    <a:pt x="1" y="1669"/>
                    <a:pt x="297" y="3707"/>
                  </a:cubicBezTo>
                  <a:cubicBezTo>
                    <a:pt x="576" y="5744"/>
                    <a:pt x="5373" y="12167"/>
                    <a:pt x="5373" y="12167"/>
                  </a:cubicBezTo>
                  <a:cubicBezTo>
                    <a:pt x="7788" y="11658"/>
                    <a:pt x="10055" y="10114"/>
                    <a:pt x="10055" y="10114"/>
                  </a:cubicBezTo>
                  <a:cubicBezTo>
                    <a:pt x="9234" y="8613"/>
                    <a:pt x="3201" y="1"/>
                    <a:pt x="2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732;p66">
              <a:extLst>
                <a:ext uri="{FF2B5EF4-FFF2-40B4-BE49-F238E27FC236}">
                  <a16:creationId xmlns:a16="http://schemas.microsoft.com/office/drawing/2014/main" id="{0E627750-AA88-7654-7145-F26CB96F4F89}"/>
                </a:ext>
              </a:extLst>
            </p:cNvPr>
            <p:cNvSpPr/>
            <p:nvPr/>
          </p:nvSpPr>
          <p:spPr>
            <a:xfrm>
              <a:off x="3313625" y="3917525"/>
              <a:ext cx="1140200" cy="451275"/>
            </a:xfrm>
            <a:custGeom>
              <a:avLst/>
              <a:gdLst/>
              <a:ahLst/>
              <a:cxnLst/>
              <a:rect l="l" t="t" r="r" b="b"/>
              <a:pathLst>
                <a:path w="45608" h="18051" extrusionOk="0">
                  <a:moveTo>
                    <a:pt x="40199" y="1"/>
                  </a:moveTo>
                  <a:cubicBezTo>
                    <a:pt x="38525" y="1"/>
                    <a:pt x="36007" y="466"/>
                    <a:pt x="32234" y="1951"/>
                  </a:cubicBezTo>
                  <a:cubicBezTo>
                    <a:pt x="20159" y="6748"/>
                    <a:pt x="7065" y="13549"/>
                    <a:pt x="5094" y="14716"/>
                  </a:cubicBezTo>
                  <a:cubicBezTo>
                    <a:pt x="3122" y="15866"/>
                    <a:pt x="1" y="18051"/>
                    <a:pt x="7870" y="18051"/>
                  </a:cubicBezTo>
                  <a:cubicBezTo>
                    <a:pt x="15756" y="18051"/>
                    <a:pt x="20241" y="16375"/>
                    <a:pt x="21440" y="15915"/>
                  </a:cubicBezTo>
                  <a:cubicBezTo>
                    <a:pt x="22640" y="15439"/>
                    <a:pt x="25548" y="14108"/>
                    <a:pt x="35011" y="9837"/>
                  </a:cubicBezTo>
                  <a:cubicBezTo>
                    <a:pt x="44474" y="5549"/>
                    <a:pt x="45607" y="3002"/>
                    <a:pt x="44901" y="1951"/>
                  </a:cubicBezTo>
                  <a:cubicBezTo>
                    <a:pt x="44474" y="1310"/>
                    <a:pt x="43439" y="1310"/>
                    <a:pt x="43439" y="1310"/>
                  </a:cubicBezTo>
                  <a:cubicBezTo>
                    <a:pt x="43439" y="1310"/>
                    <a:pt x="43007" y="1"/>
                    <a:pt x="40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733;p66">
              <a:extLst>
                <a:ext uri="{FF2B5EF4-FFF2-40B4-BE49-F238E27FC236}">
                  <a16:creationId xmlns:a16="http://schemas.microsoft.com/office/drawing/2014/main" id="{B4BAE1BB-F520-E3CC-1E2B-3CD6BC32D229}"/>
                </a:ext>
              </a:extLst>
            </p:cNvPr>
            <p:cNvSpPr/>
            <p:nvPr/>
          </p:nvSpPr>
          <p:spPr>
            <a:xfrm>
              <a:off x="3243000" y="4288500"/>
              <a:ext cx="255475" cy="50750"/>
            </a:xfrm>
            <a:custGeom>
              <a:avLst/>
              <a:gdLst/>
              <a:ahLst/>
              <a:cxnLst/>
              <a:rect l="l" t="t" r="r" b="b"/>
              <a:pathLst>
                <a:path w="10219" h="2030" extrusionOk="0">
                  <a:moveTo>
                    <a:pt x="2268" y="1"/>
                  </a:moveTo>
                  <a:cubicBezTo>
                    <a:pt x="1421" y="1"/>
                    <a:pt x="854" y="8"/>
                    <a:pt x="854" y="8"/>
                  </a:cubicBezTo>
                  <a:cubicBezTo>
                    <a:pt x="0" y="682"/>
                    <a:pt x="296" y="1241"/>
                    <a:pt x="296" y="1241"/>
                  </a:cubicBezTo>
                  <a:cubicBezTo>
                    <a:pt x="296" y="1241"/>
                    <a:pt x="6539" y="2029"/>
                    <a:pt x="7229" y="2029"/>
                  </a:cubicBezTo>
                  <a:cubicBezTo>
                    <a:pt x="7919" y="2029"/>
                    <a:pt x="10219" y="1208"/>
                    <a:pt x="9759" y="551"/>
                  </a:cubicBezTo>
                  <a:cubicBezTo>
                    <a:pt x="9406" y="64"/>
                    <a:pt x="4690"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734;p66">
              <a:extLst>
                <a:ext uri="{FF2B5EF4-FFF2-40B4-BE49-F238E27FC236}">
                  <a16:creationId xmlns:a16="http://schemas.microsoft.com/office/drawing/2014/main" id="{4736BE03-2365-4035-F3E2-FAA81191E925}"/>
                </a:ext>
              </a:extLst>
            </p:cNvPr>
            <p:cNvSpPr/>
            <p:nvPr/>
          </p:nvSpPr>
          <p:spPr>
            <a:xfrm>
              <a:off x="4197100" y="3922750"/>
              <a:ext cx="200850" cy="80100"/>
            </a:xfrm>
            <a:custGeom>
              <a:avLst/>
              <a:gdLst/>
              <a:ahLst/>
              <a:cxnLst/>
              <a:rect l="l" t="t" r="r" b="b"/>
              <a:pathLst>
                <a:path w="8034" h="3204" extrusionOk="0">
                  <a:moveTo>
                    <a:pt x="6539" y="0"/>
                  </a:moveTo>
                  <a:cubicBezTo>
                    <a:pt x="6539" y="0"/>
                    <a:pt x="2185" y="329"/>
                    <a:pt x="1085" y="1331"/>
                  </a:cubicBezTo>
                  <a:cubicBezTo>
                    <a:pt x="0" y="2333"/>
                    <a:pt x="148" y="3204"/>
                    <a:pt x="148" y="3204"/>
                  </a:cubicBezTo>
                  <a:cubicBezTo>
                    <a:pt x="148" y="3204"/>
                    <a:pt x="7738" y="1331"/>
                    <a:pt x="8034" y="970"/>
                  </a:cubicBezTo>
                  <a:cubicBezTo>
                    <a:pt x="8034" y="970"/>
                    <a:pt x="7820" y="329"/>
                    <a:pt x="6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735;p66">
              <a:extLst>
                <a:ext uri="{FF2B5EF4-FFF2-40B4-BE49-F238E27FC236}">
                  <a16:creationId xmlns:a16="http://schemas.microsoft.com/office/drawing/2014/main" id="{F7B418BC-B9A6-AE0C-B3CB-F522125B4503}"/>
                </a:ext>
              </a:extLst>
            </p:cNvPr>
            <p:cNvSpPr/>
            <p:nvPr/>
          </p:nvSpPr>
          <p:spPr>
            <a:xfrm>
              <a:off x="3958875" y="4157675"/>
              <a:ext cx="548325" cy="111450"/>
            </a:xfrm>
            <a:custGeom>
              <a:avLst/>
              <a:gdLst/>
              <a:ahLst/>
              <a:cxnLst/>
              <a:rect l="l" t="t" r="r" b="b"/>
              <a:pathLst>
                <a:path w="21933" h="4458" extrusionOk="0">
                  <a:moveTo>
                    <a:pt x="6802" y="1"/>
                  </a:moveTo>
                  <a:cubicBezTo>
                    <a:pt x="5849" y="740"/>
                    <a:pt x="4831" y="1381"/>
                    <a:pt x="3763" y="1956"/>
                  </a:cubicBezTo>
                  <a:cubicBezTo>
                    <a:pt x="2580" y="2580"/>
                    <a:pt x="1397" y="3155"/>
                    <a:pt x="247" y="3828"/>
                  </a:cubicBezTo>
                  <a:lnTo>
                    <a:pt x="33" y="3960"/>
                  </a:lnTo>
                  <a:cubicBezTo>
                    <a:pt x="33" y="4124"/>
                    <a:pt x="17" y="4288"/>
                    <a:pt x="0" y="4453"/>
                  </a:cubicBezTo>
                  <a:lnTo>
                    <a:pt x="16906" y="4453"/>
                  </a:lnTo>
                  <a:cubicBezTo>
                    <a:pt x="16906" y="4453"/>
                    <a:pt x="16968" y="4458"/>
                    <a:pt x="17080" y="4458"/>
                  </a:cubicBezTo>
                  <a:cubicBezTo>
                    <a:pt x="17890" y="4458"/>
                    <a:pt x="21283" y="4204"/>
                    <a:pt x="21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736;p66">
              <a:extLst>
                <a:ext uri="{FF2B5EF4-FFF2-40B4-BE49-F238E27FC236}">
                  <a16:creationId xmlns:a16="http://schemas.microsoft.com/office/drawing/2014/main" id="{5B96B16B-AFFD-A956-602F-2980803500D9}"/>
                </a:ext>
              </a:extLst>
            </p:cNvPr>
            <p:cNvSpPr/>
            <p:nvPr/>
          </p:nvSpPr>
          <p:spPr>
            <a:xfrm>
              <a:off x="4032400" y="4157675"/>
              <a:ext cx="475225" cy="60825"/>
            </a:xfrm>
            <a:custGeom>
              <a:avLst/>
              <a:gdLst/>
              <a:ahLst/>
              <a:cxnLst/>
              <a:rect l="l" t="t" r="r" b="b"/>
              <a:pathLst>
                <a:path w="19009" h="2433" extrusionOk="0">
                  <a:moveTo>
                    <a:pt x="3861" y="1"/>
                  </a:moveTo>
                  <a:cubicBezTo>
                    <a:pt x="2908" y="740"/>
                    <a:pt x="1890" y="1381"/>
                    <a:pt x="822" y="1956"/>
                  </a:cubicBezTo>
                  <a:cubicBezTo>
                    <a:pt x="542" y="2103"/>
                    <a:pt x="263" y="2235"/>
                    <a:pt x="0" y="2383"/>
                  </a:cubicBezTo>
                  <a:lnTo>
                    <a:pt x="18105" y="2432"/>
                  </a:lnTo>
                  <a:cubicBezTo>
                    <a:pt x="18713" y="1578"/>
                    <a:pt x="19008" y="888"/>
                    <a:pt x="1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737;p66">
              <a:extLst>
                <a:ext uri="{FF2B5EF4-FFF2-40B4-BE49-F238E27FC236}">
                  <a16:creationId xmlns:a16="http://schemas.microsoft.com/office/drawing/2014/main" id="{B251868D-6D4A-C837-A257-68EF39C7BCA2}"/>
                </a:ext>
              </a:extLst>
            </p:cNvPr>
            <p:cNvSpPr/>
            <p:nvPr/>
          </p:nvSpPr>
          <p:spPr>
            <a:xfrm>
              <a:off x="3885350" y="4254600"/>
              <a:ext cx="36175" cy="14400"/>
            </a:xfrm>
            <a:custGeom>
              <a:avLst/>
              <a:gdLst/>
              <a:ahLst/>
              <a:cxnLst/>
              <a:rect l="l" t="t" r="r" b="b"/>
              <a:pathLst>
                <a:path w="1447" h="576" extrusionOk="0">
                  <a:moveTo>
                    <a:pt x="165" y="1"/>
                  </a:moveTo>
                  <a:lnTo>
                    <a:pt x="50" y="83"/>
                  </a:lnTo>
                  <a:cubicBezTo>
                    <a:pt x="34" y="247"/>
                    <a:pt x="17" y="411"/>
                    <a:pt x="1" y="576"/>
                  </a:cubicBezTo>
                  <a:lnTo>
                    <a:pt x="1446" y="576"/>
                  </a:lnTo>
                  <a:lnTo>
                    <a:pt x="16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738;p66">
              <a:extLst>
                <a:ext uri="{FF2B5EF4-FFF2-40B4-BE49-F238E27FC236}">
                  <a16:creationId xmlns:a16="http://schemas.microsoft.com/office/drawing/2014/main" id="{4F161559-91EB-5961-C1C9-A2B6D208B378}"/>
                </a:ext>
              </a:extLst>
            </p:cNvPr>
            <p:cNvSpPr/>
            <p:nvPr/>
          </p:nvSpPr>
          <p:spPr>
            <a:xfrm>
              <a:off x="4055800" y="4207100"/>
              <a:ext cx="89975" cy="66025"/>
            </a:xfrm>
            <a:custGeom>
              <a:avLst/>
              <a:gdLst/>
              <a:ahLst/>
              <a:cxnLst/>
              <a:rect l="l" t="t" r="r" b="b"/>
              <a:pathLst>
                <a:path w="3599" h="2641" extrusionOk="0">
                  <a:moveTo>
                    <a:pt x="3408" y="0"/>
                  </a:moveTo>
                  <a:cubicBezTo>
                    <a:pt x="3376" y="0"/>
                    <a:pt x="3344" y="9"/>
                    <a:pt x="3319" y="28"/>
                  </a:cubicBezTo>
                  <a:lnTo>
                    <a:pt x="132" y="2344"/>
                  </a:lnTo>
                  <a:cubicBezTo>
                    <a:pt x="1" y="2426"/>
                    <a:pt x="66" y="2640"/>
                    <a:pt x="231" y="2640"/>
                  </a:cubicBezTo>
                  <a:cubicBezTo>
                    <a:pt x="264" y="2640"/>
                    <a:pt x="313" y="2624"/>
                    <a:pt x="329" y="2607"/>
                  </a:cubicBezTo>
                  <a:lnTo>
                    <a:pt x="3516" y="307"/>
                  </a:lnTo>
                  <a:cubicBezTo>
                    <a:pt x="3582" y="258"/>
                    <a:pt x="3599" y="143"/>
                    <a:pt x="3549" y="77"/>
                  </a:cubicBezTo>
                  <a:cubicBezTo>
                    <a:pt x="3519" y="26"/>
                    <a:pt x="3462" y="0"/>
                    <a:pt x="3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739;p66">
              <a:extLst>
                <a:ext uri="{FF2B5EF4-FFF2-40B4-BE49-F238E27FC236}">
                  <a16:creationId xmlns:a16="http://schemas.microsoft.com/office/drawing/2014/main" id="{95CEE90E-A5E2-3A6D-F67B-A5669DA13C07}"/>
                </a:ext>
              </a:extLst>
            </p:cNvPr>
            <p:cNvSpPr/>
            <p:nvPr/>
          </p:nvSpPr>
          <p:spPr>
            <a:xfrm>
              <a:off x="4288675" y="4213150"/>
              <a:ext cx="107050" cy="59975"/>
            </a:xfrm>
            <a:custGeom>
              <a:avLst/>
              <a:gdLst/>
              <a:ahLst/>
              <a:cxnLst/>
              <a:rect l="l" t="t" r="r" b="b"/>
              <a:pathLst>
                <a:path w="4282" h="2399" extrusionOk="0">
                  <a:moveTo>
                    <a:pt x="4035" y="0"/>
                  </a:moveTo>
                  <a:cubicBezTo>
                    <a:pt x="4011" y="0"/>
                    <a:pt x="3986" y="5"/>
                    <a:pt x="3960" y="16"/>
                  </a:cubicBezTo>
                  <a:lnTo>
                    <a:pt x="116" y="2086"/>
                  </a:lnTo>
                  <a:cubicBezTo>
                    <a:pt x="34" y="2135"/>
                    <a:pt x="1" y="2234"/>
                    <a:pt x="50" y="2316"/>
                  </a:cubicBezTo>
                  <a:cubicBezTo>
                    <a:pt x="83" y="2365"/>
                    <a:pt x="132" y="2398"/>
                    <a:pt x="198" y="2398"/>
                  </a:cubicBezTo>
                  <a:cubicBezTo>
                    <a:pt x="231" y="2398"/>
                    <a:pt x="247" y="2398"/>
                    <a:pt x="280" y="2382"/>
                  </a:cubicBezTo>
                  <a:lnTo>
                    <a:pt x="4124" y="312"/>
                  </a:lnTo>
                  <a:cubicBezTo>
                    <a:pt x="4281" y="212"/>
                    <a:pt x="4191" y="0"/>
                    <a:pt x="4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740;p66">
              <a:extLst>
                <a:ext uri="{FF2B5EF4-FFF2-40B4-BE49-F238E27FC236}">
                  <a16:creationId xmlns:a16="http://schemas.microsoft.com/office/drawing/2014/main" id="{0BC1BA73-5A1F-7C4B-9E46-F44986644D02}"/>
                </a:ext>
              </a:extLst>
            </p:cNvPr>
            <p:cNvSpPr/>
            <p:nvPr/>
          </p:nvSpPr>
          <p:spPr>
            <a:xfrm>
              <a:off x="3423700" y="3946975"/>
              <a:ext cx="1030125" cy="421900"/>
            </a:xfrm>
            <a:custGeom>
              <a:avLst/>
              <a:gdLst/>
              <a:ahLst/>
              <a:cxnLst/>
              <a:rect l="l" t="t" r="r" b="b"/>
              <a:pathLst>
                <a:path w="41205" h="16876" extrusionOk="0">
                  <a:moveTo>
                    <a:pt x="38970" y="1"/>
                  </a:moveTo>
                  <a:cubicBezTo>
                    <a:pt x="38953" y="1"/>
                    <a:pt x="38937" y="33"/>
                    <a:pt x="38921" y="33"/>
                  </a:cubicBezTo>
                  <a:cubicBezTo>
                    <a:pt x="37113" y="559"/>
                    <a:pt x="29277" y="2153"/>
                    <a:pt x="17727" y="7492"/>
                  </a:cubicBezTo>
                  <a:cubicBezTo>
                    <a:pt x="8905" y="11353"/>
                    <a:pt x="1085" y="15937"/>
                    <a:pt x="362" y="16413"/>
                  </a:cubicBezTo>
                  <a:cubicBezTo>
                    <a:pt x="247" y="16479"/>
                    <a:pt x="116" y="16561"/>
                    <a:pt x="1" y="16643"/>
                  </a:cubicBezTo>
                  <a:cubicBezTo>
                    <a:pt x="1038" y="16806"/>
                    <a:pt x="2089" y="16875"/>
                    <a:pt x="3128" y="16875"/>
                  </a:cubicBezTo>
                  <a:cubicBezTo>
                    <a:pt x="3241" y="16875"/>
                    <a:pt x="3354" y="16875"/>
                    <a:pt x="3467" y="16873"/>
                  </a:cubicBezTo>
                  <a:cubicBezTo>
                    <a:pt x="11353" y="16873"/>
                    <a:pt x="15838" y="15197"/>
                    <a:pt x="17037" y="14737"/>
                  </a:cubicBezTo>
                  <a:cubicBezTo>
                    <a:pt x="18237" y="14261"/>
                    <a:pt x="21145" y="12930"/>
                    <a:pt x="30608" y="8659"/>
                  </a:cubicBezTo>
                  <a:cubicBezTo>
                    <a:pt x="40071" y="4371"/>
                    <a:pt x="41204" y="1824"/>
                    <a:pt x="40498" y="773"/>
                  </a:cubicBezTo>
                  <a:cubicBezTo>
                    <a:pt x="40071" y="132"/>
                    <a:pt x="39036" y="132"/>
                    <a:pt x="39036" y="132"/>
                  </a:cubicBezTo>
                  <a:cubicBezTo>
                    <a:pt x="39019" y="99"/>
                    <a:pt x="39003" y="50"/>
                    <a:pt x="3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741;p66">
              <a:extLst>
                <a:ext uri="{FF2B5EF4-FFF2-40B4-BE49-F238E27FC236}">
                  <a16:creationId xmlns:a16="http://schemas.microsoft.com/office/drawing/2014/main" id="{3C791C80-9E32-C1BA-F43A-CDFF9F7A774C}"/>
                </a:ext>
              </a:extLst>
            </p:cNvPr>
            <p:cNvSpPr/>
            <p:nvPr/>
          </p:nvSpPr>
          <p:spPr>
            <a:xfrm>
              <a:off x="2880325" y="4126825"/>
              <a:ext cx="1135250" cy="142175"/>
            </a:xfrm>
            <a:custGeom>
              <a:avLst/>
              <a:gdLst/>
              <a:ahLst/>
              <a:cxnLst/>
              <a:rect l="l" t="t" r="r" b="b"/>
              <a:pathLst>
                <a:path w="45410" h="5687" extrusionOk="0">
                  <a:moveTo>
                    <a:pt x="42962" y="1"/>
                  </a:moveTo>
                  <a:cubicBezTo>
                    <a:pt x="39896" y="1"/>
                    <a:pt x="34600" y="1235"/>
                    <a:pt x="34600" y="1235"/>
                  </a:cubicBezTo>
                  <a:lnTo>
                    <a:pt x="9398" y="1235"/>
                  </a:lnTo>
                  <a:cubicBezTo>
                    <a:pt x="0" y="5177"/>
                    <a:pt x="3467" y="5687"/>
                    <a:pt x="3467" y="5687"/>
                  </a:cubicBezTo>
                  <a:lnTo>
                    <a:pt x="35996" y="5687"/>
                  </a:lnTo>
                  <a:cubicBezTo>
                    <a:pt x="41007" y="5013"/>
                    <a:pt x="45410" y="1087"/>
                    <a:pt x="44999" y="495"/>
                  </a:cubicBezTo>
                  <a:cubicBezTo>
                    <a:pt x="44746" y="136"/>
                    <a:pt x="43976" y="1"/>
                    <a:pt x="42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742;p66">
              <a:extLst>
                <a:ext uri="{FF2B5EF4-FFF2-40B4-BE49-F238E27FC236}">
                  <a16:creationId xmlns:a16="http://schemas.microsoft.com/office/drawing/2014/main" id="{4759E0F8-5B43-677E-C76A-862AE360BA0B}"/>
                </a:ext>
              </a:extLst>
            </p:cNvPr>
            <p:cNvSpPr/>
            <p:nvPr/>
          </p:nvSpPr>
          <p:spPr>
            <a:xfrm>
              <a:off x="2992050" y="4126650"/>
              <a:ext cx="1023125" cy="142350"/>
            </a:xfrm>
            <a:custGeom>
              <a:avLst/>
              <a:gdLst/>
              <a:ahLst/>
              <a:cxnLst/>
              <a:rect l="l" t="t" r="r" b="b"/>
              <a:pathLst>
                <a:path w="40925" h="5694" extrusionOk="0">
                  <a:moveTo>
                    <a:pt x="38491" y="1"/>
                  </a:moveTo>
                  <a:cubicBezTo>
                    <a:pt x="35426" y="1"/>
                    <a:pt x="30131" y="1242"/>
                    <a:pt x="30131" y="1242"/>
                  </a:cubicBezTo>
                  <a:lnTo>
                    <a:pt x="4929" y="1242"/>
                  </a:lnTo>
                  <a:cubicBezTo>
                    <a:pt x="2546" y="2244"/>
                    <a:pt x="986" y="3016"/>
                    <a:pt x="0" y="3624"/>
                  </a:cubicBezTo>
                  <a:lnTo>
                    <a:pt x="26861" y="3624"/>
                  </a:lnTo>
                  <a:lnTo>
                    <a:pt x="22195" y="5694"/>
                  </a:lnTo>
                  <a:lnTo>
                    <a:pt x="31511" y="5694"/>
                  </a:lnTo>
                  <a:cubicBezTo>
                    <a:pt x="36538" y="5020"/>
                    <a:pt x="40924" y="1110"/>
                    <a:pt x="40530" y="502"/>
                  </a:cubicBezTo>
                  <a:cubicBezTo>
                    <a:pt x="40280" y="138"/>
                    <a:pt x="39509" y="1"/>
                    <a:pt x="38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743;p66">
              <a:extLst>
                <a:ext uri="{FF2B5EF4-FFF2-40B4-BE49-F238E27FC236}">
                  <a16:creationId xmlns:a16="http://schemas.microsoft.com/office/drawing/2014/main" id="{0F20FE9E-0F72-6AC4-1DD1-B892FA4A843F}"/>
                </a:ext>
              </a:extLst>
            </p:cNvPr>
            <p:cNvSpPr/>
            <p:nvPr/>
          </p:nvSpPr>
          <p:spPr>
            <a:xfrm>
              <a:off x="3304600" y="4207100"/>
              <a:ext cx="101050" cy="66025"/>
            </a:xfrm>
            <a:custGeom>
              <a:avLst/>
              <a:gdLst/>
              <a:ahLst/>
              <a:cxnLst/>
              <a:rect l="l" t="t" r="r" b="b"/>
              <a:pathLst>
                <a:path w="4042" h="2641" extrusionOk="0">
                  <a:moveTo>
                    <a:pt x="3851" y="0"/>
                  </a:moveTo>
                  <a:cubicBezTo>
                    <a:pt x="3819" y="0"/>
                    <a:pt x="3787" y="9"/>
                    <a:pt x="3763" y="28"/>
                  </a:cubicBezTo>
                  <a:lnTo>
                    <a:pt x="132" y="2328"/>
                  </a:lnTo>
                  <a:cubicBezTo>
                    <a:pt x="0" y="2426"/>
                    <a:pt x="50" y="2640"/>
                    <a:pt x="230" y="2640"/>
                  </a:cubicBezTo>
                  <a:cubicBezTo>
                    <a:pt x="263" y="2640"/>
                    <a:pt x="280" y="2640"/>
                    <a:pt x="313" y="2624"/>
                  </a:cubicBezTo>
                  <a:lnTo>
                    <a:pt x="3943" y="307"/>
                  </a:lnTo>
                  <a:cubicBezTo>
                    <a:pt x="4009" y="258"/>
                    <a:pt x="4042" y="159"/>
                    <a:pt x="3993" y="77"/>
                  </a:cubicBezTo>
                  <a:cubicBezTo>
                    <a:pt x="3962" y="26"/>
                    <a:pt x="3905" y="0"/>
                    <a:pt x="3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744;p66">
              <a:extLst>
                <a:ext uri="{FF2B5EF4-FFF2-40B4-BE49-F238E27FC236}">
                  <a16:creationId xmlns:a16="http://schemas.microsoft.com/office/drawing/2014/main" id="{85601BC7-A0A0-3FD3-5ED3-ED074D0389BC}"/>
                </a:ext>
              </a:extLst>
            </p:cNvPr>
            <p:cNvSpPr/>
            <p:nvPr/>
          </p:nvSpPr>
          <p:spPr>
            <a:xfrm>
              <a:off x="3072550" y="4213050"/>
              <a:ext cx="84200" cy="60075"/>
            </a:xfrm>
            <a:custGeom>
              <a:avLst/>
              <a:gdLst/>
              <a:ahLst/>
              <a:cxnLst/>
              <a:rect l="l" t="t" r="r" b="b"/>
              <a:pathLst>
                <a:path w="3368" h="2403" extrusionOk="0">
                  <a:moveTo>
                    <a:pt x="3179" y="0"/>
                  </a:moveTo>
                  <a:cubicBezTo>
                    <a:pt x="3146" y="0"/>
                    <a:pt x="3114" y="11"/>
                    <a:pt x="3089" y="36"/>
                  </a:cubicBezTo>
                  <a:lnTo>
                    <a:pt x="132" y="2106"/>
                  </a:lnTo>
                  <a:cubicBezTo>
                    <a:pt x="0" y="2188"/>
                    <a:pt x="66" y="2402"/>
                    <a:pt x="230" y="2402"/>
                  </a:cubicBezTo>
                  <a:cubicBezTo>
                    <a:pt x="263" y="2402"/>
                    <a:pt x="312" y="2386"/>
                    <a:pt x="345" y="2369"/>
                  </a:cubicBezTo>
                  <a:lnTo>
                    <a:pt x="3269" y="316"/>
                  </a:lnTo>
                  <a:cubicBezTo>
                    <a:pt x="3352" y="250"/>
                    <a:pt x="3368" y="151"/>
                    <a:pt x="3319" y="69"/>
                  </a:cubicBezTo>
                  <a:cubicBezTo>
                    <a:pt x="3288" y="29"/>
                    <a:pt x="3233" y="0"/>
                    <a:pt x="3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Summary</a:t>
            </a:r>
            <a:endParaRPr dirty="0">
              <a:solidFill>
                <a:schemeClr val="dk2"/>
              </a:solidFill>
              <a:latin typeface="Goudy Old Style" panose="02020502050305020303" pitchFamily="18" charset="0"/>
            </a:endParaRPr>
          </a:p>
        </p:txBody>
      </p:sp>
      <p:sp>
        <p:nvSpPr>
          <p:cNvPr id="498" name="Google Shape;498;p37"/>
          <p:cNvSpPr txBox="1">
            <a:spLocks noGrp="1"/>
          </p:cNvSpPr>
          <p:nvPr>
            <p:ph type="body" idx="1"/>
          </p:nvPr>
        </p:nvSpPr>
        <p:spPr>
          <a:xfrm>
            <a:off x="717525" y="1102625"/>
            <a:ext cx="7708800" cy="19245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aims to analyze data and recommend the low-risk aircrafts that a company that is looking into venturing in the aviation business can opt for.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company also seeks to venture into both private and commercial aircrafts</a:t>
            </a:r>
          </a:p>
          <a:p>
            <a:pPr marL="0" lvl="0" indent="0" algn="l" rtl="0">
              <a:spcBef>
                <a:spcPts val="0"/>
              </a:spcBef>
              <a:spcAft>
                <a:spcPts val="0"/>
              </a:spcAft>
              <a:buNone/>
            </a:pPr>
            <a:endParaRPr lang="en-US" dirty="0"/>
          </a:p>
          <a:p>
            <a:pPr marL="0" indent="0">
              <a:buNone/>
            </a:pPr>
            <a:r>
              <a:rPr lang="en-US" dirty="0"/>
              <a:t>After Analyzing the dataset we see that the for private venture </a:t>
            </a:r>
            <a:r>
              <a:rPr lang="en-US" b="1" dirty="0"/>
              <a:t>Boeing 747-123 </a:t>
            </a:r>
            <a:r>
              <a:rPr lang="en-US" dirty="0"/>
              <a:t>would be the most preferred while for commercial we would go with </a:t>
            </a:r>
            <a:r>
              <a:rPr lang="en-US" b="1" dirty="0"/>
              <a:t>Cessna 421B </a:t>
            </a:r>
            <a:r>
              <a:rPr lang="en-US" dirty="0"/>
              <a:t>followed by </a:t>
            </a:r>
            <a:r>
              <a:rPr lang="en-US" b="1" dirty="0"/>
              <a:t>Boeing 727-22C</a:t>
            </a:r>
            <a:endParaRPr lang="en-US" b="1" dirty="0">
              <a:solidFill>
                <a:schemeClr val="tx1">
                  <a:lumMod val="60000"/>
                  <a:lumOff val="40000"/>
                </a:schemeClr>
              </a:solidFill>
              <a:effectLst/>
              <a:latin typeface="Consolas" panose="020B0609020204030204" pitchFamily="49" charset="0"/>
            </a:endParaRPr>
          </a:p>
          <a:p>
            <a:pPr marL="0" lvl="0" indent="0" algn="l" rtl="0">
              <a:spcBef>
                <a:spcPts val="0"/>
              </a:spcBef>
              <a:spcAft>
                <a:spcPts val="0"/>
              </a:spcAft>
              <a:buNone/>
            </a:pPr>
            <a:endParaRPr dirty="0"/>
          </a:p>
        </p:txBody>
      </p:sp>
      <p:grpSp>
        <p:nvGrpSpPr>
          <p:cNvPr id="499" name="Google Shape;499;p37"/>
          <p:cNvGrpSpPr/>
          <p:nvPr/>
        </p:nvGrpSpPr>
        <p:grpSpPr>
          <a:xfrm>
            <a:off x="7636893" y="2346251"/>
            <a:ext cx="1507118" cy="838832"/>
            <a:chOff x="7636893" y="2346251"/>
            <a:chExt cx="1507118" cy="838832"/>
          </a:xfrm>
        </p:grpSpPr>
        <p:grpSp>
          <p:nvGrpSpPr>
            <p:cNvPr id="500" name="Google Shape;500;p37"/>
            <p:cNvGrpSpPr/>
            <p:nvPr/>
          </p:nvGrpSpPr>
          <p:grpSpPr>
            <a:xfrm flipH="1">
              <a:off x="7728620" y="2393076"/>
              <a:ext cx="1415391" cy="792008"/>
              <a:chOff x="1905568" y="363438"/>
              <a:chExt cx="1415391" cy="792008"/>
            </a:xfrm>
          </p:grpSpPr>
          <p:sp>
            <p:nvSpPr>
              <p:cNvPr id="501" name="Google Shape;501;p3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7"/>
            <p:cNvGrpSpPr/>
            <p:nvPr/>
          </p:nvGrpSpPr>
          <p:grpSpPr>
            <a:xfrm flipH="1">
              <a:off x="7636893" y="2346251"/>
              <a:ext cx="257693" cy="199083"/>
              <a:chOff x="3154993" y="316614"/>
              <a:chExt cx="257693" cy="199083"/>
            </a:xfrm>
          </p:grpSpPr>
          <p:sp>
            <p:nvSpPr>
              <p:cNvPr id="504" name="Google Shape;504;p3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715444" y="1748505"/>
            <a:ext cx="3595200" cy="4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udy Old Style" panose="02020502050305020303" pitchFamily="18" charset="0"/>
              </a:rPr>
              <a:t>Business problem</a:t>
            </a:r>
            <a:endParaRPr dirty="0">
              <a:latin typeface="Goudy Old Style" panose="02020502050305020303" pitchFamily="18" charset="0"/>
            </a:endParaRPr>
          </a:p>
        </p:txBody>
      </p:sp>
      <p:sp>
        <p:nvSpPr>
          <p:cNvPr id="519" name="Google Shape;519;p38"/>
          <p:cNvSpPr txBox="1">
            <a:spLocks noGrp="1"/>
          </p:cNvSpPr>
          <p:nvPr>
            <p:ph type="title" idx="2"/>
          </p:nvPr>
        </p:nvSpPr>
        <p:spPr>
          <a:xfrm>
            <a:off x="715444" y="1320359"/>
            <a:ext cx="9318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udy Old Style" panose="02020502050305020303" pitchFamily="18" charset="0"/>
              </a:rPr>
              <a:t>01</a:t>
            </a:r>
            <a:endParaRPr dirty="0">
              <a:latin typeface="Goudy Old Style" panose="02020502050305020303" pitchFamily="18" charset="0"/>
            </a:endParaRPr>
          </a:p>
        </p:txBody>
      </p:sp>
      <p:sp>
        <p:nvSpPr>
          <p:cNvPr id="520" name="Google Shape;520;p38"/>
          <p:cNvSpPr txBox="1">
            <a:spLocks noGrp="1"/>
          </p:cNvSpPr>
          <p:nvPr>
            <p:ph type="subTitle" idx="1"/>
          </p:nvPr>
        </p:nvSpPr>
        <p:spPr>
          <a:xfrm>
            <a:off x="715444" y="2191624"/>
            <a:ext cx="35952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business problem</a:t>
            </a:r>
            <a:endParaRPr dirty="0"/>
          </a:p>
        </p:txBody>
      </p:sp>
      <p:sp>
        <p:nvSpPr>
          <p:cNvPr id="521" name="Google Shape;521;p38"/>
          <p:cNvSpPr txBox="1">
            <a:spLocks noGrp="1"/>
          </p:cNvSpPr>
          <p:nvPr>
            <p:ph type="title" idx="3"/>
          </p:nvPr>
        </p:nvSpPr>
        <p:spPr>
          <a:xfrm>
            <a:off x="715444" y="3538102"/>
            <a:ext cx="3595200" cy="4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udy Old Style" panose="02020502050305020303" pitchFamily="18" charset="0"/>
              </a:rPr>
              <a:t>Data</a:t>
            </a:r>
            <a:endParaRPr dirty="0">
              <a:latin typeface="Goudy Old Style" panose="02020502050305020303" pitchFamily="18" charset="0"/>
            </a:endParaRPr>
          </a:p>
        </p:txBody>
      </p:sp>
      <p:sp>
        <p:nvSpPr>
          <p:cNvPr id="522" name="Google Shape;522;p38"/>
          <p:cNvSpPr txBox="1">
            <a:spLocks noGrp="1"/>
          </p:cNvSpPr>
          <p:nvPr>
            <p:ph type="subTitle" idx="5"/>
          </p:nvPr>
        </p:nvSpPr>
        <p:spPr>
          <a:xfrm>
            <a:off x="715444" y="3966704"/>
            <a:ext cx="3595200" cy="5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relavant characteristics of data</a:t>
            </a:r>
            <a:endParaRPr dirty="0"/>
          </a:p>
        </p:txBody>
      </p:sp>
      <p:sp>
        <p:nvSpPr>
          <p:cNvPr id="523" name="Google Shape;523;p38"/>
          <p:cNvSpPr txBox="1">
            <a:spLocks noGrp="1"/>
          </p:cNvSpPr>
          <p:nvPr>
            <p:ph type="title" idx="6"/>
          </p:nvPr>
        </p:nvSpPr>
        <p:spPr>
          <a:xfrm>
            <a:off x="4823984" y="1748505"/>
            <a:ext cx="3595200" cy="4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udy Old Style" panose="02020502050305020303" pitchFamily="18" charset="0"/>
              </a:rPr>
              <a:t>Methods</a:t>
            </a:r>
            <a:endParaRPr dirty="0">
              <a:latin typeface="Goudy Old Style" panose="02020502050305020303" pitchFamily="18" charset="0"/>
            </a:endParaRPr>
          </a:p>
        </p:txBody>
      </p:sp>
      <p:sp>
        <p:nvSpPr>
          <p:cNvPr id="524" name="Google Shape;524;p38"/>
          <p:cNvSpPr txBox="1">
            <a:spLocks noGrp="1"/>
          </p:cNvSpPr>
          <p:nvPr>
            <p:ph type="title" idx="7"/>
          </p:nvPr>
        </p:nvSpPr>
        <p:spPr>
          <a:xfrm>
            <a:off x="4823984" y="1337894"/>
            <a:ext cx="9318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udy Old Style" panose="02020502050305020303" pitchFamily="18" charset="0"/>
              </a:rPr>
              <a:t>03</a:t>
            </a:r>
            <a:endParaRPr dirty="0">
              <a:latin typeface="Goudy Old Style" panose="02020502050305020303" pitchFamily="18" charset="0"/>
            </a:endParaRPr>
          </a:p>
        </p:txBody>
      </p:sp>
      <p:sp>
        <p:nvSpPr>
          <p:cNvPr id="525" name="Google Shape;525;p38"/>
          <p:cNvSpPr txBox="1">
            <a:spLocks noGrp="1"/>
          </p:cNvSpPr>
          <p:nvPr>
            <p:ph type="subTitle" idx="8"/>
          </p:nvPr>
        </p:nvSpPr>
        <p:spPr>
          <a:xfrm>
            <a:off x="4823981" y="2191624"/>
            <a:ext cx="35952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Describe the methods used.Can include data preparation and analysis</a:t>
            </a:r>
            <a:endParaRPr dirty="0"/>
          </a:p>
        </p:txBody>
      </p:sp>
      <p:sp>
        <p:nvSpPr>
          <p:cNvPr id="526" name="Google Shape;526;p38"/>
          <p:cNvSpPr txBox="1">
            <a:spLocks noGrp="1"/>
          </p:cNvSpPr>
          <p:nvPr>
            <p:ph type="title" idx="9"/>
          </p:nvPr>
        </p:nvSpPr>
        <p:spPr>
          <a:xfrm>
            <a:off x="4823984" y="3538102"/>
            <a:ext cx="3595200" cy="4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udy Old Style" panose="02020502050305020303" pitchFamily="18" charset="0"/>
              </a:rPr>
              <a:t>Results &amp; Conclusion</a:t>
            </a:r>
            <a:endParaRPr dirty="0">
              <a:latin typeface="Goudy Old Style" panose="02020502050305020303" pitchFamily="18" charset="0"/>
            </a:endParaRPr>
          </a:p>
        </p:txBody>
      </p:sp>
      <p:sp>
        <p:nvSpPr>
          <p:cNvPr id="527" name="Google Shape;527;p38"/>
          <p:cNvSpPr txBox="1">
            <a:spLocks noGrp="1"/>
          </p:cNvSpPr>
          <p:nvPr>
            <p:ph type="title" idx="13"/>
          </p:nvPr>
        </p:nvSpPr>
        <p:spPr>
          <a:xfrm>
            <a:off x="4823984" y="3118138"/>
            <a:ext cx="9318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udy Old Style" panose="02020502050305020303" pitchFamily="18" charset="0"/>
              </a:rPr>
              <a:t>04</a:t>
            </a:r>
            <a:endParaRPr dirty="0">
              <a:latin typeface="Goudy Old Style" panose="02020502050305020303" pitchFamily="18" charset="0"/>
            </a:endParaRPr>
          </a:p>
        </p:txBody>
      </p:sp>
      <p:sp>
        <p:nvSpPr>
          <p:cNvPr id="528" name="Google Shape;528;p38"/>
          <p:cNvSpPr txBox="1">
            <a:spLocks noGrp="1"/>
          </p:cNvSpPr>
          <p:nvPr>
            <p:ph type="subTitle" idx="14"/>
          </p:nvPr>
        </p:nvSpPr>
        <p:spPr>
          <a:xfrm>
            <a:off x="4823981" y="3966704"/>
            <a:ext cx="3595200" cy="5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of your analysis and recommendations,project limitation  and/or future improvement ideas</a:t>
            </a:r>
            <a:endParaRPr dirty="0"/>
          </a:p>
        </p:txBody>
      </p:sp>
      <p:sp>
        <p:nvSpPr>
          <p:cNvPr id="529" name="Google Shape;529;p38"/>
          <p:cNvSpPr txBox="1">
            <a:spLocks noGrp="1"/>
          </p:cNvSpPr>
          <p:nvPr>
            <p:ph type="title" idx="4"/>
          </p:nvPr>
        </p:nvSpPr>
        <p:spPr>
          <a:xfrm>
            <a:off x="715444" y="3121220"/>
            <a:ext cx="931800"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Goudy Old Style" panose="02020502050305020303" pitchFamily="18" charset="0"/>
              </a:rPr>
              <a:t>02</a:t>
            </a:r>
            <a:endParaRPr>
              <a:latin typeface="Goudy Old Style" panose="02020502050305020303" pitchFamily="18" charset="0"/>
            </a:endParaRPr>
          </a:p>
        </p:txBody>
      </p:sp>
      <p:sp>
        <p:nvSpPr>
          <p:cNvPr id="530" name="Google Shape;530;p38"/>
          <p:cNvSpPr txBox="1">
            <a:spLocks noGrp="1"/>
          </p:cNvSpPr>
          <p:nvPr>
            <p:ph type="title" idx="15"/>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Outline</a:t>
            </a:r>
            <a:endParaRPr dirty="0">
              <a:solidFill>
                <a:schemeClr val="dk2"/>
              </a:solidFill>
            </a:endParaRPr>
          </a:p>
        </p:txBody>
      </p:sp>
      <p:sp>
        <p:nvSpPr>
          <p:cNvPr id="531" name="Google Shape;531;p38"/>
          <p:cNvSpPr/>
          <p:nvPr/>
        </p:nvSpPr>
        <p:spPr>
          <a:xfrm>
            <a:off x="2658385" y="3030128"/>
            <a:ext cx="1169805" cy="185723"/>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7561873" y="2861275"/>
            <a:ext cx="1169805" cy="185723"/>
          </a:xfrm>
          <a:custGeom>
            <a:avLst/>
            <a:gdLst/>
            <a:ahLst/>
            <a:cxnLst/>
            <a:rect l="l" t="t" r="r" b="b"/>
            <a:pathLst>
              <a:path w="50217" h="7023" extrusionOk="0">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grpSp>
        <p:nvGrpSpPr>
          <p:cNvPr id="560" name="Google Shape;560;p40"/>
          <p:cNvGrpSpPr/>
          <p:nvPr/>
        </p:nvGrpSpPr>
        <p:grpSpPr>
          <a:xfrm>
            <a:off x="5314268" y="4140301"/>
            <a:ext cx="1507118" cy="838832"/>
            <a:chOff x="4806268" y="3917039"/>
            <a:chExt cx="1507118" cy="838832"/>
          </a:xfrm>
        </p:grpSpPr>
        <p:grpSp>
          <p:nvGrpSpPr>
            <p:cNvPr id="561" name="Google Shape;561;p40"/>
            <p:cNvGrpSpPr/>
            <p:nvPr/>
          </p:nvGrpSpPr>
          <p:grpSpPr>
            <a:xfrm flipH="1">
              <a:off x="4897995" y="3963863"/>
              <a:ext cx="1415391" cy="792008"/>
              <a:chOff x="1905568" y="363438"/>
              <a:chExt cx="1415391" cy="792008"/>
            </a:xfrm>
          </p:grpSpPr>
          <p:sp>
            <p:nvSpPr>
              <p:cNvPr id="562" name="Google Shape;562;p40"/>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0"/>
            <p:cNvGrpSpPr/>
            <p:nvPr/>
          </p:nvGrpSpPr>
          <p:grpSpPr>
            <a:xfrm flipH="1">
              <a:off x="4806268" y="3917039"/>
              <a:ext cx="257693" cy="199083"/>
              <a:chOff x="3154993" y="316614"/>
              <a:chExt cx="257693" cy="199083"/>
            </a:xfrm>
          </p:grpSpPr>
          <p:sp>
            <p:nvSpPr>
              <p:cNvPr id="565" name="Google Shape;565;p40"/>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7" name="Google Shape;577;p40"/>
          <p:cNvSpPr txBox="1">
            <a:spLocks noGrp="1"/>
          </p:cNvSpPr>
          <p:nvPr>
            <p:ph type="body" idx="1"/>
          </p:nvPr>
        </p:nvSpPr>
        <p:spPr>
          <a:xfrm>
            <a:off x="985337" y="1093822"/>
            <a:ext cx="6663016" cy="33044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Company is expanding and wants to venture in purchasing and operating aircrafts for commercial and private enterprises, but do not know the potential risks of aircrafts. we are tasked to determine which aircraft are the lowest risk for the company to start this new business endeavor. We then translate finds into actionable insights that the head of the new aviation division can help decide which aircraft to purchase</a:t>
            </a:r>
          </a:p>
        </p:txBody>
      </p:sp>
      <p:sp>
        <p:nvSpPr>
          <p:cNvPr id="578" name="Google Shape;578;p40"/>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Business Problem</a:t>
            </a:r>
            <a:endParaRPr dirty="0">
              <a:solidFill>
                <a:schemeClr val="dk2"/>
              </a:solidFill>
              <a:latin typeface="Goudy Old Style" panose="0202050205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grpSp>
        <p:nvGrpSpPr>
          <p:cNvPr id="560" name="Google Shape;560;p40"/>
          <p:cNvGrpSpPr/>
          <p:nvPr/>
        </p:nvGrpSpPr>
        <p:grpSpPr>
          <a:xfrm>
            <a:off x="5314268" y="4140301"/>
            <a:ext cx="1507118" cy="838832"/>
            <a:chOff x="4806268" y="3917039"/>
            <a:chExt cx="1507118" cy="838832"/>
          </a:xfrm>
        </p:grpSpPr>
        <p:grpSp>
          <p:nvGrpSpPr>
            <p:cNvPr id="561" name="Google Shape;561;p40"/>
            <p:cNvGrpSpPr/>
            <p:nvPr/>
          </p:nvGrpSpPr>
          <p:grpSpPr>
            <a:xfrm flipH="1">
              <a:off x="4897995" y="3963863"/>
              <a:ext cx="1415391" cy="792008"/>
              <a:chOff x="1905568" y="363438"/>
              <a:chExt cx="1415391" cy="792008"/>
            </a:xfrm>
          </p:grpSpPr>
          <p:sp>
            <p:nvSpPr>
              <p:cNvPr id="562" name="Google Shape;562;p40"/>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0"/>
            <p:cNvGrpSpPr/>
            <p:nvPr/>
          </p:nvGrpSpPr>
          <p:grpSpPr>
            <a:xfrm flipH="1">
              <a:off x="4806268" y="3917039"/>
              <a:ext cx="257693" cy="199083"/>
              <a:chOff x="3154993" y="316614"/>
              <a:chExt cx="257693" cy="199083"/>
            </a:xfrm>
          </p:grpSpPr>
          <p:sp>
            <p:nvSpPr>
              <p:cNvPr id="565" name="Google Shape;565;p40"/>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7" name="Google Shape;577;p40"/>
          <p:cNvSpPr txBox="1">
            <a:spLocks noGrp="1"/>
          </p:cNvSpPr>
          <p:nvPr>
            <p:ph type="body" idx="1"/>
          </p:nvPr>
        </p:nvSpPr>
        <p:spPr>
          <a:xfrm>
            <a:off x="985336" y="1226288"/>
            <a:ext cx="6627575" cy="33811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is an aviation dataset from the National Transportation safety board that includes aviation accidents from 1962 to 2023 about civil aviation accidents and selected incidents in the United states and international waters. Every accidents / incident has:</a:t>
            </a:r>
          </a:p>
          <a:p>
            <a:pPr marL="0" lvl="0" indent="0" algn="l" rtl="0">
              <a:spcBef>
                <a:spcPts val="0"/>
              </a:spcBef>
              <a:spcAft>
                <a:spcPts val="0"/>
              </a:spcAft>
              <a:buNone/>
            </a:pPr>
            <a:endParaRPr lang="en-US" dirty="0"/>
          </a:p>
          <a:p>
            <a:pPr marL="400050" lvl="0" indent="-400050" algn="l" rtl="0">
              <a:spcBef>
                <a:spcPts val="0"/>
              </a:spcBef>
              <a:spcAft>
                <a:spcPts val="0"/>
              </a:spcAft>
              <a:buFont typeface="+mj-lt"/>
              <a:buAutoNum type="romanLcPeriod"/>
            </a:pPr>
            <a:r>
              <a:rPr lang="en-US" dirty="0"/>
              <a:t>The Injury Severity category it falls into </a:t>
            </a:r>
            <a:r>
              <a:rPr lang="en-US" dirty="0" err="1"/>
              <a:t>i.e</a:t>
            </a:r>
            <a:r>
              <a:rPr lang="en-US" dirty="0"/>
              <a:t> (Minor, </a:t>
            </a:r>
            <a:r>
              <a:rPr lang="en-US" dirty="0" err="1"/>
              <a:t>Fatal,Non-fatal,serious</a:t>
            </a:r>
            <a:r>
              <a:rPr lang="en-US" dirty="0"/>
              <a:t> or incidents)</a:t>
            </a:r>
          </a:p>
          <a:p>
            <a:pPr marL="400050" lvl="0" indent="-400050" algn="l" rtl="0">
              <a:spcBef>
                <a:spcPts val="0"/>
              </a:spcBef>
              <a:spcAft>
                <a:spcPts val="0"/>
              </a:spcAft>
              <a:buFont typeface="+mj-lt"/>
              <a:buAutoNum type="romanLcPeriod"/>
            </a:pPr>
            <a:r>
              <a:rPr lang="en-US" dirty="0"/>
              <a:t>The level of damage to the aircraft </a:t>
            </a:r>
            <a:r>
              <a:rPr lang="en-US" dirty="0" err="1"/>
              <a:t>i.e</a:t>
            </a:r>
            <a:r>
              <a:rPr lang="en-US" dirty="0"/>
              <a:t> (Destroyed, substantial or minor)</a:t>
            </a:r>
          </a:p>
          <a:p>
            <a:pPr marL="400050" lvl="0" indent="-400050" algn="l" rtl="0">
              <a:spcBef>
                <a:spcPts val="0"/>
              </a:spcBef>
              <a:spcAft>
                <a:spcPts val="0"/>
              </a:spcAft>
              <a:buFont typeface="+mj-lt"/>
              <a:buAutoNum type="romanLcPeriod"/>
            </a:pPr>
            <a:r>
              <a:rPr lang="en-US" dirty="0"/>
              <a:t>The total number of fatalities, of serious injuries and of uninjured</a:t>
            </a:r>
          </a:p>
          <a:p>
            <a:pPr marL="400050" lvl="0" indent="-400050" algn="l" rtl="0">
              <a:spcBef>
                <a:spcPts val="0"/>
              </a:spcBef>
              <a:spcAft>
                <a:spcPts val="0"/>
              </a:spcAft>
              <a:buFont typeface="+mj-lt"/>
              <a:buAutoNum type="romanLcPeriod"/>
            </a:pPr>
            <a:r>
              <a:rPr lang="en-US" dirty="0"/>
              <a:t>Purpose of flight whether its personal, business among others but for our scenario we will focus on the two</a:t>
            </a:r>
          </a:p>
        </p:txBody>
      </p:sp>
      <p:sp>
        <p:nvSpPr>
          <p:cNvPr id="578" name="Google Shape;578;p40"/>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Data</a:t>
            </a:r>
            <a:endParaRPr dirty="0">
              <a:solidFill>
                <a:schemeClr val="dk2"/>
              </a:solidFill>
              <a:latin typeface="Goudy Old Style" panose="02020502050305020303" pitchFamily="18" charset="0"/>
            </a:endParaRPr>
          </a:p>
        </p:txBody>
      </p:sp>
    </p:spTree>
    <p:extLst>
      <p:ext uri="{BB962C8B-B14F-4D97-AF65-F5344CB8AC3E}">
        <p14:creationId xmlns:p14="http://schemas.microsoft.com/office/powerpoint/2010/main" val="428699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grpSp>
        <p:nvGrpSpPr>
          <p:cNvPr id="560" name="Google Shape;560;p40"/>
          <p:cNvGrpSpPr/>
          <p:nvPr/>
        </p:nvGrpSpPr>
        <p:grpSpPr>
          <a:xfrm>
            <a:off x="5314268" y="4140301"/>
            <a:ext cx="1507118" cy="838832"/>
            <a:chOff x="4806268" y="3917039"/>
            <a:chExt cx="1507118" cy="838832"/>
          </a:xfrm>
        </p:grpSpPr>
        <p:grpSp>
          <p:nvGrpSpPr>
            <p:cNvPr id="561" name="Google Shape;561;p40"/>
            <p:cNvGrpSpPr/>
            <p:nvPr/>
          </p:nvGrpSpPr>
          <p:grpSpPr>
            <a:xfrm flipH="1">
              <a:off x="4897995" y="3963863"/>
              <a:ext cx="1415391" cy="792008"/>
              <a:chOff x="1905568" y="363438"/>
              <a:chExt cx="1415391" cy="792008"/>
            </a:xfrm>
          </p:grpSpPr>
          <p:sp>
            <p:nvSpPr>
              <p:cNvPr id="562" name="Google Shape;562;p40"/>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0"/>
            <p:cNvGrpSpPr/>
            <p:nvPr/>
          </p:nvGrpSpPr>
          <p:grpSpPr>
            <a:xfrm flipH="1">
              <a:off x="4806268" y="3917039"/>
              <a:ext cx="257693" cy="199083"/>
              <a:chOff x="3154993" y="316614"/>
              <a:chExt cx="257693" cy="199083"/>
            </a:xfrm>
          </p:grpSpPr>
          <p:sp>
            <p:nvSpPr>
              <p:cNvPr id="565" name="Google Shape;565;p40"/>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7" name="Google Shape;577;p40"/>
          <p:cNvSpPr txBox="1">
            <a:spLocks noGrp="1"/>
          </p:cNvSpPr>
          <p:nvPr>
            <p:ph type="body" idx="1"/>
          </p:nvPr>
        </p:nvSpPr>
        <p:spPr>
          <a:xfrm>
            <a:off x="985336" y="1226288"/>
            <a:ext cx="6627575" cy="33811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Chose specific columns that are important for my analysis which include Injury severity, Aircraft damage, Make, Model and Purpose of flight.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dataset has real incidents and accidents so in our data cleaning for missing values it didn’t seem sensible to fill with the most common values so I dropped the rows with minimal NA values e.g. Make and Model column which has less than 0.00071% and 0.00055 respectively. For the other columns I filled with placed ‘Unknown’ or ‘UNK depending on the placeholder for that column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my analysis I did a low risk test of each feature and then finally all factors together that would bring about a low risk aircraft</a:t>
            </a:r>
          </a:p>
        </p:txBody>
      </p:sp>
      <p:sp>
        <p:nvSpPr>
          <p:cNvPr id="578" name="Google Shape;578;p40"/>
          <p:cNvSpPr txBox="1">
            <a:spLocks noGrp="1"/>
          </p:cNvSpPr>
          <p:nvPr>
            <p:ph type="title"/>
          </p:nvPr>
        </p:nvSpPr>
        <p:spPr>
          <a:xfrm>
            <a:off x="539400" y="445025"/>
            <a:ext cx="80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Methods</a:t>
            </a:r>
            <a:endParaRPr dirty="0">
              <a:solidFill>
                <a:schemeClr val="dk2"/>
              </a:solidFill>
              <a:latin typeface="Goudy Old Style" panose="02020502050305020303" pitchFamily="18" charset="0"/>
            </a:endParaRPr>
          </a:p>
        </p:txBody>
      </p:sp>
    </p:spTree>
    <p:extLst>
      <p:ext uri="{BB962C8B-B14F-4D97-AF65-F5344CB8AC3E}">
        <p14:creationId xmlns:p14="http://schemas.microsoft.com/office/powerpoint/2010/main" val="352762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902117" y="18394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a)private</a:t>
            </a:r>
          </a:p>
        </p:txBody>
      </p:sp>
      <p:sp>
        <p:nvSpPr>
          <p:cNvPr id="1199" name="Google Shape;1199;p57"/>
          <p:cNvSpPr txBox="1">
            <a:spLocks noGrp="1"/>
          </p:cNvSpPr>
          <p:nvPr>
            <p:ph type="subTitle" idx="4294967295"/>
          </p:nvPr>
        </p:nvSpPr>
        <p:spPr>
          <a:xfrm>
            <a:off x="888812" y="23487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Rockwell 700 </a:t>
            </a:r>
            <a:r>
              <a:rPr lang="en-US" sz="1400" dirty="0">
                <a:latin typeface="Goudy Old Style" panose="02020502050305020303" pitchFamily="18" charset="0"/>
              </a:rPr>
              <a:t>and </a:t>
            </a:r>
            <a:r>
              <a:rPr lang="en-US" sz="1400" b="1" dirty="0">
                <a:latin typeface="Goudy Old Style" panose="02020502050305020303" pitchFamily="18" charset="0"/>
              </a:rPr>
              <a:t>Robinson 411 </a:t>
            </a:r>
            <a:r>
              <a:rPr lang="en-US" sz="1400" dirty="0">
                <a:latin typeface="Goudy Old Style" panose="02020502050305020303" pitchFamily="18" charset="0"/>
              </a:rPr>
              <a:t>had greater no of uninjured with minor injury severity</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C10C0F7-2365-10E4-6D14-CAE3D7F1DCAC}"/>
              </a:ext>
            </a:extLst>
          </p:cNvPr>
          <p:cNvSpPr txBox="1"/>
          <p:nvPr/>
        </p:nvSpPr>
        <p:spPr>
          <a:xfrm>
            <a:off x="660906" y="1057240"/>
            <a:ext cx="7531381" cy="492443"/>
          </a:xfrm>
          <a:prstGeom prst="rect">
            <a:avLst/>
          </a:prstGeom>
          <a:noFill/>
        </p:spPr>
        <p:txBody>
          <a:bodyPr wrap="square" rtlCol="0">
            <a:spAutoFit/>
          </a:bodyPr>
          <a:lstStyle/>
          <a:p>
            <a:r>
              <a:rPr lang="en-US" sz="1200" dirty="0">
                <a:latin typeface="Raleway" pitchFamily="2" charset="0"/>
              </a:rPr>
              <a:t>I grouped the results based on whether it is private or public category</a:t>
            </a:r>
            <a:br>
              <a:rPr lang="en-US" dirty="0">
                <a:latin typeface="Raleway" pitchFamily="2" charset="0"/>
              </a:rPr>
            </a:br>
            <a:r>
              <a:rPr lang="en-US" b="1" dirty="0">
                <a:solidFill>
                  <a:schemeClr val="accent4">
                    <a:lumMod val="90000"/>
                    <a:lumOff val="10000"/>
                  </a:schemeClr>
                </a:solidFill>
                <a:latin typeface="Goudy Old Style" panose="02020502050305020303" pitchFamily="18" charset="0"/>
              </a:rPr>
              <a:t>1.For personal/Private Enterprises with greater No of uninjured and with Minor Injury severity</a:t>
            </a:r>
          </a:p>
        </p:txBody>
      </p:sp>
      <p:pic>
        <p:nvPicPr>
          <p:cNvPr id="6" name="Picture 5">
            <a:extLst>
              <a:ext uri="{FF2B5EF4-FFF2-40B4-BE49-F238E27FC236}">
                <a16:creationId xmlns:a16="http://schemas.microsoft.com/office/drawing/2014/main" id="{AFE3B883-CBDD-5073-DBB1-E784E6A6E978}"/>
              </a:ext>
            </a:extLst>
          </p:cNvPr>
          <p:cNvPicPr>
            <a:picLocks noChangeAspect="1"/>
          </p:cNvPicPr>
          <p:nvPr/>
        </p:nvPicPr>
        <p:blipFill>
          <a:blip r:embed="rId3"/>
          <a:stretch>
            <a:fillRect/>
          </a:stretch>
        </p:blipFill>
        <p:spPr>
          <a:xfrm>
            <a:off x="3494409" y="1668607"/>
            <a:ext cx="5292988" cy="3357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591140" y="16258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b)Commercial</a:t>
            </a:r>
          </a:p>
        </p:txBody>
      </p:sp>
      <p:sp>
        <p:nvSpPr>
          <p:cNvPr id="1199" name="Google Shape;1199;p57"/>
          <p:cNvSpPr txBox="1">
            <a:spLocks noGrp="1"/>
          </p:cNvSpPr>
          <p:nvPr>
            <p:ph type="subTitle" idx="4294967295"/>
          </p:nvPr>
        </p:nvSpPr>
        <p:spPr>
          <a:xfrm>
            <a:off x="577835" y="21351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Learjet 45 </a:t>
            </a:r>
            <a:r>
              <a:rPr lang="en-US" sz="1400" dirty="0">
                <a:latin typeface="Goudy Old Style" panose="02020502050305020303" pitchFamily="18" charset="0"/>
              </a:rPr>
              <a:t>followed by </a:t>
            </a:r>
            <a:r>
              <a:rPr lang="en-US" sz="1400" b="1" dirty="0">
                <a:latin typeface="Goudy Old Style" panose="02020502050305020303" pitchFamily="18" charset="0"/>
              </a:rPr>
              <a:t>Boeing A75NI</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AA96CE9-964F-7032-2AB8-09BD111135DC}"/>
              </a:ext>
            </a:extLst>
          </p:cNvPr>
          <p:cNvPicPr>
            <a:picLocks noChangeAspect="1"/>
          </p:cNvPicPr>
          <p:nvPr/>
        </p:nvPicPr>
        <p:blipFill>
          <a:blip r:embed="rId3"/>
          <a:stretch>
            <a:fillRect/>
          </a:stretch>
        </p:blipFill>
        <p:spPr>
          <a:xfrm>
            <a:off x="3381153" y="1479515"/>
            <a:ext cx="5628167" cy="3580255"/>
          </a:xfrm>
          <a:prstGeom prst="rect">
            <a:avLst/>
          </a:prstGeom>
        </p:spPr>
      </p:pic>
    </p:spTree>
    <p:extLst>
      <p:ext uri="{BB962C8B-B14F-4D97-AF65-F5344CB8AC3E}">
        <p14:creationId xmlns:p14="http://schemas.microsoft.com/office/powerpoint/2010/main" val="71321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95" name="Google Shape;1195;p57"/>
          <p:cNvSpPr txBox="1">
            <a:spLocks noGrp="1"/>
          </p:cNvSpPr>
          <p:nvPr>
            <p:ph type="title"/>
          </p:nvPr>
        </p:nvSpPr>
        <p:spPr>
          <a:xfrm>
            <a:off x="717613" y="433350"/>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Goudy Old Style" panose="02020502050305020303" pitchFamily="18" charset="0"/>
              </a:rPr>
              <a:t>Results</a:t>
            </a:r>
            <a:endParaRPr dirty="0">
              <a:solidFill>
                <a:schemeClr val="dk2"/>
              </a:solidFill>
              <a:latin typeface="Goudy Old Style" panose="02020502050305020303" pitchFamily="18" charset="0"/>
            </a:endParaRPr>
          </a:p>
        </p:txBody>
      </p:sp>
      <p:sp>
        <p:nvSpPr>
          <p:cNvPr id="1198" name="Google Shape;1198;p57"/>
          <p:cNvSpPr txBox="1">
            <a:spLocks noGrp="1"/>
          </p:cNvSpPr>
          <p:nvPr>
            <p:ph type="subTitle" idx="4294967295"/>
          </p:nvPr>
        </p:nvSpPr>
        <p:spPr>
          <a:xfrm>
            <a:off x="902117" y="1839496"/>
            <a:ext cx="2580300" cy="42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500" dirty="0">
                <a:solidFill>
                  <a:schemeClr val="accent1"/>
                </a:solidFill>
                <a:latin typeface="Goudy Old Style" panose="02020502050305020303" pitchFamily="18" charset="0"/>
                <a:ea typeface="Limelight"/>
                <a:cs typeface="Limelight"/>
                <a:sym typeface="Limelight"/>
              </a:rPr>
              <a:t>a)private</a:t>
            </a:r>
          </a:p>
        </p:txBody>
      </p:sp>
      <p:sp>
        <p:nvSpPr>
          <p:cNvPr id="1199" name="Google Shape;1199;p57"/>
          <p:cNvSpPr txBox="1">
            <a:spLocks noGrp="1"/>
          </p:cNvSpPr>
          <p:nvPr>
            <p:ph type="subTitle" idx="4294967295"/>
          </p:nvPr>
        </p:nvSpPr>
        <p:spPr>
          <a:xfrm>
            <a:off x="888812" y="2348707"/>
            <a:ext cx="2580300" cy="627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400" b="1" dirty="0">
                <a:latin typeface="Goudy Old Style" panose="02020502050305020303" pitchFamily="18" charset="0"/>
              </a:rPr>
              <a:t>Boeing 747-123 </a:t>
            </a:r>
            <a:r>
              <a:rPr lang="en-US" sz="1400" dirty="0">
                <a:latin typeface="Goudy Old Style" panose="02020502050305020303" pitchFamily="18" charset="0"/>
              </a:rPr>
              <a:t>had greater no of total uninjured with minor damages to the aircraft</a:t>
            </a:r>
          </a:p>
        </p:txBody>
      </p:sp>
      <p:sp>
        <p:nvSpPr>
          <p:cNvPr id="1200" name="Google Shape;1200;p57"/>
          <p:cNvSpPr/>
          <p:nvPr/>
        </p:nvSpPr>
        <p:spPr>
          <a:xfrm>
            <a:off x="4094256" y="2053096"/>
            <a:ext cx="234000" cy="23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7"/>
          <p:cNvSpPr/>
          <p:nvPr/>
        </p:nvSpPr>
        <p:spPr>
          <a:xfrm>
            <a:off x="7206227" y="2123107"/>
            <a:ext cx="225600" cy="22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7"/>
          <p:cNvSpPr/>
          <p:nvPr/>
        </p:nvSpPr>
        <p:spPr>
          <a:xfrm>
            <a:off x="5223422" y="334742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57"/>
          <p:cNvGrpSpPr/>
          <p:nvPr/>
        </p:nvGrpSpPr>
        <p:grpSpPr>
          <a:xfrm>
            <a:off x="5924718" y="4476501"/>
            <a:ext cx="1507118" cy="838832"/>
            <a:chOff x="7636893" y="2346251"/>
            <a:chExt cx="1507118" cy="838832"/>
          </a:xfrm>
        </p:grpSpPr>
        <p:grpSp>
          <p:nvGrpSpPr>
            <p:cNvPr id="1204" name="Google Shape;1204;p57"/>
            <p:cNvGrpSpPr/>
            <p:nvPr/>
          </p:nvGrpSpPr>
          <p:grpSpPr>
            <a:xfrm flipH="1">
              <a:off x="7728620" y="2393076"/>
              <a:ext cx="1415391" cy="792008"/>
              <a:chOff x="1905568" y="363438"/>
              <a:chExt cx="1415391" cy="792008"/>
            </a:xfrm>
          </p:grpSpPr>
          <p:sp>
            <p:nvSpPr>
              <p:cNvPr id="1205" name="Google Shape;1205;p57"/>
              <p:cNvSpPr/>
              <p:nvPr/>
            </p:nvSpPr>
            <p:spPr>
              <a:xfrm>
                <a:off x="1905568" y="363438"/>
                <a:ext cx="1342337" cy="713989"/>
              </a:xfrm>
              <a:custGeom>
                <a:avLst/>
                <a:gdLst/>
                <a:ahLst/>
                <a:cxnLst/>
                <a:rect l="l" t="t" r="r" b="b"/>
                <a:pathLst>
                  <a:path w="41912" h="22293" extrusionOk="0">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7"/>
              <p:cNvSpPr/>
              <p:nvPr/>
            </p:nvSpPr>
            <p:spPr>
              <a:xfrm>
                <a:off x="1975580" y="439535"/>
                <a:ext cx="1345379" cy="715911"/>
              </a:xfrm>
              <a:custGeom>
                <a:avLst/>
                <a:gdLst/>
                <a:ahLst/>
                <a:cxnLst/>
                <a:rect l="l" t="t" r="r" b="b"/>
                <a:pathLst>
                  <a:path w="42007" h="22353" extrusionOk="0">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57"/>
            <p:cNvGrpSpPr/>
            <p:nvPr/>
          </p:nvGrpSpPr>
          <p:grpSpPr>
            <a:xfrm flipH="1">
              <a:off x="7636893" y="2346251"/>
              <a:ext cx="257693" cy="199083"/>
              <a:chOff x="3154993" y="316614"/>
              <a:chExt cx="257693" cy="199083"/>
            </a:xfrm>
          </p:grpSpPr>
          <p:sp>
            <p:nvSpPr>
              <p:cNvPr id="1208" name="Google Shape;1208;p57"/>
              <p:cNvSpPr/>
              <p:nvPr/>
            </p:nvSpPr>
            <p:spPr>
              <a:xfrm>
                <a:off x="3185067" y="330578"/>
                <a:ext cx="227619" cy="137910"/>
              </a:xfrm>
              <a:custGeom>
                <a:avLst/>
                <a:gdLst/>
                <a:ahLst/>
                <a:cxnLst/>
                <a:rect l="l" t="t" r="r" b="b"/>
                <a:pathLst>
                  <a:path w="7107" h="4306" extrusionOk="0">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7"/>
              <p:cNvSpPr/>
              <p:nvPr/>
            </p:nvSpPr>
            <p:spPr>
              <a:xfrm>
                <a:off x="3258890" y="401102"/>
                <a:ext cx="124875" cy="114594"/>
              </a:xfrm>
              <a:custGeom>
                <a:avLst/>
                <a:gdLst/>
                <a:ahLst/>
                <a:cxnLst/>
                <a:rect l="l" t="t" r="r" b="b"/>
                <a:pathLst>
                  <a:path w="3899" h="3578" extrusionOk="0">
                    <a:moveTo>
                      <a:pt x="1617" y="1"/>
                    </a:moveTo>
                    <a:lnTo>
                      <a:pt x="1" y="797"/>
                    </a:lnTo>
                    <a:lnTo>
                      <a:pt x="1522" y="1783"/>
                    </a:lnTo>
                    <a:lnTo>
                      <a:pt x="3661" y="3577"/>
                    </a:lnTo>
                    <a:lnTo>
                      <a:pt x="3899" y="3554"/>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7"/>
              <p:cNvSpPr/>
              <p:nvPr/>
            </p:nvSpPr>
            <p:spPr>
              <a:xfrm>
                <a:off x="3323233" y="426148"/>
                <a:ext cx="28280" cy="23957"/>
              </a:xfrm>
              <a:custGeom>
                <a:avLst/>
                <a:gdLst/>
                <a:ahLst/>
                <a:cxnLst/>
                <a:rect l="l" t="t" r="r" b="b"/>
                <a:pathLst>
                  <a:path w="883" h="748" extrusionOk="0">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7"/>
              <p:cNvSpPr/>
              <p:nvPr/>
            </p:nvSpPr>
            <p:spPr>
              <a:xfrm>
                <a:off x="3196116" y="452475"/>
                <a:ext cx="42661" cy="40387"/>
              </a:xfrm>
              <a:custGeom>
                <a:avLst/>
                <a:gdLst/>
                <a:ahLst/>
                <a:cxnLst/>
                <a:rect l="l" t="t" r="r" b="b"/>
                <a:pathLst>
                  <a:path w="1332" h="1261" extrusionOk="0">
                    <a:moveTo>
                      <a:pt x="452" y="1"/>
                    </a:moveTo>
                    <a:lnTo>
                      <a:pt x="0" y="298"/>
                    </a:lnTo>
                    <a:lnTo>
                      <a:pt x="1010" y="1260"/>
                    </a:lnTo>
                    <a:lnTo>
                      <a:pt x="1331" y="1225"/>
                    </a:lnTo>
                    <a:lnTo>
                      <a:pt x="4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7"/>
              <p:cNvSpPr/>
              <p:nvPr/>
            </p:nvSpPr>
            <p:spPr>
              <a:xfrm>
                <a:off x="3170622" y="316614"/>
                <a:ext cx="122569" cy="110399"/>
              </a:xfrm>
              <a:custGeom>
                <a:avLst/>
                <a:gdLst/>
                <a:ahLst/>
                <a:cxnLst/>
                <a:rect l="l" t="t" r="r" b="b"/>
                <a:pathLst>
                  <a:path w="3827" h="3447" extrusionOk="0">
                    <a:moveTo>
                      <a:pt x="24" y="1"/>
                    </a:moveTo>
                    <a:lnTo>
                      <a:pt x="0" y="238"/>
                    </a:lnTo>
                    <a:lnTo>
                      <a:pt x="1878" y="2555"/>
                    </a:lnTo>
                    <a:lnTo>
                      <a:pt x="2555" y="3447"/>
                    </a:lnTo>
                    <a:lnTo>
                      <a:pt x="3826" y="2294"/>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7"/>
              <p:cNvSpPr/>
              <p:nvPr/>
            </p:nvSpPr>
            <p:spPr>
              <a:xfrm>
                <a:off x="3233364" y="351972"/>
                <a:ext cx="30138" cy="26134"/>
              </a:xfrm>
              <a:custGeom>
                <a:avLst/>
                <a:gdLst/>
                <a:ahLst/>
                <a:cxnLst/>
                <a:rect l="l" t="t" r="r" b="b"/>
                <a:pathLst>
                  <a:path w="941" h="816" extrusionOk="0">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7"/>
              <p:cNvSpPr/>
              <p:nvPr/>
            </p:nvSpPr>
            <p:spPr>
              <a:xfrm>
                <a:off x="3154993" y="413657"/>
                <a:ext cx="41155" cy="46856"/>
              </a:xfrm>
              <a:custGeom>
                <a:avLst/>
                <a:gdLst/>
                <a:ahLst/>
                <a:cxnLst/>
                <a:rect l="l" t="t" r="r" b="b"/>
                <a:pathLst>
                  <a:path w="1285" h="1463" extrusionOk="0">
                    <a:moveTo>
                      <a:pt x="25" y="1"/>
                    </a:moveTo>
                    <a:lnTo>
                      <a:pt x="1" y="322"/>
                    </a:lnTo>
                    <a:lnTo>
                      <a:pt x="1165" y="1462"/>
                    </a:lnTo>
                    <a:lnTo>
                      <a:pt x="1284" y="833"/>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7"/>
              <p:cNvSpPr/>
              <p:nvPr/>
            </p:nvSpPr>
            <p:spPr>
              <a:xfrm>
                <a:off x="3196501" y="402640"/>
                <a:ext cx="23989" cy="36928"/>
              </a:xfrm>
              <a:custGeom>
                <a:avLst/>
                <a:gdLst/>
                <a:ahLst/>
                <a:cxnLst/>
                <a:rect l="l" t="t" r="r" b="b"/>
                <a:pathLst>
                  <a:path w="749" h="1153" extrusionOk="0">
                    <a:moveTo>
                      <a:pt x="666" y="0"/>
                    </a:moveTo>
                    <a:lnTo>
                      <a:pt x="416" y="107"/>
                    </a:lnTo>
                    <a:lnTo>
                      <a:pt x="0" y="1153"/>
                    </a:lnTo>
                    <a:lnTo>
                      <a:pt x="749" y="594"/>
                    </a:lnTo>
                    <a:lnTo>
                      <a:pt x="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7"/>
              <p:cNvSpPr/>
              <p:nvPr/>
            </p:nvSpPr>
            <p:spPr>
              <a:xfrm>
                <a:off x="3316380" y="427749"/>
                <a:ext cx="13355" cy="14476"/>
              </a:xfrm>
              <a:custGeom>
                <a:avLst/>
                <a:gdLst/>
                <a:ahLst/>
                <a:cxnLst/>
                <a:rect l="l" t="t" r="r" b="b"/>
                <a:pathLst>
                  <a:path w="417" h="452" extrusionOk="0">
                    <a:moveTo>
                      <a:pt x="416" y="0"/>
                    </a:moveTo>
                    <a:lnTo>
                      <a:pt x="0" y="286"/>
                    </a:lnTo>
                    <a:lnTo>
                      <a:pt x="404" y="452"/>
                    </a:lnTo>
                    <a:lnTo>
                      <a:pt x="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7"/>
              <p:cNvSpPr/>
              <p:nvPr/>
            </p:nvSpPr>
            <p:spPr>
              <a:xfrm>
                <a:off x="3230354" y="352389"/>
                <a:ext cx="14893" cy="13740"/>
              </a:xfrm>
              <a:custGeom>
                <a:avLst/>
                <a:gdLst/>
                <a:ahLst/>
                <a:cxnLst/>
                <a:rect l="l" t="t" r="r" b="b"/>
                <a:pathLst>
                  <a:path w="465" h="429" extrusionOk="0">
                    <a:moveTo>
                      <a:pt x="464" y="1"/>
                    </a:moveTo>
                    <a:lnTo>
                      <a:pt x="1" y="167"/>
                    </a:lnTo>
                    <a:lnTo>
                      <a:pt x="345" y="428"/>
                    </a:lnTo>
                    <a:lnTo>
                      <a:pt x="4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8" name="Google Shape;1218;p57"/>
          <p:cNvSpPr/>
          <p:nvPr/>
        </p:nvSpPr>
        <p:spPr>
          <a:xfrm>
            <a:off x="6390397" y="2459579"/>
            <a:ext cx="225600" cy="22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C10C0F7-2365-10E4-6D14-CAE3D7F1DCAC}"/>
              </a:ext>
            </a:extLst>
          </p:cNvPr>
          <p:cNvSpPr txBox="1"/>
          <p:nvPr/>
        </p:nvSpPr>
        <p:spPr>
          <a:xfrm>
            <a:off x="660906" y="1057240"/>
            <a:ext cx="7531381" cy="307777"/>
          </a:xfrm>
          <a:prstGeom prst="rect">
            <a:avLst/>
          </a:prstGeom>
          <a:noFill/>
        </p:spPr>
        <p:txBody>
          <a:bodyPr wrap="square" rtlCol="0">
            <a:spAutoFit/>
          </a:bodyPr>
          <a:lstStyle/>
          <a:p>
            <a:r>
              <a:rPr lang="en-US" b="1" dirty="0">
                <a:solidFill>
                  <a:schemeClr val="accent4">
                    <a:lumMod val="90000"/>
                    <a:lumOff val="10000"/>
                  </a:schemeClr>
                </a:solidFill>
                <a:latin typeface="Goudy Old Style" panose="02020502050305020303" pitchFamily="18" charset="0"/>
              </a:rPr>
              <a:t>2. For personal/private enterprises with greater no of injured for minor Aircraft Damage</a:t>
            </a:r>
          </a:p>
        </p:txBody>
      </p:sp>
      <p:pic>
        <p:nvPicPr>
          <p:cNvPr id="3" name="Picture 2">
            <a:extLst>
              <a:ext uri="{FF2B5EF4-FFF2-40B4-BE49-F238E27FC236}">
                <a16:creationId xmlns:a16="http://schemas.microsoft.com/office/drawing/2014/main" id="{D21E6527-2178-2656-139C-B672B225E611}"/>
              </a:ext>
            </a:extLst>
          </p:cNvPr>
          <p:cNvPicPr>
            <a:picLocks noChangeAspect="1"/>
          </p:cNvPicPr>
          <p:nvPr/>
        </p:nvPicPr>
        <p:blipFill>
          <a:blip r:embed="rId3"/>
          <a:stretch>
            <a:fillRect/>
          </a:stretch>
        </p:blipFill>
        <p:spPr>
          <a:xfrm>
            <a:off x="3615581" y="1468358"/>
            <a:ext cx="5025145" cy="3634405"/>
          </a:xfrm>
          <a:prstGeom prst="rect">
            <a:avLst/>
          </a:prstGeom>
        </p:spPr>
      </p:pic>
    </p:spTree>
    <p:extLst>
      <p:ext uri="{BB962C8B-B14F-4D97-AF65-F5344CB8AC3E}">
        <p14:creationId xmlns:p14="http://schemas.microsoft.com/office/powerpoint/2010/main" val="1876337073"/>
      </p:ext>
    </p:extLst>
  </p:cSld>
  <p:clrMapOvr>
    <a:masterClrMapping/>
  </p:clrMapOvr>
</p:sld>
</file>

<file path=ppt/theme/theme1.xml><?xml version="1.0" encoding="utf-8"?>
<a:theme xmlns:a="http://schemas.openxmlformats.org/drawingml/2006/main" name="Airplane History Thesis by Slidesgo">
  <a:themeElements>
    <a:clrScheme name="Simple Light">
      <a:dk1>
        <a:srgbClr val="213363"/>
      </a:dk1>
      <a:lt1>
        <a:srgbClr val="FFFFFF"/>
      </a:lt1>
      <a:dk2>
        <a:srgbClr val="9AB3E3"/>
      </a:dk2>
      <a:lt2>
        <a:srgbClr val="4A6CAF"/>
      </a:lt2>
      <a:accent1>
        <a:srgbClr val="304F9B"/>
      </a:accent1>
      <a:accent2>
        <a:srgbClr val="B9C5BC"/>
      </a:accent2>
      <a:accent3>
        <a:srgbClr val="677DB7"/>
      </a:accent3>
      <a:accent4>
        <a:srgbClr val="11224E"/>
      </a:accent4>
      <a:accent5>
        <a:srgbClr val="DFDBDB"/>
      </a:accent5>
      <a:accent6>
        <a:srgbClr val="FDEADF"/>
      </a:accent6>
      <a:hlink>
        <a:srgbClr val="2133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715</Words>
  <Application>Microsoft Office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Consolas</vt:lpstr>
      <vt:lpstr>Roboto Condensed Light</vt:lpstr>
      <vt:lpstr>Raleway</vt:lpstr>
      <vt:lpstr>Goudy Old Style</vt:lpstr>
      <vt:lpstr>Arial</vt:lpstr>
      <vt:lpstr>Limelight</vt:lpstr>
      <vt:lpstr>Bebas Neue</vt:lpstr>
      <vt:lpstr>Airplane History Thesis by Slidesgo</vt:lpstr>
      <vt:lpstr>Best Makes to go for:</vt:lpstr>
      <vt:lpstr>Summary</vt:lpstr>
      <vt:lpstr>Business problem</vt:lpstr>
      <vt:lpstr>Business Problem</vt:lpstr>
      <vt:lpstr>Data</vt:lpstr>
      <vt:lpstr>Methods</vt:lpstr>
      <vt:lpstr>Results</vt:lpstr>
      <vt:lpstr>Results</vt:lpstr>
      <vt:lpstr>Results</vt:lpstr>
      <vt:lpstr>Results</vt:lpstr>
      <vt:lpstr>Results</vt:lpstr>
      <vt:lpstr>Results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Grace Mwende</dc:creator>
  <cp:lastModifiedBy>Grace mwende</cp:lastModifiedBy>
  <cp:revision>6</cp:revision>
  <dcterms:modified xsi:type="dcterms:W3CDTF">2024-09-10T14:22:43Z</dcterms:modified>
</cp:coreProperties>
</file>