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60" r:id="rId4"/>
    <p:sldId id="297" r:id="rId5"/>
    <p:sldId id="261" r:id="rId6"/>
    <p:sldId id="298" r:id="rId7"/>
    <p:sldId id="262" r:id="rId8"/>
    <p:sldId id="266" r:id="rId9"/>
    <p:sldId id="275" r:id="rId10"/>
  </p:sldIdLst>
  <p:sldSz cx="9144000" cy="5143500" type="screen16x9"/>
  <p:notesSz cx="6858000" cy="9144000"/>
  <p:embeddedFontLst>
    <p:embeddedFont>
      <p:font typeface="Atkinson Hyperlegible" panose="020B060402020202020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Work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F20C3F-8B02-4474-9CBB-180142B193D5}">
  <a:tblStyle styleId="{1AF20C3F-8B02-4474-9CBB-180142B193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BC0E64-67F7-40B9-A5A1-6363988F7E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24459266da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24459266da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>
          <a:extLst>
            <a:ext uri="{FF2B5EF4-FFF2-40B4-BE49-F238E27FC236}">
              <a16:creationId xmlns:a16="http://schemas.microsoft.com/office/drawing/2014/main" id="{F05F5BCC-0374-92CA-B573-ECF05C34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24459266da8_2_0:notes">
            <a:extLst>
              <a:ext uri="{FF2B5EF4-FFF2-40B4-BE49-F238E27FC236}">
                <a16:creationId xmlns:a16="http://schemas.microsoft.com/office/drawing/2014/main" id="{64A8D3AF-7365-7A4F-C1A6-0C146647A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24459266da8_2_0:notes">
            <a:extLst>
              <a:ext uri="{FF2B5EF4-FFF2-40B4-BE49-F238E27FC236}">
                <a16:creationId xmlns:a16="http://schemas.microsoft.com/office/drawing/2014/main" id="{0EECEB0B-F938-9617-ACF9-CE47CCA8A6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82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>
          <a:extLst>
            <a:ext uri="{FF2B5EF4-FFF2-40B4-BE49-F238E27FC236}">
              <a16:creationId xmlns:a16="http://schemas.microsoft.com/office/drawing/2014/main" id="{1561A2DD-CF7F-89E9-956F-42229E70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1258269c9b_0_103:notes">
            <a:extLst>
              <a:ext uri="{FF2B5EF4-FFF2-40B4-BE49-F238E27FC236}">
                <a16:creationId xmlns:a16="http://schemas.microsoft.com/office/drawing/2014/main" id="{C8C8D8B0-B294-C597-4763-20798C0AA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1258269c9b_0_103:notes">
            <a:extLst>
              <a:ext uri="{FF2B5EF4-FFF2-40B4-BE49-F238E27FC236}">
                <a16:creationId xmlns:a16="http://schemas.microsoft.com/office/drawing/2014/main" id="{A065CE5C-5681-0606-383F-EF2DA0BFC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37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1e375b9f5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1e375b9f5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411950"/>
            <a:ext cx="57240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22075"/>
            <a:ext cx="5724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9192" y="-362887"/>
            <a:ext cx="9546487" cy="5525567"/>
            <a:chOff x="-19192" y="-362887"/>
            <a:chExt cx="9546487" cy="5525567"/>
          </a:xfrm>
        </p:grpSpPr>
        <p:sp>
          <p:nvSpPr>
            <p:cNvPr id="12" name="Google Shape;12;p2"/>
            <p:cNvSpPr/>
            <p:nvPr/>
          </p:nvSpPr>
          <p:spPr>
            <a:xfrm>
              <a:off x="7196264" y="-362887"/>
              <a:ext cx="2331031" cy="1795786"/>
            </a:xfrm>
            <a:custGeom>
              <a:avLst/>
              <a:gdLst/>
              <a:ahLst/>
              <a:cxnLst/>
              <a:rect l="l" t="t" r="r" b="b"/>
              <a:pathLst>
                <a:path w="16890" h="13012" extrusionOk="0">
                  <a:moveTo>
                    <a:pt x="0" y="0"/>
                  </a:moveTo>
                  <a:cubicBezTo>
                    <a:pt x="891" y="7332"/>
                    <a:pt x="7136" y="13012"/>
                    <a:pt x="14706" y="13012"/>
                  </a:cubicBezTo>
                  <a:lnTo>
                    <a:pt x="16889" y="13012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9192" y="4234217"/>
              <a:ext cx="1026769" cy="928462"/>
            </a:xfrm>
            <a:custGeom>
              <a:avLst/>
              <a:gdLst/>
              <a:ahLst/>
              <a:cxnLst/>
              <a:rect l="l" t="t" r="r" b="b"/>
              <a:pathLst>
                <a:path w="17693" h="15999" extrusionOk="0">
                  <a:moveTo>
                    <a:pt x="1" y="1"/>
                  </a:moveTo>
                  <a:lnTo>
                    <a:pt x="1" y="15998"/>
                  </a:lnTo>
                  <a:lnTo>
                    <a:pt x="17693" y="15998"/>
                  </a:lnTo>
                  <a:lnTo>
                    <a:pt x="17693" y="14815"/>
                  </a:lnTo>
                  <a:cubicBezTo>
                    <a:pt x="17693" y="6626"/>
                    <a:pt x="11068" y="1"/>
                    <a:pt x="2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90400" y="424475"/>
            <a:ext cx="11598595" cy="4175097"/>
            <a:chOff x="-1090400" y="424475"/>
            <a:chExt cx="11598595" cy="4175097"/>
          </a:xfrm>
        </p:grpSpPr>
        <p:grpSp>
          <p:nvGrpSpPr>
            <p:cNvPr id="15" name="Google Shape;15;p2"/>
            <p:cNvGrpSpPr/>
            <p:nvPr/>
          </p:nvGrpSpPr>
          <p:grpSpPr>
            <a:xfrm rot="1649405">
              <a:off x="8657553" y="2759978"/>
              <a:ext cx="1578942" cy="1563441"/>
              <a:chOff x="3292725" y="328550"/>
              <a:chExt cx="1578925" cy="15634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-1090400" y="424475"/>
              <a:ext cx="1578925" cy="1563425"/>
              <a:chOff x="3292725" y="328550"/>
              <a:chExt cx="1578925" cy="1563425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oogle Shape;51;p2"/>
          <p:cNvGrpSpPr/>
          <p:nvPr/>
        </p:nvGrpSpPr>
        <p:grpSpPr>
          <a:xfrm>
            <a:off x="301948" y="277774"/>
            <a:ext cx="672715" cy="3735660"/>
            <a:chOff x="301948" y="277774"/>
            <a:chExt cx="672715" cy="3735660"/>
          </a:xfrm>
        </p:grpSpPr>
        <p:sp>
          <p:nvSpPr>
            <p:cNvPr id="52" name="Google Shape;52;p2"/>
            <p:cNvSpPr/>
            <p:nvPr/>
          </p:nvSpPr>
          <p:spPr>
            <a:xfrm>
              <a:off x="455521" y="277774"/>
              <a:ext cx="519142" cy="51444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948" y="3861248"/>
              <a:ext cx="153582" cy="15218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1406011" y="76192"/>
            <a:ext cx="5381929" cy="4774550"/>
            <a:chOff x="1406011" y="-8"/>
            <a:chExt cx="5381929" cy="4774550"/>
          </a:xfrm>
        </p:grpSpPr>
        <p:grpSp>
          <p:nvGrpSpPr>
            <p:cNvPr id="55" name="Google Shape;55;p2"/>
            <p:cNvGrpSpPr/>
            <p:nvPr/>
          </p:nvGrpSpPr>
          <p:grpSpPr>
            <a:xfrm>
              <a:off x="5638136" y="-8"/>
              <a:ext cx="1149804" cy="152175"/>
              <a:chOff x="4023950" y="4467825"/>
              <a:chExt cx="2132426" cy="282224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>
              <a:off x="1406011" y="4622367"/>
              <a:ext cx="1149804" cy="152175"/>
              <a:chOff x="4023950" y="4467825"/>
              <a:chExt cx="2132426" cy="282224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18"/>
          <p:cNvSpPr txBox="1">
            <a:spLocks noGrp="1"/>
          </p:cNvSpPr>
          <p:nvPr>
            <p:ph type="subTitle" idx="1"/>
          </p:nvPr>
        </p:nvSpPr>
        <p:spPr>
          <a:xfrm>
            <a:off x="715100" y="2972600"/>
            <a:ext cx="2560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18"/>
          <p:cNvSpPr txBox="1">
            <a:spLocks noGrp="1"/>
          </p:cNvSpPr>
          <p:nvPr>
            <p:ph type="subTitle" idx="2"/>
          </p:nvPr>
        </p:nvSpPr>
        <p:spPr>
          <a:xfrm>
            <a:off x="3215100" y="2972600"/>
            <a:ext cx="25662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18"/>
          <p:cNvSpPr txBox="1">
            <a:spLocks noGrp="1"/>
          </p:cNvSpPr>
          <p:nvPr>
            <p:ph type="subTitle" idx="3"/>
          </p:nvPr>
        </p:nvSpPr>
        <p:spPr>
          <a:xfrm>
            <a:off x="5720500" y="2972600"/>
            <a:ext cx="25662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8"/>
          <p:cNvSpPr txBox="1">
            <a:spLocks noGrp="1"/>
          </p:cNvSpPr>
          <p:nvPr>
            <p:ph type="subTitle" idx="4"/>
          </p:nvPr>
        </p:nvSpPr>
        <p:spPr>
          <a:xfrm>
            <a:off x="715100" y="2475150"/>
            <a:ext cx="2560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5" name="Google Shape;935;p18"/>
          <p:cNvSpPr txBox="1">
            <a:spLocks noGrp="1"/>
          </p:cNvSpPr>
          <p:nvPr>
            <p:ph type="subTitle" idx="5"/>
          </p:nvPr>
        </p:nvSpPr>
        <p:spPr>
          <a:xfrm>
            <a:off x="3215100" y="2475150"/>
            <a:ext cx="2566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6" name="Google Shape;936;p18"/>
          <p:cNvSpPr txBox="1">
            <a:spLocks noGrp="1"/>
          </p:cNvSpPr>
          <p:nvPr>
            <p:ph type="subTitle" idx="6"/>
          </p:nvPr>
        </p:nvSpPr>
        <p:spPr>
          <a:xfrm>
            <a:off x="5720500" y="2475150"/>
            <a:ext cx="2566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37" name="Google Shape;937;p18"/>
          <p:cNvGrpSpPr/>
          <p:nvPr/>
        </p:nvGrpSpPr>
        <p:grpSpPr>
          <a:xfrm>
            <a:off x="7211638" y="-948550"/>
            <a:ext cx="2315644" cy="1881992"/>
            <a:chOff x="7211638" y="-948550"/>
            <a:chExt cx="2315644" cy="1881992"/>
          </a:xfrm>
        </p:grpSpPr>
        <p:sp>
          <p:nvSpPr>
            <p:cNvPr id="938" name="Google Shape;938;p18"/>
            <p:cNvSpPr/>
            <p:nvPr/>
          </p:nvSpPr>
          <p:spPr>
            <a:xfrm>
              <a:off x="7844574" y="-362878"/>
              <a:ext cx="1682708" cy="1296321"/>
            </a:xfrm>
            <a:custGeom>
              <a:avLst/>
              <a:gdLst/>
              <a:ahLst/>
              <a:cxnLst/>
              <a:rect l="l" t="t" r="r" b="b"/>
              <a:pathLst>
                <a:path w="16890" h="13012" extrusionOk="0">
                  <a:moveTo>
                    <a:pt x="0" y="0"/>
                  </a:moveTo>
                  <a:cubicBezTo>
                    <a:pt x="891" y="7332"/>
                    <a:pt x="7136" y="13012"/>
                    <a:pt x="14706" y="13012"/>
                  </a:cubicBezTo>
                  <a:lnTo>
                    <a:pt x="16889" y="13012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18"/>
            <p:cNvGrpSpPr/>
            <p:nvPr/>
          </p:nvGrpSpPr>
          <p:grpSpPr>
            <a:xfrm>
              <a:off x="7211638" y="-948550"/>
              <a:ext cx="1578925" cy="1563425"/>
              <a:chOff x="3292725" y="328550"/>
              <a:chExt cx="1578925" cy="1563425"/>
            </a:xfrm>
          </p:grpSpPr>
          <p:sp>
            <p:nvSpPr>
              <p:cNvPr id="940" name="Google Shape;940;p18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8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8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7" name="Google Shape;957;p18"/>
          <p:cNvGrpSpPr/>
          <p:nvPr/>
        </p:nvGrpSpPr>
        <p:grpSpPr>
          <a:xfrm>
            <a:off x="8492829" y="1174851"/>
            <a:ext cx="451306" cy="742728"/>
            <a:chOff x="8492829" y="1174851"/>
            <a:chExt cx="451306" cy="742728"/>
          </a:xfrm>
        </p:grpSpPr>
        <p:sp>
          <p:nvSpPr>
            <p:cNvPr id="958" name="Google Shape;958;p18"/>
            <p:cNvSpPr/>
            <p:nvPr/>
          </p:nvSpPr>
          <p:spPr>
            <a:xfrm>
              <a:off x="8492829" y="1622523"/>
              <a:ext cx="297739" cy="29505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8790576" y="1174851"/>
              <a:ext cx="153559" cy="15218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18"/>
          <p:cNvGrpSpPr/>
          <p:nvPr/>
        </p:nvGrpSpPr>
        <p:grpSpPr>
          <a:xfrm rot="-8100000">
            <a:off x="-109858" y="4724788"/>
            <a:ext cx="1767807" cy="357778"/>
            <a:chOff x="2725250" y="4674200"/>
            <a:chExt cx="3965825" cy="802625"/>
          </a:xfrm>
        </p:grpSpPr>
        <p:sp>
          <p:nvSpPr>
            <p:cNvPr id="961" name="Google Shape;961;p18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5"/>
          <p:cNvSpPr txBox="1">
            <a:spLocks noGrp="1"/>
          </p:cNvSpPr>
          <p:nvPr>
            <p:ph type="ctrTitle"/>
          </p:nvPr>
        </p:nvSpPr>
        <p:spPr>
          <a:xfrm>
            <a:off x="2815200" y="669825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66" name="Google Shape;1366;p25"/>
          <p:cNvSpPr txBox="1">
            <a:spLocks noGrp="1"/>
          </p:cNvSpPr>
          <p:nvPr>
            <p:ph type="subTitle" idx="1"/>
          </p:nvPr>
        </p:nvSpPr>
        <p:spPr>
          <a:xfrm>
            <a:off x="2815200" y="1707475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7" name="Google Shape;1367;p25"/>
          <p:cNvSpPr txBox="1"/>
          <p:nvPr/>
        </p:nvSpPr>
        <p:spPr>
          <a:xfrm>
            <a:off x="2279250" y="3725525"/>
            <a:ext cx="458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368" name="Google Shape;1368;p25"/>
          <p:cNvGrpSpPr/>
          <p:nvPr/>
        </p:nvGrpSpPr>
        <p:grpSpPr>
          <a:xfrm>
            <a:off x="-85489" y="-76211"/>
            <a:ext cx="9343788" cy="5482397"/>
            <a:chOff x="-85489" y="-76211"/>
            <a:chExt cx="9343788" cy="5482397"/>
          </a:xfrm>
        </p:grpSpPr>
        <p:sp>
          <p:nvSpPr>
            <p:cNvPr id="1369" name="Google Shape;1369;p25"/>
            <p:cNvSpPr/>
            <p:nvPr/>
          </p:nvSpPr>
          <p:spPr>
            <a:xfrm rot="5400000">
              <a:off x="7548274" y="3696161"/>
              <a:ext cx="1931836" cy="1488215"/>
            </a:xfrm>
            <a:custGeom>
              <a:avLst/>
              <a:gdLst/>
              <a:ahLst/>
              <a:cxnLst/>
              <a:rect l="l" t="t" r="r" b="b"/>
              <a:pathLst>
                <a:path w="16890" h="13012" extrusionOk="0">
                  <a:moveTo>
                    <a:pt x="0" y="0"/>
                  </a:moveTo>
                  <a:cubicBezTo>
                    <a:pt x="891" y="7332"/>
                    <a:pt x="7136" y="13012"/>
                    <a:pt x="14706" y="13012"/>
                  </a:cubicBezTo>
                  <a:lnTo>
                    <a:pt x="16889" y="13012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 rot="5400000">
              <a:off x="-134642" y="-27058"/>
              <a:ext cx="1026769" cy="928462"/>
            </a:xfrm>
            <a:custGeom>
              <a:avLst/>
              <a:gdLst/>
              <a:ahLst/>
              <a:cxnLst/>
              <a:rect l="l" t="t" r="r" b="b"/>
              <a:pathLst>
                <a:path w="17693" h="15999" extrusionOk="0">
                  <a:moveTo>
                    <a:pt x="1" y="1"/>
                  </a:moveTo>
                  <a:lnTo>
                    <a:pt x="1" y="15998"/>
                  </a:lnTo>
                  <a:lnTo>
                    <a:pt x="17693" y="15998"/>
                  </a:lnTo>
                  <a:lnTo>
                    <a:pt x="17693" y="14815"/>
                  </a:lnTo>
                  <a:cubicBezTo>
                    <a:pt x="17693" y="6626"/>
                    <a:pt x="11068" y="1"/>
                    <a:pt x="2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1" name="Google Shape;1371;p25"/>
          <p:cNvGrpSpPr/>
          <p:nvPr/>
        </p:nvGrpSpPr>
        <p:grpSpPr>
          <a:xfrm>
            <a:off x="1665386" y="-8"/>
            <a:ext cx="4663404" cy="4774550"/>
            <a:chOff x="1665386" y="-8"/>
            <a:chExt cx="4663404" cy="4774550"/>
          </a:xfrm>
        </p:grpSpPr>
        <p:grpSp>
          <p:nvGrpSpPr>
            <p:cNvPr id="1372" name="Google Shape;1372;p25"/>
            <p:cNvGrpSpPr/>
            <p:nvPr/>
          </p:nvGrpSpPr>
          <p:grpSpPr>
            <a:xfrm>
              <a:off x="1665386" y="4622367"/>
              <a:ext cx="1149804" cy="152175"/>
              <a:chOff x="4023950" y="4467825"/>
              <a:chExt cx="2132426" cy="282224"/>
            </a:xfrm>
          </p:grpSpPr>
          <p:sp>
            <p:nvSpPr>
              <p:cNvPr id="1373" name="Google Shape;1373;p25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7" name="Google Shape;1387;p25"/>
            <p:cNvGrpSpPr/>
            <p:nvPr/>
          </p:nvGrpSpPr>
          <p:grpSpPr>
            <a:xfrm>
              <a:off x="5178986" y="-8"/>
              <a:ext cx="1149804" cy="152175"/>
              <a:chOff x="4023950" y="4467825"/>
              <a:chExt cx="2132426" cy="282224"/>
            </a:xfrm>
          </p:grpSpPr>
          <p:sp>
            <p:nvSpPr>
              <p:cNvPr id="1388" name="Google Shape;1388;p25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5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5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5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2" name="Google Shape;1402;p25"/>
          <p:cNvGrpSpPr/>
          <p:nvPr/>
        </p:nvGrpSpPr>
        <p:grpSpPr>
          <a:xfrm>
            <a:off x="-863825" y="-344537"/>
            <a:ext cx="10547800" cy="6218638"/>
            <a:chOff x="-863825" y="-344537"/>
            <a:chExt cx="10547800" cy="6218638"/>
          </a:xfrm>
        </p:grpSpPr>
        <p:grpSp>
          <p:nvGrpSpPr>
            <p:cNvPr id="1403" name="Google Shape;1403;p25"/>
            <p:cNvGrpSpPr/>
            <p:nvPr/>
          </p:nvGrpSpPr>
          <p:grpSpPr>
            <a:xfrm>
              <a:off x="8105050" y="-344537"/>
              <a:ext cx="1578925" cy="1563425"/>
              <a:chOff x="3292725" y="328550"/>
              <a:chExt cx="1578925" cy="1563425"/>
            </a:xfrm>
          </p:grpSpPr>
          <p:sp>
            <p:nvSpPr>
              <p:cNvPr id="1404" name="Google Shape;1404;p25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5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5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5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5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5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5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5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5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5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5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5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5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5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5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5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" name="Google Shape;1421;p25"/>
            <p:cNvGrpSpPr/>
            <p:nvPr/>
          </p:nvGrpSpPr>
          <p:grpSpPr>
            <a:xfrm>
              <a:off x="-863825" y="4310675"/>
              <a:ext cx="1578925" cy="1563425"/>
              <a:chOff x="3292725" y="328550"/>
              <a:chExt cx="1578925" cy="1563425"/>
            </a:xfrm>
          </p:grpSpPr>
          <p:sp>
            <p:nvSpPr>
              <p:cNvPr id="1422" name="Google Shape;1422;p25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5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5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5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5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5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5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5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5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5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5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5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5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5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5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5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5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9" name="Google Shape;1439;p25"/>
          <p:cNvGrpSpPr/>
          <p:nvPr/>
        </p:nvGrpSpPr>
        <p:grpSpPr>
          <a:xfrm rot="10800000">
            <a:off x="123104" y="3227489"/>
            <a:ext cx="451306" cy="742728"/>
            <a:chOff x="8359154" y="4013301"/>
            <a:chExt cx="451306" cy="742728"/>
          </a:xfrm>
        </p:grpSpPr>
        <p:sp>
          <p:nvSpPr>
            <p:cNvPr id="1440" name="Google Shape;1440;p25"/>
            <p:cNvSpPr/>
            <p:nvPr/>
          </p:nvSpPr>
          <p:spPr>
            <a:xfrm>
              <a:off x="8359154" y="4460973"/>
              <a:ext cx="297739" cy="29505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8656901" y="4013301"/>
              <a:ext cx="153559" cy="15218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oogle Shape;1443;p26"/>
          <p:cNvGrpSpPr/>
          <p:nvPr/>
        </p:nvGrpSpPr>
        <p:grpSpPr>
          <a:xfrm rot="10800000" flipH="1">
            <a:off x="-19192" y="-210487"/>
            <a:ext cx="9546487" cy="5525567"/>
            <a:chOff x="-19192" y="-362887"/>
            <a:chExt cx="9546487" cy="5525567"/>
          </a:xfrm>
        </p:grpSpPr>
        <p:sp>
          <p:nvSpPr>
            <p:cNvPr id="1444" name="Google Shape;1444;p26"/>
            <p:cNvSpPr/>
            <p:nvPr/>
          </p:nvSpPr>
          <p:spPr>
            <a:xfrm>
              <a:off x="7196264" y="-362887"/>
              <a:ext cx="2331031" cy="1795786"/>
            </a:xfrm>
            <a:custGeom>
              <a:avLst/>
              <a:gdLst/>
              <a:ahLst/>
              <a:cxnLst/>
              <a:rect l="l" t="t" r="r" b="b"/>
              <a:pathLst>
                <a:path w="16890" h="13012" extrusionOk="0">
                  <a:moveTo>
                    <a:pt x="0" y="0"/>
                  </a:moveTo>
                  <a:cubicBezTo>
                    <a:pt x="891" y="7332"/>
                    <a:pt x="7136" y="13012"/>
                    <a:pt x="14706" y="13012"/>
                  </a:cubicBezTo>
                  <a:lnTo>
                    <a:pt x="16889" y="13012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-19192" y="4234217"/>
              <a:ext cx="1026769" cy="928462"/>
            </a:xfrm>
            <a:custGeom>
              <a:avLst/>
              <a:gdLst/>
              <a:ahLst/>
              <a:cxnLst/>
              <a:rect l="l" t="t" r="r" b="b"/>
              <a:pathLst>
                <a:path w="17693" h="15999" extrusionOk="0">
                  <a:moveTo>
                    <a:pt x="1" y="1"/>
                  </a:moveTo>
                  <a:lnTo>
                    <a:pt x="1" y="15998"/>
                  </a:lnTo>
                  <a:lnTo>
                    <a:pt x="17693" y="15998"/>
                  </a:lnTo>
                  <a:lnTo>
                    <a:pt x="17693" y="14815"/>
                  </a:lnTo>
                  <a:cubicBezTo>
                    <a:pt x="17693" y="6626"/>
                    <a:pt x="11068" y="1"/>
                    <a:pt x="2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6"/>
          <p:cNvGrpSpPr/>
          <p:nvPr/>
        </p:nvGrpSpPr>
        <p:grpSpPr>
          <a:xfrm rot="10800000" flipH="1">
            <a:off x="-1090400" y="352620"/>
            <a:ext cx="11598595" cy="4175097"/>
            <a:chOff x="-1090400" y="424475"/>
            <a:chExt cx="11598595" cy="4175097"/>
          </a:xfrm>
        </p:grpSpPr>
        <p:grpSp>
          <p:nvGrpSpPr>
            <p:cNvPr id="1447" name="Google Shape;1447;p26"/>
            <p:cNvGrpSpPr/>
            <p:nvPr/>
          </p:nvGrpSpPr>
          <p:grpSpPr>
            <a:xfrm rot="1649405">
              <a:off x="8657553" y="2759978"/>
              <a:ext cx="1578942" cy="1563441"/>
              <a:chOff x="3292725" y="328550"/>
              <a:chExt cx="1578925" cy="1563425"/>
            </a:xfrm>
          </p:grpSpPr>
          <p:sp>
            <p:nvSpPr>
              <p:cNvPr id="1448" name="Google Shape;1448;p26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6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6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6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6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6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6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6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6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6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6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6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6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6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6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6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6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26"/>
            <p:cNvGrpSpPr/>
            <p:nvPr/>
          </p:nvGrpSpPr>
          <p:grpSpPr>
            <a:xfrm>
              <a:off x="-1090400" y="424475"/>
              <a:ext cx="1578925" cy="1563425"/>
              <a:chOff x="3292725" y="328550"/>
              <a:chExt cx="1578925" cy="1563425"/>
            </a:xfrm>
          </p:grpSpPr>
          <p:sp>
            <p:nvSpPr>
              <p:cNvPr id="1466" name="Google Shape;1466;p26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6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6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6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6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6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6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6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6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6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6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6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6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3" name="Google Shape;1483;p26"/>
          <p:cNvGrpSpPr/>
          <p:nvPr/>
        </p:nvGrpSpPr>
        <p:grpSpPr>
          <a:xfrm rot="10800000" flipH="1">
            <a:off x="530548" y="976857"/>
            <a:ext cx="672715" cy="3735660"/>
            <a:chOff x="301948" y="277774"/>
            <a:chExt cx="672715" cy="3735660"/>
          </a:xfrm>
        </p:grpSpPr>
        <p:sp>
          <p:nvSpPr>
            <p:cNvPr id="1484" name="Google Shape;1484;p26"/>
            <p:cNvSpPr/>
            <p:nvPr/>
          </p:nvSpPr>
          <p:spPr>
            <a:xfrm>
              <a:off x="455521" y="277774"/>
              <a:ext cx="519142" cy="51444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301948" y="3861248"/>
              <a:ext cx="153582" cy="15218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26"/>
          <p:cNvGrpSpPr/>
          <p:nvPr/>
        </p:nvGrpSpPr>
        <p:grpSpPr>
          <a:xfrm rot="10800000" flipH="1">
            <a:off x="1406011" y="177649"/>
            <a:ext cx="5381929" cy="4774550"/>
            <a:chOff x="1406011" y="-8"/>
            <a:chExt cx="5381929" cy="4774550"/>
          </a:xfrm>
        </p:grpSpPr>
        <p:grpSp>
          <p:nvGrpSpPr>
            <p:cNvPr id="1487" name="Google Shape;1487;p26"/>
            <p:cNvGrpSpPr/>
            <p:nvPr/>
          </p:nvGrpSpPr>
          <p:grpSpPr>
            <a:xfrm>
              <a:off x="5638136" y="-8"/>
              <a:ext cx="1149804" cy="152175"/>
              <a:chOff x="4023950" y="4467825"/>
              <a:chExt cx="2132426" cy="282224"/>
            </a:xfrm>
          </p:grpSpPr>
          <p:sp>
            <p:nvSpPr>
              <p:cNvPr id="1488" name="Google Shape;1488;p26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6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6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6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6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6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6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6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6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6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6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6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6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6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2" name="Google Shape;1502;p26"/>
            <p:cNvGrpSpPr/>
            <p:nvPr/>
          </p:nvGrpSpPr>
          <p:grpSpPr>
            <a:xfrm>
              <a:off x="1406011" y="4622367"/>
              <a:ext cx="1149804" cy="152175"/>
              <a:chOff x="4023950" y="4467825"/>
              <a:chExt cx="2132426" cy="282224"/>
            </a:xfrm>
          </p:grpSpPr>
          <p:sp>
            <p:nvSpPr>
              <p:cNvPr id="1503" name="Google Shape;1503;p26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6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6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6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6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6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6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6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6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6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6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6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6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6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7" name="Google Shape;1517;p26"/>
          <p:cNvGrpSpPr/>
          <p:nvPr/>
        </p:nvGrpSpPr>
        <p:grpSpPr>
          <a:xfrm rot="8100000">
            <a:off x="7544992" y="46463"/>
            <a:ext cx="1767807" cy="357778"/>
            <a:chOff x="2725250" y="4674200"/>
            <a:chExt cx="3965825" cy="802625"/>
          </a:xfrm>
        </p:grpSpPr>
        <p:sp>
          <p:nvSpPr>
            <p:cNvPr id="1518" name="Google Shape;1518;p26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7"/>
          <p:cNvSpPr/>
          <p:nvPr/>
        </p:nvSpPr>
        <p:spPr>
          <a:xfrm rot="10800000">
            <a:off x="-137925" y="3962392"/>
            <a:ext cx="1705172" cy="1313659"/>
          </a:xfrm>
          <a:custGeom>
            <a:avLst/>
            <a:gdLst/>
            <a:ahLst/>
            <a:cxnLst/>
            <a:rect l="l" t="t" r="r" b="b"/>
            <a:pathLst>
              <a:path w="16890" h="13012" extrusionOk="0">
                <a:moveTo>
                  <a:pt x="0" y="0"/>
                </a:moveTo>
                <a:cubicBezTo>
                  <a:pt x="891" y="7332"/>
                  <a:pt x="7136" y="13012"/>
                  <a:pt x="14706" y="13012"/>
                </a:cubicBezTo>
                <a:lnTo>
                  <a:pt x="16889" y="13012"/>
                </a:lnTo>
                <a:lnTo>
                  <a:pt x="168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27"/>
          <p:cNvSpPr/>
          <p:nvPr/>
        </p:nvSpPr>
        <p:spPr>
          <a:xfrm rot="10800000">
            <a:off x="8153633" y="-33662"/>
            <a:ext cx="1026769" cy="928462"/>
          </a:xfrm>
          <a:custGeom>
            <a:avLst/>
            <a:gdLst/>
            <a:ahLst/>
            <a:cxnLst/>
            <a:rect l="l" t="t" r="r" b="b"/>
            <a:pathLst>
              <a:path w="17693" h="15999" extrusionOk="0">
                <a:moveTo>
                  <a:pt x="1" y="1"/>
                </a:moveTo>
                <a:lnTo>
                  <a:pt x="1" y="15998"/>
                </a:lnTo>
                <a:lnTo>
                  <a:pt x="17693" y="15998"/>
                </a:lnTo>
                <a:lnTo>
                  <a:pt x="17693" y="14815"/>
                </a:lnTo>
                <a:cubicBezTo>
                  <a:pt x="17693" y="6626"/>
                  <a:pt x="11068" y="1"/>
                  <a:pt x="28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8" name="Google Shape;1538;p27"/>
          <p:cNvGrpSpPr/>
          <p:nvPr/>
        </p:nvGrpSpPr>
        <p:grpSpPr>
          <a:xfrm rot="-9975668" flipH="1">
            <a:off x="8295604" y="4095680"/>
            <a:ext cx="1578944" cy="1563444"/>
            <a:chOff x="3292725" y="328550"/>
            <a:chExt cx="1578925" cy="1563425"/>
          </a:xfrm>
        </p:grpSpPr>
        <p:sp>
          <p:nvSpPr>
            <p:cNvPr id="1539" name="Google Shape;1539;p27"/>
            <p:cNvSpPr/>
            <p:nvPr/>
          </p:nvSpPr>
          <p:spPr>
            <a:xfrm>
              <a:off x="3396200" y="703775"/>
              <a:ext cx="1372000" cy="812950"/>
            </a:xfrm>
            <a:custGeom>
              <a:avLst/>
              <a:gdLst/>
              <a:ahLst/>
              <a:cxnLst/>
              <a:rect l="l" t="t" r="r" b="b"/>
              <a:pathLst>
                <a:path w="54880" h="32518" extrusionOk="0">
                  <a:moveTo>
                    <a:pt x="54466" y="1"/>
                  </a:moveTo>
                  <a:lnTo>
                    <a:pt x="0" y="31833"/>
                  </a:lnTo>
                  <a:cubicBezTo>
                    <a:pt x="141" y="32062"/>
                    <a:pt x="271" y="32289"/>
                    <a:pt x="413" y="32518"/>
                  </a:cubicBezTo>
                  <a:lnTo>
                    <a:pt x="54879" y="684"/>
                  </a:lnTo>
                  <a:cubicBezTo>
                    <a:pt x="54749" y="457"/>
                    <a:pt x="54608" y="228"/>
                    <a:pt x="54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7"/>
            <p:cNvSpPr/>
            <p:nvPr/>
          </p:nvSpPr>
          <p:spPr>
            <a:xfrm>
              <a:off x="3356275" y="630725"/>
              <a:ext cx="1363050" cy="808075"/>
            </a:xfrm>
            <a:custGeom>
              <a:avLst/>
              <a:gdLst/>
              <a:ahLst/>
              <a:cxnLst/>
              <a:rect l="l" t="t" r="r" b="b"/>
              <a:pathLst>
                <a:path w="54522" h="32323" extrusionOk="0">
                  <a:moveTo>
                    <a:pt x="54033" y="1"/>
                  </a:moveTo>
                  <a:lnTo>
                    <a:pt x="0" y="31584"/>
                  </a:lnTo>
                  <a:cubicBezTo>
                    <a:pt x="109" y="31834"/>
                    <a:pt x="218" y="32073"/>
                    <a:pt x="326" y="32322"/>
                  </a:cubicBezTo>
                  <a:lnTo>
                    <a:pt x="54521" y="642"/>
                  </a:lnTo>
                  <a:cubicBezTo>
                    <a:pt x="54369" y="425"/>
                    <a:pt x="54207" y="218"/>
                    <a:pt x="54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7"/>
            <p:cNvSpPr/>
            <p:nvPr/>
          </p:nvSpPr>
          <p:spPr>
            <a:xfrm>
              <a:off x="3325050" y="563125"/>
              <a:ext cx="1336700" cy="792325"/>
            </a:xfrm>
            <a:custGeom>
              <a:avLst/>
              <a:gdLst/>
              <a:ahLst/>
              <a:cxnLst/>
              <a:rect l="l" t="t" r="r" b="b"/>
              <a:pathLst>
                <a:path w="53468" h="31693" extrusionOk="0">
                  <a:moveTo>
                    <a:pt x="52903" y="1"/>
                  </a:moveTo>
                  <a:lnTo>
                    <a:pt x="1" y="30910"/>
                  </a:lnTo>
                  <a:cubicBezTo>
                    <a:pt x="88" y="31171"/>
                    <a:pt x="163" y="31432"/>
                    <a:pt x="250" y="31692"/>
                  </a:cubicBezTo>
                  <a:lnTo>
                    <a:pt x="53468" y="587"/>
                  </a:lnTo>
                  <a:cubicBezTo>
                    <a:pt x="53283" y="392"/>
                    <a:pt x="53098" y="196"/>
                    <a:pt x="52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>
              <a:off x="3292725" y="444750"/>
              <a:ext cx="1225125" cy="727400"/>
            </a:xfrm>
            <a:custGeom>
              <a:avLst/>
              <a:gdLst/>
              <a:ahLst/>
              <a:cxnLst/>
              <a:rect l="l" t="t" r="r" b="b"/>
              <a:pathLst>
                <a:path w="49005" h="29096" extrusionOk="0">
                  <a:moveTo>
                    <a:pt x="48244" y="0"/>
                  </a:moveTo>
                  <a:lnTo>
                    <a:pt x="1" y="28195"/>
                  </a:lnTo>
                  <a:cubicBezTo>
                    <a:pt x="12" y="28499"/>
                    <a:pt x="34" y="28792"/>
                    <a:pt x="56" y="29096"/>
                  </a:cubicBezTo>
                  <a:lnTo>
                    <a:pt x="49004" y="489"/>
                  </a:lnTo>
                  <a:cubicBezTo>
                    <a:pt x="48755" y="315"/>
                    <a:pt x="48505" y="153"/>
                    <a:pt x="48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7"/>
            <p:cNvSpPr/>
            <p:nvPr/>
          </p:nvSpPr>
          <p:spPr>
            <a:xfrm>
              <a:off x="3303600" y="500675"/>
              <a:ext cx="1291350" cy="766250"/>
            </a:xfrm>
            <a:custGeom>
              <a:avLst/>
              <a:gdLst/>
              <a:ahLst/>
              <a:cxnLst/>
              <a:rect l="l" t="t" r="r" b="b"/>
              <a:pathLst>
                <a:path w="51654" h="30650" extrusionOk="0">
                  <a:moveTo>
                    <a:pt x="50992" y="1"/>
                  </a:moveTo>
                  <a:lnTo>
                    <a:pt x="0" y="29813"/>
                  </a:lnTo>
                  <a:cubicBezTo>
                    <a:pt x="55" y="30085"/>
                    <a:pt x="99" y="30367"/>
                    <a:pt x="164" y="30650"/>
                  </a:cubicBezTo>
                  <a:lnTo>
                    <a:pt x="51654" y="544"/>
                  </a:lnTo>
                  <a:cubicBezTo>
                    <a:pt x="51437" y="359"/>
                    <a:pt x="51219" y="185"/>
                    <a:pt x="50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7"/>
            <p:cNvSpPr/>
            <p:nvPr/>
          </p:nvSpPr>
          <p:spPr>
            <a:xfrm>
              <a:off x="3292725" y="396125"/>
              <a:ext cx="1136075" cy="674225"/>
            </a:xfrm>
            <a:custGeom>
              <a:avLst/>
              <a:gdLst/>
              <a:ahLst/>
              <a:cxnLst/>
              <a:rect l="l" t="t" r="r" b="b"/>
              <a:pathLst>
                <a:path w="45443" h="26969" extrusionOk="0">
                  <a:moveTo>
                    <a:pt x="44563" y="1"/>
                  </a:moveTo>
                  <a:lnTo>
                    <a:pt x="66" y="26002"/>
                  </a:lnTo>
                  <a:cubicBezTo>
                    <a:pt x="44" y="26327"/>
                    <a:pt x="23" y="26643"/>
                    <a:pt x="1" y="26969"/>
                  </a:cubicBezTo>
                  <a:lnTo>
                    <a:pt x="45442" y="414"/>
                  </a:lnTo>
                  <a:cubicBezTo>
                    <a:pt x="45149" y="262"/>
                    <a:pt x="44856" y="131"/>
                    <a:pt x="4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7"/>
            <p:cNvSpPr/>
            <p:nvPr/>
          </p:nvSpPr>
          <p:spPr>
            <a:xfrm>
              <a:off x="3306300" y="356775"/>
              <a:ext cx="1018225" cy="603050"/>
            </a:xfrm>
            <a:custGeom>
              <a:avLst/>
              <a:gdLst/>
              <a:ahLst/>
              <a:cxnLst/>
              <a:rect l="l" t="t" r="r" b="b"/>
              <a:pathLst>
                <a:path w="40729" h="24122" extrusionOk="0">
                  <a:moveTo>
                    <a:pt x="39676" y="1"/>
                  </a:moveTo>
                  <a:lnTo>
                    <a:pt x="229" y="23058"/>
                  </a:lnTo>
                  <a:cubicBezTo>
                    <a:pt x="153" y="23416"/>
                    <a:pt x="66" y="23764"/>
                    <a:pt x="1" y="24122"/>
                  </a:cubicBezTo>
                  <a:lnTo>
                    <a:pt x="40729" y="315"/>
                  </a:lnTo>
                  <a:cubicBezTo>
                    <a:pt x="40381" y="207"/>
                    <a:pt x="40034" y="98"/>
                    <a:pt x="39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7"/>
            <p:cNvSpPr/>
            <p:nvPr/>
          </p:nvSpPr>
          <p:spPr>
            <a:xfrm>
              <a:off x="3341350" y="331525"/>
              <a:ext cx="857475" cy="505325"/>
            </a:xfrm>
            <a:custGeom>
              <a:avLst/>
              <a:gdLst/>
              <a:ahLst/>
              <a:cxnLst/>
              <a:rect l="l" t="t" r="r" b="b"/>
              <a:pathLst>
                <a:path w="34299" h="20213" extrusionOk="0">
                  <a:moveTo>
                    <a:pt x="32984" y="0"/>
                  </a:moveTo>
                  <a:lnTo>
                    <a:pt x="489" y="18996"/>
                  </a:lnTo>
                  <a:cubicBezTo>
                    <a:pt x="315" y="19397"/>
                    <a:pt x="152" y="19810"/>
                    <a:pt x="0" y="20212"/>
                  </a:cubicBezTo>
                  <a:lnTo>
                    <a:pt x="34299" y="163"/>
                  </a:lnTo>
                  <a:cubicBezTo>
                    <a:pt x="33864" y="98"/>
                    <a:pt x="33430" y="44"/>
                    <a:pt x="32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7"/>
            <p:cNvSpPr/>
            <p:nvPr/>
          </p:nvSpPr>
          <p:spPr>
            <a:xfrm>
              <a:off x="3413825" y="328550"/>
              <a:ext cx="621800" cy="363300"/>
            </a:xfrm>
            <a:custGeom>
              <a:avLst/>
              <a:gdLst/>
              <a:ahLst/>
              <a:cxnLst/>
              <a:rect l="l" t="t" r="r" b="b"/>
              <a:pathLst>
                <a:path w="24872" h="14532" extrusionOk="0">
                  <a:moveTo>
                    <a:pt x="24872" y="0"/>
                  </a:moveTo>
                  <a:lnTo>
                    <a:pt x="24872" y="0"/>
                  </a:lnTo>
                  <a:cubicBezTo>
                    <a:pt x="24242" y="32"/>
                    <a:pt x="23612" y="87"/>
                    <a:pt x="22993" y="163"/>
                  </a:cubicBezTo>
                  <a:lnTo>
                    <a:pt x="1065" y="12978"/>
                  </a:lnTo>
                  <a:cubicBezTo>
                    <a:pt x="696" y="13489"/>
                    <a:pt x="338" y="13999"/>
                    <a:pt x="1" y="14532"/>
                  </a:cubicBezTo>
                  <a:lnTo>
                    <a:pt x="24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7"/>
            <p:cNvSpPr/>
            <p:nvPr/>
          </p:nvSpPr>
          <p:spPr>
            <a:xfrm>
              <a:off x="4129000" y="1528650"/>
              <a:ext cx="621550" cy="363325"/>
            </a:xfrm>
            <a:custGeom>
              <a:avLst/>
              <a:gdLst/>
              <a:ahLst/>
              <a:cxnLst/>
              <a:rect l="l" t="t" r="r" b="b"/>
              <a:pathLst>
                <a:path w="24862" h="14533" extrusionOk="0">
                  <a:moveTo>
                    <a:pt x="24862" y="1"/>
                  </a:moveTo>
                  <a:lnTo>
                    <a:pt x="1" y="14532"/>
                  </a:lnTo>
                  <a:cubicBezTo>
                    <a:pt x="620" y="14489"/>
                    <a:pt x="1250" y="14434"/>
                    <a:pt x="1869" y="14369"/>
                  </a:cubicBezTo>
                  <a:lnTo>
                    <a:pt x="23797" y="1543"/>
                  </a:lnTo>
                  <a:cubicBezTo>
                    <a:pt x="24166" y="1043"/>
                    <a:pt x="24524" y="522"/>
                    <a:pt x="248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7"/>
            <p:cNvSpPr/>
            <p:nvPr/>
          </p:nvSpPr>
          <p:spPr>
            <a:xfrm>
              <a:off x="3839850" y="1260650"/>
              <a:ext cx="1018225" cy="603075"/>
            </a:xfrm>
            <a:custGeom>
              <a:avLst/>
              <a:gdLst/>
              <a:ahLst/>
              <a:cxnLst/>
              <a:rect l="l" t="t" r="r" b="b"/>
              <a:pathLst>
                <a:path w="40729" h="24123" extrusionOk="0">
                  <a:moveTo>
                    <a:pt x="40728" y="1"/>
                  </a:moveTo>
                  <a:lnTo>
                    <a:pt x="1" y="23797"/>
                  </a:lnTo>
                  <a:cubicBezTo>
                    <a:pt x="348" y="23916"/>
                    <a:pt x="696" y="24014"/>
                    <a:pt x="1054" y="24123"/>
                  </a:cubicBezTo>
                  <a:lnTo>
                    <a:pt x="40500" y="1065"/>
                  </a:lnTo>
                  <a:cubicBezTo>
                    <a:pt x="40587" y="707"/>
                    <a:pt x="40663" y="348"/>
                    <a:pt x="40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7"/>
            <p:cNvSpPr/>
            <p:nvPr/>
          </p:nvSpPr>
          <p:spPr>
            <a:xfrm>
              <a:off x="3965550" y="1383650"/>
              <a:ext cx="857475" cy="505325"/>
            </a:xfrm>
            <a:custGeom>
              <a:avLst/>
              <a:gdLst/>
              <a:ahLst/>
              <a:cxnLst/>
              <a:rect l="l" t="t" r="r" b="b"/>
              <a:pathLst>
                <a:path w="34299" h="20213" extrusionOk="0">
                  <a:moveTo>
                    <a:pt x="34299" y="1"/>
                  </a:moveTo>
                  <a:lnTo>
                    <a:pt x="1" y="20039"/>
                  </a:lnTo>
                  <a:cubicBezTo>
                    <a:pt x="435" y="20104"/>
                    <a:pt x="870" y="20159"/>
                    <a:pt x="1315" y="20212"/>
                  </a:cubicBezTo>
                  <a:lnTo>
                    <a:pt x="33821" y="1217"/>
                  </a:lnTo>
                  <a:cubicBezTo>
                    <a:pt x="33984" y="815"/>
                    <a:pt x="34147" y="402"/>
                    <a:pt x="3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3735600" y="1150150"/>
              <a:ext cx="1136050" cy="674200"/>
            </a:xfrm>
            <a:custGeom>
              <a:avLst/>
              <a:gdLst/>
              <a:ahLst/>
              <a:cxnLst/>
              <a:rect l="l" t="t" r="r" b="b"/>
              <a:pathLst>
                <a:path w="45442" h="26968" extrusionOk="0">
                  <a:moveTo>
                    <a:pt x="45441" y="1"/>
                  </a:moveTo>
                  <a:lnTo>
                    <a:pt x="0" y="26555"/>
                  </a:lnTo>
                  <a:cubicBezTo>
                    <a:pt x="293" y="26696"/>
                    <a:pt x="587" y="26837"/>
                    <a:pt x="879" y="26968"/>
                  </a:cubicBezTo>
                  <a:lnTo>
                    <a:pt x="45376" y="967"/>
                  </a:lnTo>
                  <a:cubicBezTo>
                    <a:pt x="45398" y="641"/>
                    <a:pt x="45420" y="315"/>
                    <a:pt x="4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3646525" y="1048325"/>
              <a:ext cx="1225125" cy="727425"/>
            </a:xfrm>
            <a:custGeom>
              <a:avLst/>
              <a:gdLst/>
              <a:ahLst/>
              <a:cxnLst/>
              <a:rect l="l" t="t" r="r" b="b"/>
              <a:pathLst>
                <a:path w="49005" h="29097" extrusionOk="0">
                  <a:moveTo>
                    <a:pt x="48950" y="0"/>
                  </a:moveTo>
                  <a:lnTo>
                    <a:pt x="1" y="28608"/>
                  </a:lnTo>
                  <a:cubicBezTo>
                    <a:pt x="250" y="28771"/>
                    <a:pt x="500" y="28934"/>
                    <a:pt x="761" y="29097"/>
                  </a:cubicBezTo>
                  <a:lnTo>
                    <a:pt x="49004" y="902"/>
                  </a:lnTo>
                  <a:cubicBezTo>
                    <a:pt x="48993" y="598"/>
                    <a:pt x="48971" y="294"/>
                    <a:pt x="48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3569425" y="953575"/>
              <a:ext cx="1291350" cy="765975"/>
            </a:xfrm>
            <a:custGeom>
              <a:avLst/>
              <a:gdLst/>
              <a:ahLst/>
              <a:cxnLst/>
              <a:rect l="l" t="t" r="r" b="b"/>
              <a:pathLst>
                <a:path w="51654" h="30639" extrusionOk="0">
                  <a:moveTo>
                    <a:pt x="51491" y="1"/>
                  </a:moveTo>
                  <a:lnTo>
                    <a:pt x="0" y="30095"/>
                  </a:lnTo>
                  <a:cubicBezTo>
                    <a:pt x="218" y="30280"/>
                    <a:pt x="435" y="30465"/>
                    <a:pt x="662" y="30638"/>
                  </a:cubicBezTo>
                  <a:lnTo>
                    <a:pt x="51654" y="836"/>
                  </a:lnTo>
                  <a:cubicBezTo>
                    <a:pt x="51611" y="554"/>
                    <a:pt x="51556" y="283"/>
                    <a:pt x="5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3502625" y="864775"/>
              <a:ext cx="1336700" cy="792600"/>
            </a:xfrm>
            <a:custGeom>
              <a:avLst/>
              <a:gdLst/>
              <a:ahLst/>
              <a:cxnLst/>
              <a:rect l="l" t="t" r="r" b="b"/>
              <a:pathLst>
                <a:path w="53468" h="31704" extrusionOk="0">
                  <a:moveTo>
                    <a:pt x="53218" y="1"/>
                  </a:moveTo>
                  <a:lnTo>
                    <a:pt x="1" y="31106"/>
                  </a:lnTo>
                  <a:cubicBezTo>
                    <a:pt x="185" y="31313"/>
                    <a:pt x="380" y="31508"/>
                    <a:pt x="565" y="31704"/>
                  </a:cubicBezTo>
                  <a:lnTo>
                    <a:pt x="53468" y="794"/>
                  </a:lnTo>
                  <a:cubicBezTo>
                    <a:pt x="53392" y="522"/>
                    <a:pt x="53305" y="261"/>
                    <a:pt x="53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3445075" y="781700"/>
              <a:ext cx="1363050" cy="808050"/>
            </a:xfrm>
            <a:custGeom>
              <a:avLst/>
              <a:gdLst/>
              <a:ahLst/>
              <a:cxnLst/>
              <a:rect l="l" t="t" r="r" b="b"/>
              <a:pathLst>
                <a:path w="54522" h="32322" extrusionOk="0">
                  <a:moveTo>
                    <a:pt x="54195" y="0"/>
                  </a:moveTo>
                  <a:lnTo>
                    <a:pt x="0" y="31670"/>
                  </a:lnTo>
                  <a:cubicBezTo>
                    <a:pt x="152" y="31887"/>
                    <a:pt x="326" y="32105"/>
                    <a:pt x="488" y="32322"/>
                  </a:cubicBezTo>
                  <a:lnTo>
                    <a:pt x="54521" y="739"/>
                  </a:lnTo>
                  <a:cubicBezTo>
                    <a:pt x="54412" y="489"/>
                    <a:pt x="54304" y="239"/>
                    <a:pt x="5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27"/>
          <p:cNvGrpSpPr/>
          <p:nvPr/>
        </p:nvGrpSpPr>
        <p:grpSpPr>
          <a:xfrm rot="-8100000" flipH="1">
            <a:off x="4402997" y="-997871"/>
            <a:ext cx="1578910" cy="1563410"/>
            <a:chOff x="3292725" y="328550"/>
            <a:chExt cx="1578925" cy="1563425"/>
          </a:xfrm>
        </p:grpSpPr>
        <p:sp>
          <p:nvSpPr>
            <p:cNvPr id="1557" name="Google Shape;1557;p27"/>
            <p:cNvSpPr/>
            <p:nvPr/>
          </p:nvSpPr>
          <p:spPr>
            <a:xfrm>
              <a:off x="3396200" y="703775"/>
              <a:ext cx="1372000" cy="812950"/>
            </a:xfrm>
            <a:custGeom>
              <a:avLst/>
              <a:gdLst/>
              <a:ahLst/>
              <a:cxnLst/>
              <a:rect l="l" t="t" r="r" b="b"/>
              <a:pathLst>
                <a:path w="54880" h="32518" extrusionOk="0">
                  <a:moveTo>
                    <a:pt x="54466" y="1"/>
                  </a:moveTo>
                  <a:lnTo>
                    <a:pt x="0" y="31833"/>
                  </a:lnTo>
                  <a:cubicBezTo>
                    <a:pt x="141" y="32062"/>
                    <a:pt x="271" y="32289"/>
                    <a:pt x="413" y="32518"/>
                  </a:cubicBezTo>
                  <a:lnTo>
                    <a:pt x="54879" y="684"/>
                  </a:lnTo>
                  <a:cubicBezTo>
                    <a:pt x="54749" y="457"/>
                    <a:pt x="54608" y="228"/>
                    <a:pt x="54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3356275" y="630725"/>
              <a:ext cx="1363050" cy="808075"/>
            </a:xfrm>
            <a:custGeom>
              <a:avLst/>
              <a:gdLst/>
              <a:ahLst/>
              <a:cxnLst/>
              <a:rect l="l" t="t" r="r" b="b"/>
              <a:pathLst>
                <a:path w="54522" h="32323" extrusionOk="0">
                  <a:moveTo>
                    <a:pt x="54033" y="1"/>
                  </a:moveTo>
                  <a:lnTo>
                    <a:pt x="0" y="31584"/>
                  </a:lnTo>
                  <a:cubicBezTo>
                    <a:pt x="109" y="31834"/>
                    <a:pt x="218" y="32073"/>
                    <a:pt x="326" y="32322"/>
                  </a:cubicBezTo>
                  <a:lnTo>
                    <a:pt x="54521" y="642"/>
                  </a:lnTo>
                  <a:cubicBezTo>
                    <a:pt x="54369" y="425"/>
                    <a:pt x="54207" y="218"/>
                    <a:pt x="54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3325050" y="563125"/>
              <a:ext cx="1336700" cy="792325"/>
            </a:xfrm>
            <a:custGeom>
              <a:avLst/>
              <a:gdLst/>
              <a:ahLst/>
              <a:cxnLst/>
              <a:rect l="l" t="t" r="r" b="b"/>
              <a:pathLst>
                <a:path w="53468" h="31693" extrusionOk="0">
                  <a:moveTo>
                    <a:pt x="52903" y="1"/>
                  </a:moveTo>
                  <a:lnTo>
                    <a:pt x="1" y="30910"/>
                  </a:lnTo>
                  <a:cubicBezTo>
                    <a:pt x="88" y="31171"/>
                    <a:pt x="163" y="31432"/>
                    <a:pt x="250" y="31692"/>
                  </a:cubicBezTo>
                  <a:lnTo>
                    <a:pt x="53468" y="587"/>
                  </a:lnTo>
                  <a:cubicBezTo>
                    <a:pt x="53283" y="392"/>
                    <a:pt x="53098" y="196"/>
                    <a:pt x="52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3292725" y="444750"/>
              <a:ext cx="1225125" cy="727400"/>
            </a:xfrm>
            <a:custGeom>
              <a:avLst/>
              <a:gdLst/>
              <a:ahLst/>
              <a:cxnLst/>
              <a:rect l="l" t="t" r="r" b="b"/>
              <a:pathLst>
                <a:path w="49005" h="29096" extrusionOk="0">
                  <a:moveTo>
                    <a:pt x="48244" y="0"/>
                  </a:moveTo>
                  <a:lnTo>
                    <a:pt x="1" y="28195"/>
                  </a:lnTo>
                  <a:cubicBezTo>
                    <a:pt x="12" y="28499"/>
                    <a:pt x="34" y="28792"/>
                    <a:pt x="56" y="29096"/>
                  </a:cubicBezTo>
                  <a:lnTo>
                    <a:pt x="49004" y="489"/>
                  </a:lnTo>
                  <a:cubicBezTo>
                    <a:pt x="48755" y="315"/>
                    <a:pt x="48505" y="153"/>
                    <a:pt x="48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3303600" y="500675"/>
              <a:ext cx="1291350" cy="766250"/>
            </a:xfrm>
            <a:custGeom>
              <a:avLst/>
              <a:gdLst/>
              <a:ahLst/>
              <a:cxnLst/>
              <a:rect l="l" t="t" r="r" b="b"/>
              <a:pathLst>
                <a:path w="51654" h="30650" extrusionOk="0">
                  <a:moveTo>
                    <a:pt x="50992" y="1"/>
                  </a:moveTo>
                  <a:lnTo>
                    <a:pt x="0" y="29813"/>
                  </a:lnTo>
                  <a:cubicBezTo>
                    <a:pt x="55" y="30085"/>
                    <a:pt x="99" y="30367"/>
                    <a:pt x="164" y="30650"/>
                  </a:cubicBezTo>
                  <a:lnTo>
                    <a:pt x="51654" y="544"/>
                  </a:lnTo>
                  <a:cubicBezTo>
                    <a:pt x="51437" y="359"/>
                    <a:pt x="51219" y="185"/>
                    <a:pt x="50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3292725" y="396125"/>
              <a:ext cx="1136075" cy="674225"/>
            </a:xfrm>
            <a:custGeom>
              <a:avLst/>
              <a:gdLst/>
              <a:ahLst/>
              <a:cxnLst/>
              <a:rect l="l" t="t" r="r" b="b"/>
              <a:pathLst>
                <a:path w="45443" h="26969" extrusionOk="0">
                  <a:moveTo>
                    <a:pt x="44563" y="1"/>
                  </a:moveTo>
                  <a:lnTo>
                    <a:pt x="66" y="26002"/>
                  </a:lnTo>
                  <a:cubicBezTo>
                    <a:pt x="44" y="26327"/>
                    <a:pt x="23" y="26643"/>
                    <a:pt x="1" y="26969"/>
                  </a:cubicBezTo>
                  <a:lnTo>
                    <a:pt x="45442" y="414"/>
                  </a:lnTo>
                  <a:cubicBezTo>
                    <a:pt x="45149" y="262"/>
                    <a:pt x="44856" y="131"/>
                    <a:pt x="4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3306300" y="356775"/>
              <a:ext cx="1018225" cy="603050"/>
            </a:xfrm>
            <a:custGeom>
              <a:avLst/>
              <a:gdLst/>
              <a:ahLst/>
              <a:cxnLst/>
              <a:rect l="l" t="t" r="r" b="b"/>
              <a:pathLst>
                <a:path w="40729" h="24122" extrusionOk="0">
                  <a:moveTo>
                    <a:pt x="39676" y="1"/>
                  </a:moveTo>
                  <a:lnTo>
                    <a:pt x="229" y="23058"/>
                  </a:lnTo>
                  <a:cubicBezTo>
                    <a:pt x="153" y="23416"/>
                    <a:pt x="66" y="23764"/>
                    <a:pt x="1" y="24122"/>
                  </a:cubicBezTo>
                  <a:lnTo>
                    <a:pt x="40729" y="315"/>
                  </a:lnTo>
                  <a:cubicBezTo>
                    <a:pt x="40381" y="207"/>
                    <a:pt x="40034" y="98"/>
                    <a:pt x="39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3341350" y="331525"/>
              <a:ext cx="857475" cy="505325"/>
            </a:xfrm>
            <a:custGeom>
              <a:avLst/>
              <a:gdLst/>
              <a:ahLst/>
              <a:cxnLst/>
              <a:rect l="l" t="t" r="r" b="b"/>
              <a:pathLst>
                <a:path w="34299" h="20213" extrusionOk="0">
                  <a:moveTo>
                    <a:pt x="32984" y="0"/>
                  </a:moveTo>
                  <a:lnTo>
                    <a:pt x="489" y="18996"/>
                  </a:lnTo>
                  <a:cubicBezTo>
                    <a:pt x="315" y="19397"/>
                    <a:pt x="152" y="19810"/>
                    <a:pt x="0" y="20212"/>
                  </a:cubicBezTo>
                  <a:lnTo>
                    <a:pt x="34299" y="163"/>
                  </a:lnTo>
                  <a:cubicBezTo>
                    <a:pt x="33864" y="98"/>
                    <a:pt x="33430" y="44"/>
                    <a:pt x="32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3413825" y="328550"/>
              <a:ext cx="621800" cy="363300"/>
            </a:xfrm>
            <a:custGeom>
              <a:avLst/>
              <a:gdLst/>
              <a:ahLst/>
              <a:cxnLst/>
              <a:rect l="l" t="t" r="r" b="b"/>
              <a:pathLst>
                <a:path w="24872" h="14532" extrusionOk="0">
                  <a:moveTo>
                    <a:pt x="24872" y="0"/>
                  </a:moveTo>
                  <a:lnTo>
                    <a:pt x="24872" y="0"/>
                  </a:lnTo>
                  <a:cubicBezTo>
                    <a:pt x="24242" y="32"/>
                    <a:pt x="23612" y="87"/>
                    <a:pt x="22993" y="163"/>
                  </a:cubicBezTo>
                  <a:lnTo>
                    <a:pt x="1065" y="12978"/>
                  </a:lnTo>
                  <a:cubicBezTo>
                    <a:pt x="696" y="13489"/>
                    <a:pt x="338" y="13999"/>
                    <a:pt x="1" y="14532"/>
                  </a:cubicBezTo>
                  <a:lnTo>
                    <a:pt x="24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4129000" y="1528650"/>
              <a:ext cx="621550" cy="363325"/>
            </a:xfrm>
            <a:custGeom>
              <a:avLst/>
              <a:gdLst/>
              <a:ahLst/>
              <a:cxnLst/>
              <a:rect l="l" t="t" r="r" b="b"/>
              <a:pathLst>
                <a:path w="24862" h="14533" extrusionOk="0">
                  <a:moveTo>
                    <a:pt x="24862" y="1"/>
                  </a:moveTo>
                  <a:lnTo>
                    <a:pt x="1" y="14532"/>
                  </a:lnTo>
                  <a:cubicBezTo>
                    <a:pt x="620" y="14489"/>
                    <a:pt x="1250" y="14434"/>
                    <a:pt x="1869" y="14369"/>
                  </a:cubicBezTo>
                  <a:lnTo>
                    <a:pt x="23797" y="1543"/>
                  </a:lnTo>
                  <a:cubicBezTo>
                    <a:pt x="24166" y="1043"/>
                    <a:pt x="24524" y="522"/>
                    <a:pt x="248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3839850" y="1260650"/>
              <a:ext cx="1018225" cy="603075"/>
            </a:xfrm>
            <a:custGeom>
              <a:avLst/>
              <a:gdLst/>
              <a:ahLst/>
              <a:cxnLst/>
              <a:rect l="l" t="t" r="r" b="b"/>
              <a:pathLst>
                <a:path w="40729" h="24123" extrusionOk="0">
                  <a:moveTo>
                    <a:pt x="40728" y="1"/>
                  </a:moveTo>
                  <a:lnTo>
                    <a:pt x="1" y="23797"/>
                  </a:lnTo>
                  <a:cubicBezTo>
                    <a:pt x="348" y="23916"/>
                    <a:pt x="696" y="24014"/>
                    <a:pt x="1054" y="24123"/>
                  </a:cubicBezTo>
                  <a:lnTo>
                    <a:pt x="40500" y="1065"/>
                  </a:lnTo>
                  <a:cubicBezTo>
                    <a:pt x="40587" y="707"/>
                    <a:pt x="40663" y="348"/>
                    <a:pt x="40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3965550" y="1383650"/>
              <a:ext cx="857475" cy="505325"/>
            </a:xfrm>
            <a:custGeom>
              <a:avLst/>
              <a:gdLst/>
              <a:ahLst/>
              <a:cxnLst/>
              <a:rect l="l" t="t" r="r" b="b"/>
              <a:pathLst>
                <a:path w="34299" h="20213" extrusionOk="0">
                  <a:moveTo>
                    <a:pt x="34299" y="1"/>
                  </a:moveTo>
                  <a:lnTo>
                    <a:pt x="1" y="20039"/>
                  </a:lnTo>
                  <a:cubicBezTo>
                    <a:pt x="435" y="20104"/>
                    <a:pt x="870" y="20159"/>
                    <a:pt x="1315" y="20212"/>
                  </a:cubicBezTo>
                  <a:lnTo>
                    <a:pt x="33821" y="1217"/>
                  </a:lnTo>
                  <a:cubicBezTo>
                    <a:pt x="33984" y="815"/>
                    <a:pt x="34147" y="402"/>
                    <a:pt x="3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3735600" y="1150150"/>
              <a:ext cx="1136050" cy="674200"/>
            </a:xfrm>
            <a:custGeom>
              <a:avLst/>
              <a:gdLst/>
              <a:ahLst/>
              <a:cxnLst/>
              <a:rect l="l" t="t" r="r" b="b"/>
              <a:pathLst>
                <a:path w="45442" h="26968" extrusionOk="0">
                  <a:moveTo>
                    <a:pt x="45441" y="1"/>
                  </a:moveTo>
                  <a:lnTo>
                    <a:pt x="0" y="26555"/>
                  </a:lnTo>
                  <a:cubicBezTo>
                    <a:pt x="293" y="26696"/>
                    <a:pt x="587" y="26837"/>
                    <a:pt x="879" y="26968"/>
                  </a:cubicBezTo>
                  <a:lnTo>
                    <a:pt x="45376" y="967"/>
                  </a:lnTo>
                  <a:cubicBezTo>
                    <a:pt x="45398" y="641"/>
                    <a:pt x="45420" y="315"/>
                    <a:pt x="4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7"/>
            <p:cNvSpPr/>
            <p:nvPr/>
          </p:nvSpPr>
          <p:spPr>
            <a:xfrm>
              <a:off x="3646525" y="1048325"/>
              <a:ext cx="1225125" cy="727425"/>
            </a:xfrm>
            <a:custGeom>
              <a:avLst/>
              <a:gdLst/>
              <a:ahLst/>
              <a:cxnLst/>
              <a:rect l="l" t="t" r="r" b="b"/>
              <a:pathLst>
                <a:path w="49005" h="29097" extrusionOk="0">
                  <a:moveTo>
                    <a:pt x="48950" y="0"/>
                  </a:moveTo>
                  <a:lnTo>
                    <a:pt x="1" y="28608"/>
                  </a:lnTo>
                  <a:cubicBezTo>
                    <a:pt x="250" y="28771"/>
                    <a:pt x="500" y="28934"/>
                    <a:pt x="761" y="29097"/>
                  </a:cubicBezTo>
                  <a:lnTo>
                    <a:pt x="49004" y="902"/>
                  </a:lnTo>
                  <a:cubicBezTo>
                    <a:pt x="48993" y="598"/>
                    <a:pt x="48971" y="294"/>
                    <a:pt x="48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7"/>
            <p:cNvSpPr/>
            <p:nvPr/>
          </p:nvSpPr>
          <p:spPr>
            <a:xfrm>
              <a:off x="3569425" y="953575"/>
              <a:ext cx="1291350" cy="765975"/>
            </a:xfrm>
            <a:custGeom>
              <a:avLst/>
              <a:gdLst/>
              <a:ahLst/>
              <a:cxnLst/>
              <a:rect l="l" t="t" r="r" b="b"/>
              <a:pathLst>
                <a:path w="51654" h="30639" extrusionOk="0">
                  <a:moveTo>
                    <a:pt x="51491" y="1"/>
                  </a:moveTo>
                  <a:lnTo>
                    <a:pt x="0" y="30095"/>
                  </a:lnTo>
                  <a:cubicBezTo>
                    <a:pt x="218" y="30280"/>
                    <a:pt x="435" y="30465"/>
                    <a:pt x="662" y="30638"/>
                  </a:cubicBezTo>
                  <a:lnTo>
                    <a:pt x="51654" y="836"/>
                  </a:lnTo>
                  <a:cubicBezTo>
                    <a:pt x="51611" y="554"/>
                    <a:pt x="51556" y="283"/>
                    <a:pt x="5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3502625" y="864775"/>
              <a:ext cx="1336700" cy="792600"/>
            </a:xfrm>
            <a:custGeom>
              <a:avLst/>
              <a:gdLst/>
              <a:ahLst/>
              <a:cxnLst/>
              <a:rect l="l" t="t" r="r" b="b"/>
              <a:pathLst>
                <a:path w="53468" h="31704" extrusionOk="0">
                  <a:moveTo>
                    <a:pt x="53218" y="1"/>
                  </a:moveTo>
                  <a:lnTo>
                    <a:pt x="1" y="31106"/>
                  </a:lnTo>
                  <a:cubicBezTo>
                    <a:pt x="185" y="31313"/>
                    <a:pt x="380" y="31508"/>
                    <a:pt x="565" y="31704"/>
                  </a:cubicBezTo>
                  <a:lnTo>
                    <a:pt x="53468" y="794"/>
                  </a:lnTo>
                  <a:cubicBezTo>
                    <a:pt x="53392" y="522"/>
                    <a:pt x="53305" y="261"/>
                    <a:pt x="53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3445075" y="781700"/>
              <a:ext cx="1363050" cy="808050"/>
            </a:xfrm>
            <a:custGeom>
              <a:avLst/>
              <a:gdLst/>
              <a:ahLst/>
              <a:cxnLst/>
              <a:rect l="l" t="t" r="r" b="b"/>
              <a:pathLst>
                <a:path w="54522" h="32322" extrusionOk="0">
                  <a:moveTo>
                    <a:pt x="54195" y="0"/>
                  </a:moveTo>
                  <a:lnTo>
                    <a:pt x="0" y="31670"/>
                  </a:lnTo>
                  <a:cubicBezTo>
                    <a:pt x="152" y="31887"/>
                    <a:pt x="326" y="32105"/>
                    <a:pt x="488" y="32322"/>
                  </a:cubicBezTo>
                  <a:lnTo>
                    <a:pt x="54521" y="739"/>
                  </a:lnTo>
                  <a:cubicBezTo>
                    <a:pt x="54412" y="489"/>
                    <a:pt x="54304" y="239"/>
                    <a:pt x="5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27"/>
          <p:cNvGrpSpPr/>
          <p:nvPr/>
        </p:nvGrpSpPr>
        <p:grpSpPr>
          <a:xfrm>
            <a:off x="195946" y="1359945"/>
            <a:ext cx="8386534" cy="1725347"/>
            <a:chOff x="195946" y="1359945"/>
            <a:chExt cx="8386534" cy="1725347"/>
          </a:xfrm>
        </p:grpSpPr>
        <p:sp>
          <p:nvSpPr>
            <p:cNvPr id="1575" name="Google Shape;1575;p27"/>
            <p:cNvSpPr/>
            <p:nvPr/>
          </p:nvSpPr>
          <p:spPr>
            <a:xfrm rot="10800000" flipH="1">
              <a:off x="195946" y="2570846"/>
              <a:ext cx="519142" cy="51444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7"/>
            <p:cNvSpPr/>
            <p:nvPr/>
          </p:nvSpPr>
          <p:spPr>
            <a:xfrm rot="10800000" flipH="1">
              <a:off x="8428898" y="1359945"/>
              <a:ext cx="153582" cy="15218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7" name="Google Shape;1577;p27"/>
          <p:cNvGrpSpPr/>
          <p:nvPr/>
        </p:nvGrpSpPr>
        <p:grpSpPr>
          <a:xfrm rot="10800000" flipH="1">
            <a:off x="2119149" y="177649"/>
            <a:ext cx="5381929" cy="4774550"/>
            <a:chOff x="1406011" y="-8"/>
            <a:chExt cx="5381929" cy="4774550"/>
          </a:xfrm>
        </p:grpSpPr>
        <p:grpSp>
          <p:nvGrpSpPr>
            <p:cNvPr id="1578" name="Google Shape;1578;p27"/>
            <p:cNvGrpSpPr/>
            <p:nvPr/>
          </p:nvGrpSpPr>
          <p:grpSpPr>
            <a:xfrm>
              <a:off x="5638136" y="-8"/>
              <a:ext cx="1149804" cy="152175"/>
              <a:chOff x="4023950" y="4467825"/>
              <a:chExt cx="2132426" cy="282224"/>
            </a:xfrm>
          </p:grpSpPr>
          <p:sp>
            <p:nvSpPr>
              <p:cNvPr id="1579" name="Google Shape;1579;p27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7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7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3" name="Google Shape;1593;p27"/>
            <p:cNvGrpSpPr/>
            <p:nvPr/>
          </p:nvGrpSpPr>
          <p:grpSpPr>
            <a:xfrm>
              <a:off x="1406011" y="4622367"/>
              <a:ext cx="1149804" cy="152175"/>
              <a:chOff x="4023950" y="4467825"/>
              <a:chExt cx="2132426" cy="282224"/>
            </a:xfrm>
          </p:grpSpPr>
          <p:sp>
            <p:nvSpPr>
              <p:cNvPr id="1594" name="Google Shape;1594;p27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7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8" name="Google Shape;1608;p27"/>
          <p:cNvGrpSpPr/>
          <p:nvPr/>
        </p:nvGrpSpPr>
        <p:grpSpPr>
          <a:xfrm rot="-8100000">
            <a:off x="8021217" y="2549888"/>
            <a:ext cx="1767807" cy="357778"/>
            <a:chOff x="2725250" y="4674200"/>
            <a:chExt cx="3965825" cy="802625"/>
          </a:xfrm>
        </p:grpSpPr>
        <p:sp>
          <p:nvSpPr>
            <p:cNvPr id="1609" name="Google Shape;1609;p27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27"/>
          <p:cNvGrpSpPr/>
          <p:nvPr/>
        </p:nvGrpSpPr>
        <p:grpSpPr>
          <a:xfrm rot="2700000">
            <a:off x="-168808" y="46463"/>
            <a:ext cx="1767807" cy="357778"/>
            <a:chOff x="2725250" y="4674200"/>
            <a:chExt cx="3965825" cy="802625"/>
          </a:xfrm>
        </p:grpSpPr>
        <p:sp>
          <p:nvSpPr>
            <p:cNvPr id="1627" name="Google Shape;1627;p27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subTitle" idx="1"/>
          </p:nvPr>
        </p:nvSpPr>
        <p:spPr>
          <a:xfrm>
            <a:off x="4537125" y="2972601"/>
            <a:ext cx="30207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2"/>
          </p:nvPr>
        </p:nvSpPr>
        <p:spPr>
          <a:xfrm>
            <a:off x="715100" y="2972601"/>
            <a:ext cx="3020700" cy="14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3"/>
          </p:nvPr>
        </p:nvSpPr>
        <p:spPr>
          <a:xfrm>
            <a:off x="715100" y="2475150"/>
            <a:ext cx="3020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subTitle" idx="4"/>
          </p:nvPr>
        </p:nvSpPr>
        <p:spPr>
          <a:xfrm>
            <a:off x="4537127" y="2475150"/>
            <a:ext cx="3020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7844574" y="-362878"/>
            <a:ext cx="1682708" cy="1296321"/>
          </a:xfrm>
          <a:custGeom>
            <a:avLst/>
            <a:gdLst/>
            <a:ahLst/>
            <a:cxnLst/>
            <a:rect l="l" t="t" r="r" b="b"/>
            <a:pathLst>
              <a:path w="16890" h="13012" extrusionOk="0">
                <a:moveTo>
                  <a:pt x="0" y="0"/>
                </a:moveTo>
                <a:cubicBezTo>
                  <a:pt x="891" y="7332"/>
                  <a:pt x="7136" y="13012"/>
                  <a:pt x="14706" y="13012"/>
                </a:cubicBezTo>
                <a:lnTo>
                  <a:pt x="16889" y="13012"/>
                </a:lnTo>
                <a:lnTo>
                  <a:pt x="168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5"/>
          <p:cNvGrpSpPr/>
          <p:nvPr/>
        </p:nvGrpSpPr>
        <p:grpSpPr>
          <a:xfrm>
            <a:off x="-863825" y="2062775"/>
            <a:ext cx="11061100" cy="3811325"/>
            <a:chOff x="-863825" y="2062775"/>
            <a:chExt cx="11061100" cy="3811325"/>
          </a:xfrm>
        </p:grpSpPr>
        <p:grpSp>
          <p:nvGrpSpPr>
            <p:cNvPr id="225" name="Google Shape;225;p5"/>
            <p:cNvGrpSpPr/>
            <p:nvPr/>
          </p:nvGrpSpPr>
          <p:grpSpPr>
            <a:xfrm>
              <a:off x="-863825" y="4310675"/>
              <a:ext cx="1578925" cy="1563425"/>
              <a:chOff x="3292725" y="328550"/>
              <a:chExt cx="1578925" cy="1563425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5"/>
            <p:cNvGrpSpPr/>
            <p:nvPr/>
          </p:nvGrpSpPr>
          <p:grpSpPr>
            <a:xfrm>
              <a:off x="8618350" y="2062775"/>
              <a:ext cx="1578925" cy="1563425"/>
              <a:chOff x="3292725" y="328550"/>
              <a:chExt cx="1578925" cy="1563425"/>
            </a:xfrm>
          </p:grpSpPr>
          <p:sp>
            <p:nvSpPr>
              <p:cNvPr id="244" name="Google Shape;244;p5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5"/>
          <p:cNvGrpSpPr/>
          <p:nvPr/>
        </p:nvGrpSpPr>
        <p:grpSpPr>
          <a:xfrm>
            <a:off x="5638136" y="76192"/>
            <a:ext cx="1149804" cy="152175"/>
            <a:chOff x="4023950" y="4467825"/>
            <a:chExt cx="2132426" cy="282224"/>
          </a:xfrm>
        </p:grpSpPr>
        <p:sp>
          <p:nvSpPr>
            <p:cNvPr id="262" name="Google Shape;262;p5"/>
            <p:cNvSpPr/>
            <p:nvPr/>
          </p:nvSpPr>
          <p:spPr>
            <a:xfrm>
              <a:off x="4023950" y="4684751"/>
              <a:ext cx="65300" cy="65298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370" y="0"/>
                  </a:moveTo>
                  <a:cubicBezTo>
                    <a:pt x="163" y="0"/>
                    <a:pt x="0" y="174"/>
                    <a:pt x="0" y="370"/>
                  </a:cubicBezTo>
                  <a:cubicBezTo>
                    <a:pt x="0" y="576"/>
                    <a:pt x="163" y="739"/>
                    <a:pt x="370" y="739"/>
                  </a:cubicBezTo>
                  <a:cubicBezTo>
                    <a:pt x="575" y="739"/>
                    <a:pt x="739" y="576"/>
                    <a:pt x="739" y="370"/>
                  </a:cubicBezTo>
                  <a:cubicBezTo>
                    <a:pt x="739" y="174"/>
                    <a:pt x="57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368383" y="4684751"/>
              <a:ext cx="65388" cy="65298"/>
            </a:xfrm>
            <a:custGeom>
              <a:avLst/>
              <a:gdLst/>
              <a:ahLst/>
              <a:cxnLst/>
              <a:rect l="l" t="t" r="r" b="b"/>
              <a:pathLst>
                <a:path w="740" h="739" extrusionOk="0">
                  <a:moveTo>
                    <a:pt x="370" y="0"/>
                  </a:moveTo>
                  <a:cubicBezTo>
                    <a:pt x="164" y="0"/>
                    <a:pt x="1" y="174"/>
                    <a:pt x="1" y="370"/>
                  </a:cubicBezTo>
                  <a:cubicBezTo>
                    <a:pt x="1" y="576"/>
                    <a:pt x="164" y="739"/>
                    <a:pt x="370" y="739"/>
                  </a:cubicBezTo>
                  <a:cubicBezTo>
                    <a:pt x="577" y="739"/>
                    <a:pt x="739" y="576"/>
                    <a:pt x="739" y="370"/>
                  </a:cubicBezTo>
                  <a:cubicBezTo>
                    <a:pt x="739" y="174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712992" y="4684751"/>
              <a:ext cx="65300" cy="65298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370" y="0"/>
                  </a:moveTo>
                  <a:cubicBezTo>
                    <a:pt x="163" y="0"/>
                    <a:pt x="0" y="174"/>
                    <a:pt x="0" y="370"/>
                  </a:cubicBezTo>
                  <a:cubicBezTo>
                    <a:pt x="0" y="576"/>
                    <a:pt x="163" y="739"/>
                    <a:pt x="370" y="739"/>
                  </a:cubicBezTo>
                  <a:cubicBezTo>
                    <a:pt x="575" y="739"/>
                    <a:pt x="739" y="576"/>
                    <a:pt x="739" y="370"/>
                  </a:cubicBezTo>
                  <a:cubicBezTo>
                    <a:pt x="739" y="174"/>
                    <a:pt x="57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5057425" y="4684751"/>
              <a:ext cx="65388" cy="65298"/>
            </a:xfrm>
            <a:custGeom>
              <a:avLst/>
              <a:gdLst/>
              <a:ahLst/>
              <a:cxnLst/>
              <a:rect l="l" t="t" r="r" b="b"/>
              <a:pathLst>
                <a:path w="740" h="739" extrusionOk="0">
                  <a:moveTo>
                    <a:pt x="370" y="0"/>
                  </a:moveTo>
                  <a:cubicBezTo>
                    <a:pt x="164" y="0"/>
                    <a:pt x="1" y="174"/>
                    <a:pt x="1" y="370"/>
                  </a:cubicBezTo>
                  <a:cubicBezTo>
                    <a:pt x="1" y="576"/>
                    <a:pt x="164" y="739"/>
                    <a:pt x="370" y="739"/>
                  </a:cubicBezTo>
                  <a:cubicBezTo>
                    <a:pt x="577" y="739"/>
                    <a:pt x="739" y="576"/>
                    <a:pt x="739" y="370"/>
                  </a:cubicBezTo>
                  <a:cubicBezTo>
                    <a:pt x="739" y="174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402034" y="4684751"/>
              <a:ext cx="65300" cy="65298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370" y="0"/>
                  </a:moveTo>
                  <a:cubicBezTo>
                    <a:pt x="163" y="0"/>
                    <a:pt x="0" y="174"/>
                    <a:pt x="0" y="370"/>
                  </a:cubicBezTo>
                  <a:cubicBezTo>
                    <a:pt x="0" y="576"/>
                    <a:pt x="163" y="739"/>
                    <a:pt x="370" y="739"/>
                  </a:cubicBezTo>
                  <a:cubicBezTo>
                    <a:pt x="575" y="739"/>
                    <a:pt x="739" y="576"/>
                    <a:pt x="739" y="370"/>
                  </a:cubicBezTo>
                  <a:cubicBezTo>
                    <a:pt x="739" y="174"/>
                    <a:pt x="57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746467" y="4684751"/>
              <a:ext cx="65388" cy="65298"/>
            </a:xfrm>
            <a:custGeom>
              <a:avLst/>
              <a:gdLst/>
              <a:ahLst/>
              <a:cxnLst/>
              <a:rect l="l" t="t" r="r" b="b"/>
              <a:pathLst>
                <a:path w="740" h="739" extrusionOk="0">
                  <a:moveTo>
                    <a:pt x="370" y="0"/>
                  </a:moveTo>
                  <a:cubicBezTo>
                    <a:pt x="164" y="0"/>
                    <a:pt x="1" y="174"/>
                    <a:pt x="1" y="370"/>
                  </a:cubicBezTo>
                  <a:cubicBezTo>
                    <a:pt x="1" y="576"/>
                    <a:pt x="164" y="739"/>
                    <a:pt x="370" y="739"/>
                  </a:cubicBezTo>
                  <a:cubicBezTo>
                    <a:pt x="577" y="739"/>
                    <a:pt x="739" y="576"/>
                    <a:pt x="739" y="370"/>
                  </a:cubicBezTo>
                  <a:cubicBezTo>
                    <a:pt x="739" y="174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091076" y="4684751"/>
              <a:ext cx="65300" cy="65298"/>
            </a:xfrm>
            <a:custGeom>
              <a:avLst/>
              <a:gdLst/>
              <a:ahLst/>
              <a:cxnLst/>
              <a:rect l="l" t="t" r="r" b="b"/>
              <a:pathLst>
                <a:path w="739" h="739" extrusionOk="0">
                  <a:moveTo>
                    <a:pt x="370" y="0"/>
                  </a:moveTo>
                  <a:cubicBezTo>
                    <a:pt x="163" y="0"/>
                    <a:pt x="0" y="174"/>
                    <a:pt x="0" y="370"/>
                  </a:cubicBezTo>
                  <a:cubicBezTo>
                    <a:pt x="0" y="576"/>
                    <a:pt x="163" y="739"/>
                    <a:pt x="370" y="739"/>
                  </a:cubicBezTo>
                  <a:cubicBezTo>
                    <a:pt x="575" y="739"/>
                    <a:pt x="739" y="576"/>
                    <a:pt x="739" y="370"/>
                  </a:cubicBezTo>
                  <a:cubicBezTo>
                    <a:pt x="739" y="174"/>
                    <a:pt x="575" y="0"/>
                    <a:pt x="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023950" y="4467825"/>
              <a:ext cx="65300" cy="65386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70" y="1"/>
                  </a:moveTo>
                  <a:cubicBezTo>
                    <a:pt x="163" y="1"/>
                    <a:pt x="0" y="164"/>
                    <a:pt x="0" y="370"/>
                  </a:cubicBezTo>
                  <a:cubicBezTo>
                    <a:pt x="0" y="566"/>
                    <a:pt x="163" y="739"/>
                    <a:pt x="370" y="739"/>
                  </a:cubicBezTo>
                  <a:cubicBezTo>
                    <a:pt x="575" y="739"/>
                    <a:pt x="739" y="566"/>
                    <a:pt x="739" y="370"/>
                  </a:cubicBezTo>
                  <a:cubicBezTo>
                    <a:pt x="739" y="164"/>
                    <a:pt x="57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368383" y="4467825"/>
              <a:ext cx="65388" cy="65386"/>
            </a:xfrm>
            <a:custGeom>
              <a:avLst/>
              <a:gdLst/>
              <a:ahLst/>
              <a:cxnLst/>
              <a:rect l="l" t="t" r="r" b="b"/>
              <a:pathLst>
                <a:path w="740" h="740" extrusionOk="0">
                  <a:moveTo>
                    <a:pt x="370" y="1"/>
                  </a:moveTo>
                  <a:cubicBezTo>
                    <a:pt x="164" y="1"/>
                    <a:pt x="1" y="164"/>
                    <a:pt x="1" y="370"/>
                  </a:cubicBezTo>
                  <a:cubicBezTo>
                    <a:pt x="1" y="566"/>
                    <a:pt x="164" y="739"/>
                    <a:pt x="370" y="739"/>
                  </a:cubicBezTo>
                  <a:cubicBezTo>
                    <a:pt x="577" y="739"/>
                    <a:pt x="739" y="566"/>
                    <a:pt x="739" y="370"/>
                  </a:cubicBezTo>
                  <a:cubicBezTo>
                    <a:pt x="739" y="164"/>
                    <a:pt x="577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712992" y="4467825"/>
              <a:ext cx="65300" cy="65386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70" y="1"/>
                  </a:moveTo>
                  <a:cubicBezTo>
                    <a:pt x="163" y="1"/>
                    <a:pt x="0" y="164"/>
                    <a:pt x="0" y="370"/>
                  </a:cubicBezTo>
                  <a:cubicBezTo>
                    <a:pt x="0" y="566"/>
                    <a:pt x="163" y="739"/>
                    <a:pt x="370" y="739"/>
                  </a:cubicBezTo>
                  <a:cubicBezTo>
                    <a:pt x="575" y="739"/>
                    <a:pt x="739" y="566"/>
                    <a:pt x="739" y="370"/>
                  </a:cubicBezTo>
                  <a:cubicBezTo>
                    <a:pt x="739" y="164"/>
                    <a:pt x="57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057425" y="4467825"/>
              <a:ext cx="65388" cy="65386"/>
            </a:xfrm>
            <a:custGeom>
              <a:avLst/>
              <a:gdLst/>
              <a:ahLst/>
              <a:cxnLst/>
              <a:rect l="l" t="t" r="r" b="b"/>
              <a:pathLst>
                <a:path w="740" h="740" extrusionOk="0">
                  <a:moveTo>
                    <a:pt x="370" y="1"/>
                  </a:moveTo>
                  <a:cubicBezTo>
                    <a:pt x="164" y="1"/>
                    <a:pt x="1" y="164"/>
                    <a:pt x="1" y="370"/>
                  </a:cubicBezTo>
                  <a:cubicBezTo>
                    <a:pt x="1" y="566"/>
                    <a:pt x="164" y="739"/>
                    <a:pt x="370" y="739"/>
                  </a:cubicBezTo>
                  <a:cubicBezTo>
                    <a:pt x="577" y="739"/>
                    <a:pt x="739" y="566"/>
                    <a:pt x="739" y="370"/>
                  </a:cubicBezTo>
                  <a:cubicBezTo>
                    <a:pt x="739" y="164"/>
                    <a:pt x="577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402034" y="4467825"/>
              <a:ext cx="65300" cy="65386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70" y="1"/>
                  </a:moveTo>
                  <a:cubicBezTo>
                    <a:pt x="163" y="1"/>
                    <a:pt x="0" y="164"/>
                    <a:pt x="0" y="370"/>
                  </a:cubicBezTo>
                  <a:cubicBezTo>
                    <a:pt x="0" y="566"/>
                    <a:pt x="163" y="739"/>
                    <a:pt x="370" y="739"/>
                  </a:cubicBezTo>
                  <a:cubicBezTo>
                    <a:pt x="575" y="739"/>
                    <a:pt x="739" y="566"/>
                    <a:pt x="739" y="370"/>
                  </a:cubicBezTo>
                  <a:cubicBezTo>
                    <a:pt x="739" y="164"/>
                    <a:pt x="57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746467" y="4467825"/>
              <a:ext cx="65388" cy="65386"/>
            </a:xfrm>
            <a:custGeom>
              <a:avLst/>
              <a:gdLst/>
              <a:ahLst/>
              <a:cxnLst/>
              <a:rect l="l" t="t" r="r" b="b"/>
              <a:pathLst>
                <a:path w="740" h="740" extrusionOk="0">
                  <a:moveTo>
                    <a:pt x="370" y="1"/>
                  </a:moveTo>
                  <a:cubicBezTo>
                    <a:pt x="164" y="1"/>
                    <a:pt x="1" y="164"/>
                    <a:pt x="1" y="370"/>
                  </a:cubicBezTo>
                  <a:cubicBezTo>
                    <a:pt x="1" y="566"/>
                    <a:pt x="164" y="739"/>
                    <a:pt x="370" y="739"/>
                  </a:cubicBezTo>
                  <a:cubicBezTo>
                    <a:pt x="577" y="739"/>
                    <a:pt x="739" y="566"/>
                    <a:pt x="739" y="370"/>
                  </a:cubicBezTo>
                  <a:cubicBezTo>
                    <a:pt x="739" y="164"/>
                    <a:pt x="577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6091076" y="4467825"/>
              <a:ext cx="65300" cy="65386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70" y="1"/>
                  </a:moveTo>
                  <a:cubicBezTo>
                    <a:pt x="163" y="1"/>
                    <a:pt x="0" y="164"/>
                    <a:pt x="0" y="370"/>
                  </a:cubicBezTo>
                  <a:cubicBezTo>
                    <a:pt x="0" y="566"/>
                    <a:pt x="163" y="739"/>
                    <a:pt x="370" y="739"/>
                  </a:cubicBezTo>
                  <a:cubicBezTo>
                    <a:pt x="575" y="739"/>
                    <a:pt x="739" y="566"/>
                    <a:pt x="739" y="370"/>
                  </a:cubicBezTo>
                  <a:cubicBezTo>
                    <a:pt x="739" y="164"/>
                    <a:pt x="57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5"/>
          <p:cNvGrpSpPr/>
          <p:nvPr/>
        </p:nvGrpSpPr>
        <p:grpSpPr>
          <a:xfrm rot="10800000">
            <a:off x="8460279" y="1126751"/>
            <a:ext cx="451306" cy="742728"/>
            <a:chOff x="8359154" y="4013301"/>
            <a:chExt cx="451306" cy="742728"/>
          </a:xfrm>
        </p:grpSpPr>
        <p:sp>
          <p:nvSpPr>
            <p:cNvPr id="277" name="Google Shape;277;p5"/>
            <p:cNvSpPr/>
            <p:nvPr/>
          </p:nvSpPr>
          <p:spPr>
            <a:xfrm>
              <a:off x="8359154" y="4460973"/>
              <a:ext cx="297739" cy="29505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6901" y="4013301"/>
              <a:ext cx="153559" cy="15218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5"/>
          <p:cNvGrpSpPr/>
          <p:nvPr/>
        </p:nvGrpSpPr>
        <p:grpSpPr>
          <a:xfrm rot="8100000" flipH="1">
            <a:off x="6788592" y="4702138"/>
            <a:ext cx="1767807" cy="357778"/>
            <a:chOff x="2725250" y="4674200"/>
            <a:chExt cx="3965825" cy="802625"/>
          </a:xfrm>
        </p:grpSpPr>
        <p:sp>
          <p:nvSpPr>
            <p:cNvPr id="280" name="Google Shape;280;p5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372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720000" y="1863900"/>
            <a:ext cx="4237200" cy="2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7"/>
          <p:cNvSpPr>
            <a:spLocks noGrp="1"/>
          </p:cNvSpPr>
          <p:nvPr>
            <p:ph type="pic" idx="2"/>
          </p:nvPr>
        </p:nvSpPr>
        <p:spPr>
          <a:xfrm>
            <a:off x="5433700" y="1074150"/>
            <a:ext cx="2995200" cy="299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44" name="Google Shape;344;p7"/>
          <p:cNvGrpSpPr/>
          <p:nvPr/>
        </p:nvGrpSpPr>
        <p:grpSpPr>
          <a:xfrm>
            <a:off x="-19199" y="-362878"/>
            <a:ext cx="9546481" cy="5525566"/>
            <a:chOff x="-19199" y="-362878"/>
            <a:chExt cx="9546481" cy="5525566"/>
          </a:xfrm>
        </p:grpSpPr>
        <p:sp>
          <p:nvSpPr>
            <p:cNvPr id="345" name="Google Shape;345;p7"/>
            <p:cNvSpPr/>
            <p:nvPr/>
          </p:nvSpPr>
          <p:spPr>
            <a:xfrm>
              <a:off x="7844574" y="-362878"/>
              <a:ext cx="1682708" cy="1296321"/>
            </a:xfrm>
            <a:custGeom>
              <a:avLst/>
              <a:gdLst/>
              <a:ahLst/>
              <a:cxnLst/>
              <a:rect l="l" t="t" r="r" b="b"/>
              <a:pathLst>
                <a:path w="16890" h="13012" extrusionOk="0">
                  <a:moveTo>
                    <a:pt x="0" y="0"/>
                  </a:moveTo>
                  <a:cubicBezTo>
                    <a:pt x="891" y="7332"/>
                    <a:pt x="7136" y="13012"/>
                    <a:pt x="14706" y="13012"/>
                  </a:cubicBezTo>
                  <a:lnTo>
                    <a:pt x="16889" y="13012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-19199" y="4389176"/>
              <a:ext cx="855412" cy="773512"/>
            </a:xfrm>
            <a:custGeom>
              <a:avLst/>
              <a:gdLst/>
              <a:ahLst/>
              <a:cxnLst/>
              <a:rect l="l" t="t" r="r" b="b"/>
              <a:pathLst>
                <a:path w="17693" h="15999" extrusionOk="0">
                  <a:moveTo>
                    <a:pt x="1" y="1"/>
                  </a:moveTo>
                  <a:lnTo>
                    <a:pt x="1" y="15998"/>
                  </a:lnTo>
                  <a:lnTo>
                    <a:pt x="17693" y="15998"/>
                  </a:lnTo>
                  <a:lnTo>
                    <a:pt x="17693" y="14815"/>
                  </a:lnTo>
                  <a:cubicBezTo>
                    <a:pt x="17693" y="6626"/>
                    <a:pt x="11068" y="1"/>
                    <a:pt x="2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7"/>
          <p:cNvGrpSpPr/>
          <p:nvPr/>
        </p:nvGrpSpPr>
        <p:grpSpPr>
          <a:xfrm rot="-8100000">
            <a:off x="5212092" y="4820613"/>
            <a:ext cx="1767807" cy="357778"/>
            <a:chOff x="2725250" y="4674200"/>
            <a:chExt cx="3965825" cy="802625"/>
          </a:xfrm>
        </p:grpSpPr>
        <p:sp>
          <p:nvSpPr>
            <p:cNvPr id="348" name="Google Shape;348;p7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67" name="Google Shape;367;p8"/>
          <p:cNvGrpSpPr/>
          <p:nvPr/>
        </p:nvGrpSpPr>
        <p:grpSpPr>
          <a:xfrm>
            <a:off x="-863825" y="2062775"/>
            <a:ext cx="11061100" cy="3811325"/>
            <a:chOff x="-863825" y="2062775"/>
            <a:chExt cx="11061100" cy="3811325"/>
          </a:xfrm>
        </p:grpSpPr>
        <p:grpSp>
          <p:nvGrpSpPr>
            <p:cNvPr id="368" name="Google Shape;368;p8"/>
            <p:cNvGrpSpPr/>
            <p:nvPr/>
          </p:nvGrpSpPr>
          <p:grpSpPr>
            <a:xfrm>
              <a:off x="-863825" y="4310675"/>
              <a:ext cx="1578925" cy="1563425"/>
              <a:chOff x="3292725" y="328550"/>
              <a:chExt cx="1578925" cy="1563425"/>
            </a:xfrm>
          </p:grpSpPr>
          <p:sp>
            <p:nvSpPr>
              <p:cNvPr id="369" name="Google Shape;369;p8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8"/>
            <p:cNvGrpSpPr/>
            <p:nvPr/>
          </p:nvGrpSpPr>
          <p:grpSpPr>
            <a:xfrm>
              <a:off x="8618350" y="2062775"/>
              <a:ext cx="1578925" cy="1563425"/>
              <a:chOff x="3292725" y="328550"/>
              <a:chExt cx="1578925" cy="1563425"/>
            </a:xfrm>
          </p:grpSpPr>
          <p:sp>
            <p:nvSpPr>
              <p:cNvPr id="387" name="Google Shape;387;p8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4" name="Google Shape;404;p8"/>
          <p:cNvGrpSpPr/>
          <p:nvPr/>
        </p:nvGrpSpPr>
        <p:grpSpPr>
          <a:xfrm>
            <a:off x="-85489" y="-362878"/>
            <a:ext cx="9612771" cy="1313436"/>
            <a:chOff x="-85489" y="-362878"/>
            <a:chExt cx="9612771" cy="1313436"/>
          </a:xfrm>
        </p:grpSpPr>
        <p:sp>
          <p:nvSpPr>
            <p:cNvPr id="405" name="Google Shape;405;p8"/>
            <p:cNvSpPr/>
            <p:nvPr/>
          </p:nvSpPr>
          <p:spPr>
            <a:xfrm>
              <a:off x="7844574" y="-362878"/>
              <a:ext cx="1682708" cy="1296321"/>
            </a:xfrm>
            <a:custGeom>
              <a:avLst/>
              <a:gdLst/>
              <a:ahLst/>
              <a:cxnLst/>
              <a:rect l="l" t="t" r="r" b="b"/>
              <a:pathLst>
                <a:path w="16890" h="13012" extrusionOk="0">
                  <a:moveTo>
                    <a:pt x="0" y="0"/>
                  </a:moveTo>
                  <a:cubicBezTo>
                    <a:pt x="891" y="7332"/>
                    <a:pt x="7136" y="13012"/>
                    <a:pt x="14706" y="13012"/>
                  </a:cubicBezTo>
                  <a:lnTo>
                    <a:pt x="16889" y="13012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 rot="5400000">
              <a:off x="-134642" y="-27058"/>
              <a:ext cx="1026769" cy="928462"/>
            </a:xfrm>
            <a:custGeom>
              <a:avLst/>
              <a:gdLst/>
              <a:ahLst/>
              <a:cxnLst/>
              <a:rect l="l" t="t" r="r" b="b"/>
              <a:pathLst>
                <a:path w="17693" h="15999" extrusionOk="0">
                  <a:moveTo>
                    <a:pt x="1" y="1"/>
                  </a:moveTo>
                  <a:lnTo>
                    <a:pt x="1" y="15998"/>
                  </a:lnTo>
                  <a:lnTo>
                    <a:pt x="17693" y="15998"/>
                  </a:lnTo>
                  <a:lnTo>
                    <a:pt x="17693" y="14815"/>
                  </a:lnTo>
                  <a:cubicBezTo>
                    <a:pt x="17693" y="6626"/>
                    <a:pt x="11068" y="1"/>
                    <a:pt x="2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8"/>
          <p:cNvGrpSpPr/>
          <p:nvPr/>
        </p:nvGrpSpPr>
        <p:grpSpPr>
          <a:xfrm rot="8100000" flipH="1">
            <a:off x="-736158" y="2392863"/>
            <a:ext cx="1767807" cy="357778"/>
            <a:chOff x="2725250" y="4674200"/>
            <a:chExt cx="3965825" cy="802625"/>
          </a:xfrm>
        </p:grpSpPr>
        <p:sp>
          <p:nvSpPr>
            <p:cNvPr id="408" name="Google Shape;408;p8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8"/>
          <p:cNvGrpSpPr/>
          <p:nvPr/>
        </p:nvGrpSpPr>
        <p:grpSpPr>
          <a:xfrm>
            <a:off x="1832611" y="76192"/>
            <a:ext cx="5409504" cy="4774550"/>
            <a:chOff x="1832611" y="-8"/>
            <a:chExt cx="5409504" cy="4774550"/>
          </a:xfrm>
        </p:grpSpPr>
        <p:grpSp>
          <p:nvGrpSpPr>
            <p:cNvPr id="426" name="Google Shape;426;p8"/>
            <p:cNvGrpSpPr/>
            <p:nvPr/>
          </p:nvGrpSpPr>
          <p:grpSpPr>
            <a:xfrm>
              <a:off x="6092311" y="4622367"/>
              <a:ext cx="1149804" cy="152175"/>
              <a:chOff x="4023950" y="4467825"/>
              <a:chExt cx="2132426" cy="282224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8"/>
            <p:cNvGrpSpPr/>
            <p:nvPr/>
          </p:nvGrpSpPr>
          <p:grpSpPr>
            <a:xfrm>
              <a:off x="1832611" y="-8"/>
              <a:ext cx="1149804" cy="152175"/>
              <a:chOff x="4023950" y="4467825"/>
              <a:chExt cx="2132426" cy="282224"/>
            </a:xfrm>
          </p:grpSpPr>
          <p:sp>
            <p:nvSpPr>
              <p:cNvPr id="442" name="Google Shape;442;p8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8" name="Google Shape;458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9"/>
          <p:cNvSpPr/>
          <p:nvPr/>
        </p:nvSpPr>
        <p:spPr>
          <a:xfrm>
            <a:off x="7844574" y="-362878"/>
            <a:ext cx="1682708" cy="1296321"/>
          </a:xfrm>
          <a:custGeom>
            <a:avLst/>
            <a:gdLst/>
            <a:ahLst/>
            <a:cxnLst/>
            <a:rect l="l" t="t" r="r" b="b"/>
            <a:pathLst>
              <a:path w="16890" h="13012" extrusionOk="0">
                <a:moveTo>
                  <a:pt x="0" y="0"/>
                </a:moveTo>
                <a:cubicBezTo>
                  <a:pt x="891" y="7332"/>
                  <a:pt x="7136" y="13012"/>
                  <a:pt x="14706" y="13012"/>
                </a:cubicBezTo>
                <a:lnTo>
                  <a:pt x="16889" y="13012"/>
                </a:lnTo>
                <a:lnTo>
                  <a:pt x="168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9"/>
          <p:cNvGrpSpPr/>
          <p:nvPr/>
        </p:nvGrpSpPr>
        <p:grpSpPr>
          <a:xfrm>
            <a:off x="-863825" y="2062775"/>
            <a:ext cx="11061100" cy="3811325"/>
            <a:chOff x="-863825" y="2062775"/>
            <a:chExt cx="11061100" cy="3811325"/>
          </a:xfrm>
        </p:grpSpPr>
        <p:grpSp>
          <p:nvGrpSpPr>
            <p:cNvPr id="461" name="Google Shape;461;p9"/>
            <p:cNvGrpSpPr/>
            <p:nvPr/>
          </p:nvGrpSpPr>
          <p:grpSpPr>
            <a:xfrm>
              <a:off x="-863825" y="4310675"/>
              <a:ext cx="1578925" cy="1563425"/>
              <a:chOff x="3292725" y="328550"/>
              <a:chExt cx="1578925" cy="1563425"/>
            </a:xfrm>
          </p:grpSpPr>
          <p:sp>
            <p:nvSpPr>
              <p:cNvPr id="462" name="Google Shape;462;p9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9"/>
            <p:cNvGrpSpPr/>
            <p:nvPr/>
          </p:nvGrpSpPr>
          <p:grpSpPr>
            <a:xfrm>
              <a:off x="8618350" y="2062775"/>
              <a:ext cx="1578925" cy="1563425"/>
              <a:chOff x="3292725" y="328550"/>
              <a:chExt cx="1578925" cy="1563425"/>
            </a:xfrm>
          </p:grpSpPr>
          <p:sp>
            <p:nvSpPr>
              <p:cNvPr id="480" name="Google Shape;480;p9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7" name="Google Shape;497;p9"/>
          <p:cNvGrpSpPr/>
          <p:nvPr/>
        </p:nvGrpSpPr>
        <p:grpSpPr>
          <a:xfrm rot="8100000" flipH="1">
            <a:off x="6788592" y="4702138"/>
            <a:ext cx="1767807" cy="357778"/>
            <a:chOff x="2725250" y="4674200"/>
            <a:chExt cx="3965825" cy="802625"/>
          </a:xfrm>
        </p:grpSpPr>
        <p:sp>
          <p:nvSpPr>
            <p:cNvPr id="498" name="Google Shape;498;p9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9"/>
          <p:cNvGrpSpPr/>
          <p:nvPr/>
        </p:nvGrpSpPr>
        <p:grpSpPr>
          <a:xfrm>
            <a:off x="489454" y="423276"/>
            <a:ext cx="8422131" cy="4032828"/>
            <a:chOff x="489454" y="423276"/>
            <a:chExt cx="8422131" cy="4032828"/>
          </a:xfrm>
        </p:grpSpPr>
        <p:grpSp>
          <p:nvGrpSpPr>
            <p:cNvPr id="516" name="Google Shape;516;p9"/>
            <p:cNvGrpSpPr/>
            <p:nvPr/>
          </p:nvGrpSpPr>
          <p:grpSpPr>
            <a:xfrm rot="10800000">
              <a:off x="8460279" y="3713376"/>
              <a:ext cx="451306" cy="742728"/>
              <a:chOff x="8359154" y="4013301"/>
              <a:chExt cx="451306" cy="742728"/>
            </a:xfrm>
          </p:grpSpPr>
          <p:sp>
            <p:nvSpPr>
              <p:cNvPr id="517" name="Google Shape;517;p9"/>
              <p:cNvSpPr/>
              <p:nvPr/>
            </p:nvSpPr>
            <p:spPr>
              <a:xfrm>
                <a:off x="8359154" y="4460973"/>
                <a:ext cx="297739" cy="295056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9482" extrusionOk="0">
                    <a:moveTo>
                      <a:pt x="3194" y="0"/>
                    </a:moveTo>
                    <a:lnTo>
                      <a:pt x="3194" y="3161"/>
                    </a:lnTo>
                    <a:lnTo>
                      <a:pt x="1" y="3161"/>
                    </a:lnTo>
                    <a:lnTo>
                      <a:pt x="1" y="6321"/>
                    </a:lnTo>
                    <a:lnTo>
                      <a:pt x="3194" y="6321"/>
                    </a:lnTo>
                    <a:lnTo>
                      <a:pt x="3194" y="9482"/>
                    </a:lnTo>
                    <a:lnTo>
                      <a:pt x="6376" y="9482"/>
                    </a:lnTo>
                    <a:lnTo>
                      <a:pt x="6376" y="6321"/>
                    </a:lnTo>
                    <a:lnTo>
                      <a:pt x="9569" y="6321"/>
                    </a:lnTo>
                    <a:lnTo>
                      <a:pt x="9569" y="3161"/>
                    </a:lnTo>
                    <a:lnTo>
                      <a:pt x="6376" y="3161"/>
                    </a:lnTo>
                    <a:lnTo>
                      <a:pt x="637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8656901" y="4013301"/>
                <a:ext cx="153559" cy="152186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9482" extrusionOk="0">
                    <a:moveTo>
                      <a:pt x="3194" y="0"/>
                    </a:moveTo>
                    <a:lnTo>
                      <a:pt x="3194" y="3161"/>
                    </a:lnTo>
                    <a:lnTo>
                      <a:pt x="1" y="3161"/>
                    </a:lnTo>
                    <a:lnTo>
                      <a:pt x="1" y="6321"/>
                    </a:lnTo>
                    <a:lnTo>
                      <a:pt x="3194" y="6321"/>
                    </a:lnTo>
                    <a:lnTo>
                      <a:pt x="3194" y="9482"/>
                    </a:lnTo>
                    <a:lnTo>
                      <a:pt x="6376" y="9482"/>
                    </a:lnTo>
                    <a:lnTo>
                      <a:pt x="6376" y="6321"/>
                    </a:lnTo>
                    <a:lnTo>
                      <a:pt x="9569" y="6321"/>
                    </a:lnTo>
                    <a:lnTo>
                      <a:pt x="9569" y="3161"/>
                    </a:lnTo>
                    <a:lnTo>
                      <a:pt x="6376" y="3161"/>
                    </a:lnTo>
                    <a:lnTo>
                      <a:pt x="63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" name="Google Shape;519;p9"/>
            <p:cNvGrpSpPr/>
            <p:nvPr/>
          </p:nvGrpSpPr>
          <p:grpSpPr>
            <a:xfrm rot="10800000">
              <a:off x="489454" y="423276"/>
              <a:ext cx="451306" cy="742728"/>
              <a:chOff x="8359154" y="4013301"/>
              <a:chExt cx="451306" cy="742728"/>
            </a:xfrm>
          </p:grpSpPr>
          <p:sp>
            <p:nvSpPr>
              <p:cNvPr id="520" name="Google Shape;520;p9"/>
              <p:cNvSpPr/>
              <p:nvPr/>
            </p:nvSpPr>
            <p:spPr>
              <a:xfrm>
                <a:off x="8359154" y="4460973"/>
                <a:ext cx="297739" cy="295056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9482" extrusionOk="0">
                    <a:moveTo>
                      <a:pt x="3194" y="0"/>
                    </a:moveTo>
                    <a:lnTo>
                      <a:pt x="3194" y="3161"/>
                    </a:lnTo>
                    <a:lnTo>
                      <a:pt x="1" y="3161"/>
                    </a:lnTo>
                    <a:lnTo>
                      <a:pt x="1" y="6321"/>
                    </a:lnTo>
                    <a:lnTo>
                      <a:pt x="3194" y="6321"/>
                    </a:lnTo>
                    <a:lnTo>
                      <a:pt x="3194" y="9482"/>
                    </a:lnTo>
                    <a:lnTo>
                      <a:pt x="6376" y="9482"/>
                    </a:lnTo>
                    <a:lnTo>
                      <a:pt x="6376" y="6321"/>
                    </a:lnTo>
                    <a:lnTo>
                      <a:pt x="9569" y="6321"/>
                    </a:lnTo>
                    <a:lnTo>
                      <a:pt x="9569" y="3161"/>
                    </a:lnTo>
                    <a:lnTo>
                      <a:pt x="6376" y="3161"/>
                    </a:lnTo>
                    <a:lnTo>
                      <a:pt x="637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8656901" y="4013301"/>
                <a:ext cx="153559" cy="152186"/>
              </a:xfrm>
              <a:custGeom>
                <a:avLst/>
                <a:gdLst/>
                <a:ahLst/>
                <a:cxnLst/>
                <a:rect l="l" t="t" r="r" b="b"/>
                <a:pathLst>
                  <a:path w="9569" h="9482" extrusionOk="0">
                    <a:moveTo>
                      <a:pt x="3194" y="0"/>
                    </a:moveTo>
                    <a:lnTo>
                      <a:pt x="3194" y="3161"/>
                    </a:lnTo>
                    <a:lnTo>
                      <a:pt x="1" y="3161"/>
                    </a:lnTo>
                    <a:lnTo>
                      <a:pt x="1" y="6321"/>
                    </a:lnTo>
                    <a:lnTo>
                      <a:pt x="3194" y="6321"/>
                    </a:lnTo>
                    <a:lnTo>
                      <a:pt x="3194" y="9482"/>
                    </a:lnTo>
                    <a:lnTo>
                      <a:pt x="6376" y="9482"/>
                    </a:lnTo>
                    <a:lnTo>
                      <a:pt x="6376" y="6321"/>
                    </a:lnTo>
                    <a:lnTo>
                      <a:pt x="9569" y="6321"/>
                    </a:lnTo>
                    <a:lnTo>
                      <a:pt x="9569" y="3161"/>
                    </a:lnTo>
                    <a:lnTo>
                      <a:pt x="6376" y="3161"/>
                    </a:lnTo>
                    <a:lnTo>
                      <a:pt x="63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"/>
          <p:cNvSpPr txBox="1">
            <a:spLocks noGrp="1"/>
          </p:cNvSpPr>
          <p:nvPr>
            <p:ph type="title" hasCustomPrompt="1"/>
          </p:nvPr>
        </p:nvSpPr>
        <p:spPr>
          <a:xfrm>
            <a:off x="1914900" y="1466250"/>
            <a:ext cx="5314200" cy="13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7" name="Google Shape;527;p11"/>
          <p:cNvSpPr txBox="1">
            <a:spLocks noGrp="1"/>
          </p:cNvSpPr>
          <p:nvPr>
            <p:ph type="subTitle" idx="1"/>
          </p:nvPr>
        </p:nvSpPr>
        <p:spPr>
          <a:xfrm>
            <a:off x="1914900" y="2780850"/>
            <a:ext cx="5314200" cy="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28" name="Google Shape;528;p11"/>
          <p:cNvGrpSpPr/>
          <p:nvPr/>
        </p:nvGrpSpPr>
        <p:grpSpPr>
          <a:xfrm rot="8100000" flipH="1">
            <a:off x="-545083" y="3923563"/>
            <a:ext cx="1767807" cy="357778"/>
            <a:chOff x="2725250" y="4674200"/>
            <a:chExt cx="3965825" cy="802625"/>
          </a:xfrm>
        </p:grpSpPr>
        <p:sp>
          <p:nvSpPr>
            <p:cNvPr id="529" name="Google Shape;529;p11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1"/>
          <p:cNvSpPr/>
          <p:nvPr/>
        </p:nvSpPr>
        <p:spPr>
          <a:xfrm>
            <a:off x="7844574" y="-362878"/>
            <a:ext cx="1682708" cy="1296321"/>
          </a:xfrm>
          <a:custGeom>
            <a:avLst/>
            <a:gdLst/>
            <a:ahLst/>
            <a:cxnLst/>
            <a:rect l="l" t="t" r="r" b="b"/>
            <a:pathLst>
              <a:path w="16890" h="13012" extrusionOk="0">
                <a:moveTo>
                  <a:pt x="0" y="0"/>
                </a:moveTo>
                <a:cubicBezTo>
                  <a:pt x="891" y="7332"/>
                  <a:pt x="7136" y="13012"/>
                  <a:pt x="14706" y="13012"/>
                </a:cubicBezTo>
                <a:lnTo>
                  <a:pt x="16889" y="13012"/>
                </a:lnTo>
                <a:lnTo>
                  <a:pt x="168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11"/>
          <p:cNvGrpSpPr/>
          <p:nvPr/>
        </p:nvGrpSpPr>
        <p:grpSpPr>
          <a:xfrm>
            <a:off x="1832611" y="76192"/>
            <a:ext cx="5409504" cy="4774550"/>
            <a:chOff x="1832611" y="-8"/>
            <a:chExt cx="5409504" cy="4774550"/>
          </a:xfrm>
        </p:grpSpPr>
        <p:grpSp>
          <p:nvGrpSpPr>
            <p:cNvPr id="548" name="Google Shape;548;p11"/>
            <p:cNvGrpSpPr/>
            <p:nvPr/>
          </p:nvGrpSpPr>
          <p:grpSpPr>
            <a:xfrm>
              <a:off x="6092311" y="4622367"/>
              <a:ext cx="1149804" cy="152175"/>
              <a:chOff x="4023950" y="4467825"/>
              <a:chExt cx="2132426" cy="282224"/>
            </a:xfrm>
          </p:grpSpPr>
          <p:sp>
            <p:nvSpPr>
              <p:cNvPr id="549" name="Google Shape;549;p11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11"/>
            <p:cNvGrpSpPr/>
            <p:nvPr/>
          </p:nvGrpSpPr>
          <p:grpSpPr>
            <a:xfrm>
              <a:off x="1832611" y="-8"/>
              <a:ext cx="1149804" cy="152175"/>
              <a:chOff x="4023950" y="4467825"/>
              <a:chExt cx="2132426" cy="282224"/>
            </a:xfrm>
          </p:grpSpPr>
          <p:sp>
            <p:nvSpPr>
              <p:cNvPr id="564" name="Google Shape;564;p11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11"/>
          <p:cNvGrpSpPr/>
          <p:nvPr/>
        </p:nvGrpSpPr>
        <p:grpSpPr>
          <a:xfrm>
            <a:off x="-863837" y="1127900"/>
            <a:ext cx="10800817" cy="4916155"/>
            <a:chOff x="-863837" y="1127900"/>
            <a:chExt cx="10800817" cy="4916155"/>
          </a:xfrm>
        </p:grpSpPr>
        <p:grpSp>
          <p:nvGrpSpPr>
            <p:cNvPr id="579" name="Google Shape;579;p11"/>
            <p:cNvGrpSpPr/>
            <p:nvPr/>
          </p:nvGrpSpPr>
          <p:grpSpPr>
            <a:xfrm>
              <a:off x="-863837" y="1127900"/>
              <a:ext cx="1578925" cy="1563425"/>
              <a:chOff x="3292725" y="328550"/>
              <a:chExt cx="1578925" cy="1563425"/>
            </a:xfrm>
          </p:grpSpPr>
          <p:sp>
            <p:nvSpPr>
              <p:cNvPr id="580" name="Google Shape;580;p11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1"/>
            <p:cNvGrpSpPr/>
            <p:nvPr/>
          </p:nvGrpSpPr>
          <p:grpSpPr>
            <a:xfrm rot="-5084319">
              <a:off x="8296684" y="4404502"/>
              <a:ext cx="1578946" cy="1563446"/>
              <a:chOff x="3292725" y="328550"/>
              <a:chExt cx="1578925" cy="1563425"/>
            </a:xfrm>
          </p:grpSpPr>
          <p:sp>
            <p:nvSpPr>
              <p:cNvPr id="598" name="Google Shape;598;p11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11"/>
          <p:cNvGrpSpPr/>
          <p:nvPr/>
        </p:nvGrpSpPr>
        <p:grpSpPr>
          <a:xfrm rot="10800000">
            <a:off x="778854" y="385176"/>
            <a:ext cx="451306" cy="742728"/>
            <a:chOff x="8359154" y="4013301"/>
            <a:chExt cx="451306" cy="742728"/>
          </a:xfrm>
        </p:grpSpPr>
        <p:sp>
          <p:nvSpPr>
            <p:cNvPr id="616" name="Google Shape;616;p11"/>
            <p:cNvSpPr/>
            <p:nvPr/>
          </p:nvSpPr>
          <p:spPr>
            <a:xfrm>
              <a:off x="8359154" y="4460973"/>
              <a:ext cx="297739" cy="29505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8656901" y="4013301"/>
              <a:ext cx="153559" cy="152186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2" hasCustomPrompt="1"/>
          </p:nvPr>
        </p:nvSpPr>
        <p:spPr>
          <a:xfrm>
            <a:off x="949775" y="1553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3" hasCustomPrompt="1"/>
          </p:nvPr>
        </p:nvSpPr>
        <p:spPr>
          <a:xfrm>
            <a:off x="949775" y="32916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4" hasCustomPrompt="1"/>
          </p:nvPr>
        </p:nvSpPr>
        <p:spPr>
          <a:xfrm>
            <a:off x="3669138" y="1553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5" hasCustomPrompt="1"/>
          </p:nvPr>
        </p:nvSpPr>
        <p:spPr>
          <a:xfrm>
            <a:off x="3669138" y="32916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6" hasCustomPrompt="1"/>
          </p:nvPr>
        </p:nvSpPr>
        <p:spPr>
          <a:xfrm>
            <a:off x="6388500" y="1553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title" idx="7" hasCustomPrompt="1"/>
          </p:nvPr>
        </p:nvSpPr>
        <p:spPr>
          <a:xfrm>
            <a:off x="6388500" y="32916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1"/>
          </p:nvPr>
        </p:nvSpPr>
        <p:spPr>
          <a:xfrm>
            <a:off x="949775" y="2052950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8"/>
          </p:nvPr>
        </p:nvSpPr>
        <p:spPr>
          <a:xfrm>
            <a:off x="3669138" y="2052950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9"/>
          </p:nvPr>
        </p:nvSpPr>
        <p:spPr>
          <a:xfrm>
            <a:off x="6388500" y="2052950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3"/>
          </p:nvPr>
        </p:nvSpPr>
        <p:spPr>
          <a:xfrm>
            <a:off x="949775" y="3791225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4"/>
          </p:nvPr>
        </p:nvSpPr>
        <p:spPr>
          <a:xfrm>
            <a:off x="3669138" y="3791225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15"/>
          </p:nvPr>
        </p:nvSpPr>
        <p:spPr>
          <a:xfrm>
            <a:off x="6388500" y="3791225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33" name="Google Shape;633;p13"/>
          <p:cNvGrpSpPr/>
          <p:nvPr/>
        </p:nvGrpSpPr>
        <p:grpSpPr>
          <a:xfrm rot="8100000">
            <a:off x="8021730" y="3370438"/>
            <a:ext cx="1767807" cy="357778"/>
            <a:chOff x="2725250" y="4674200"/>
            <a:chExt cx="3965825" cy="802625"/>
          </a:xfrm>
        </p:grpSpPr>
        <p:sp>
          <p:nvSpPr>
            <p:cNvPr id="634" name="Google Shape;634;p13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13"/>
          <p:cNvGrpSpPr/>
          <p:nvPr/>
        </p:nvGrpSpPr>
        <p:grpSpPr>
          <a:xfrm>
            <a:off x="-19199" y="-362880"/>
            <a:ext cx="9546517" cy="5525553"/>
            <a:chOff x="-19199" y="-362880"/>
            <a:chExt cx="9546517" cy="5525553"/>
          </a:xfrm>
        </p:grpSpPr>
        <p:sp>
          <p:nvSpPr>
            <p:cNvPr id="652" name="Google Shape;652;p13"/>
            <p:cNvSpPr/>
            <p:nvPr/>
          </p:nvSpPr>
          <p:spPr>
            <a:xfrm>
              <a:off x="8209223" y="-362880"/>
              <a:ext cx="1318096" cy="1015391"/>
            </a:xfrm>
            <a:custGeom>
              <a:avLst/>
              <a:gdLst/>
              <a:ahLst/>
              <a:cxnLst/>
              <a:rect l="l" t="t" r="r" b="b"/>
              <a:pathLst>
                <a:path w="16890" h="13012" extrusionOk="0">
                  <a:moveTo>
                    <a:pt x="0" y="0"/>
                  </a:moveTo>
                  <a:cubicBezTo>
                    <a:pt x="891" y="7332"/>
                    <a:pt x="7136" y="13012"/>
                    <a:pt x="14706" y="13012"/>
                  </a:cubicBezTo>
                  <a:lnTo>
                    <a:pt x="16889" y="13012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-19199" y="4395001"/>
              <a:ext cx="848954" cy="767672"/>
            </a:xfrm>
            <a:custGeom>
              <a:avLst/>
              <a:gdLst/>
              <a:ahLst/>
              <a:cxnLst/>
              <a:rect l="l" t="t" r="r" b="b"/>
              <a:pathLst>
                <a:path w="17693" h="15999" extrusionOk="0">
                  <a:moveTo>
                    <a:pt x="1" y="1"/>
                  </a:moveTo>
                  <a:lnTo>
                    <a:pt x="1" y="15998"/>
                  </a:lnTo>
                  <a:lnTo>
                    <a:pt x="17693" y="15998"/>
                  </a:lnTo>
                  <a:lnTo>
                    <a:pt x="17693" y="14815"/>
                  </a:lnTo>
                  <a:cubicBezTo>
                    <a:pt x="17693" y="6626"/>
                    <a:pt x="11068" y="1"/>
                    <a:pt x="2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13"/>
          <p:cNvGrpSpPr/>
          <p:nvPr/>
        </p:nvGrpSpPr>
        <p:grpSpPr>
          <a:xfrm>
            <a:off x="3937925" y="4774550"/>
            <a:ext cx="1578925" cy="1563425"/>
            <a:chOff x="3292725" y="328550"/>
            <a:chExt cx="1578925" cy="1563425"/>
          </a:xfrm>
        </p:grpSpPr>
        <p:sp>
          <p:nvSpPr>
            <p:cNvPr id="655" name="Google Shape;655;p13"/>
            <p:cNvSpPr/>
            <p:nvPr/>
          </p:nvSpPr>
          <p:spPr>
            <a:xfrm>
              <a:off x="3396200" y="703775"/>
              <a:ext cx="1372000" cy="812950"/>
            </a:xfrm>
            <a:custGeom>
              <a:avLst/>
              <a:gdLst/>
              <a:ahLst/>
              <a:cxnLst/>
              <a:rect l="l" t="t" r="r" b="b"/>
              <a:pathLst>
                <a:path w="54880" h="32518" extrusionOk="0">
                  <a:moveTo>
                    <a:pt x="54466" y="1"/>
                  </a:moveTo>
                  <a:lnTo>
                    <a:pt x="0" y="31833"/>
                  </a:lnTo>
                  <a:cubicBezTo>
                    <a:pt x="141" y="32062"/>
                    <a:pt x="271" y="32289"/>
                    <a:pt x="413" y="32518"/>
                  </a:cubicBezTo>
                  <a:lnTo>
                    <a:pt x="54879" y="684"/>
                  </a:lnTo>
                  <a:cubicBezTo>
                    <a:pt x="54749" y="457"/>
                    <a:pt x="54608" y="228"/>
                    <a:pt x="544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356275" y="630725"/>
              <a:ext cx="1363050" cy="808075"/>
            </a:xfrm>
            <a:custGeom>
              <a:avLst/>
              <a:gdLst/>
              <a:ahLst/>
              <a:cxnLst/>
              <a:rect l="l" t="t" r="r" b="b"/>
              <a:pathLst>
                <a:path w="54522" h="32323" extrusionOk="0">
                  <a:moveTo>
                    <a:pt x="54033" y="1"/>
                  </a:moveTo>
                  <a:lnTo>
                    <a:pt x="0" y="31584"/>
                  </a:lnTo>
                  <a:cubicBezTo>
                    <a:pt x="109" y="31834"/>
                    <a:pt x="218" y="32073"/>
                    <a:pt x="326" y="32322"/>
                  </a:cubicBezTo>
                  <a:lnTo>
                    <a:pt x="54521" y="642"/>
                  </a:lnTo>
                  <a:cubicBezTo>
                    <a:pt x="54369" y="425"/>
                    <a:pt x="54207" y="218"/>
                    <a:pt x="54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325050" y="563125"/>
              <a:ext cx="1336700" cy="792325"/>
            </a:xfrm>
            <a:custGeom>
              <a:avLst/>
              <a:gdLst/>
              <a:ahLst/>
              <a:cxnLst/>
              <a:rect l="l" t="t" r="r" b="b"/>
              <a:pathLst>
                <a:path w="53468" h="31693" extrusionOk="0">
                  <a:moveTo>
                    <a:pt x="52903" y="1"/>
                  </a:moveTo>
                  <a:lnTo>
                    <a:pt x="1" y="30910"/>
                  </a:lnTo>
                  <a:cubicBezTo>
                    <a:pt x="88" y="31171"/>
                    <a:pt x="163" y="31432"/>
                    <a:pt x="250" y="31692"/>
                  </a:cubicBezTo>
                  <a:lnTo>
                    <a:pt x="53468" y="587"/>
                  </a:lnTo>
                  <a:cubicBezTo>
                    <a:pt x="53283" y="392"/>
                    <a:pt x="53098" y="196"/>
                    <a:pt x="52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292725" y="444750"/>
              <a:ext cx="1225125" cy="727400"/>
            </a:xfrm>
            <a:custGeom>
              <a:avLst/>
              <a:gdLst/>
              <a:ahLst/>
              <a:cxnLst/>
              <a:rect l="l" t="t" r="r" b="b"/>
              <a:pathLst>
                <a:path w="49005" h="29096" extrusionOk="0">
                  <a:moveTo>
                    <a:pt x="48244" y="0"/>
                  </a:moveTo>
                  <a:lnTo>
                    <a:pt x="1" y="28195"/>
                  </a:lnTo>
                  <a:cubicBezTo>
                    <a:pt x="12" y="28499"/>
                    <a:pt x="34" y="28792"/>
                    <a:pt x="56" y="29096"/>
                  </a:cubicBezTo>
                  <a:lnTo>
                    <a:pt x="49004" y="489"/>
                  </a:lnTo>
                  <a:cubicBezTo>
                    <a:pt x="48755" y="315"/>
                    <a:pt x="48505" y="153"/>
                    <a:pt x="48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03600" y="500675"/>
              <a:ext cx="1291350" cy="766250"/>
            </a:xfrm>
            <a:custGeom>
              <a:avLst/>
              <a:gdLst/>
              <a:ahLst/>
              <a:cxnLst/>
              <a:rect l="l" t="t" r="r" b="b"/>
              <a:pathLst>
                <a:path w="51654" h="30650" extrusionOk="0">
                  <a:moveTo>
                    <a:pt x="50992" y="1"/>
                  </a:moveTo>
                  <a:lnTo>
                    <a:pt x="0" y="29813"/>
                  </a:lnTo>
                  <a:cubicBezTo>
                    <a:pt x="55" y="30085"/>
                    <a:pt x="99" y="30367"/>
                    <a:pt x="164" y="30650"/>
                  </a:cubicBezTo>
                  <a:lnTo>
                    <a:pt x="51654" y="544"/>
                  </a:lnTo>
                  <a:cubicBezTo>
                    <a:pt x="51437" y="359"/>
                    <a:pt x="51219" y="185"/>
                    <a:pt x="509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3292725" y="396125"/>
              <a:ext cx="1136075" cy="674225"/>
            </a:xfrm>
            <a:custGeom>
              <a:avLst/>
              <a:gdLst/>
              <a:ahLst/>
              <a:cxnLst/>
              <a:rect l="l" t="t" r="r" b="b"/>
              <a:pathLst>
                <a:path w="45443" h="26969" extrusionOk="0">
                  <a:moveTo>
                    <a:pt x="44563" y="1"/>
                  </a:moveTo>
                  <a:lnTo>
                    <a:pt x="66" y="26002"/>
                  </a:lnTo>
                  <a:cubicBezTo>
                    <a:pt x="44" y="26327"/>
                    <a:pt x="23" y="26643"/>
                    <a:pt x="1" y="26969"/>
                  </a:cubicBezTo>
                  <a:lnTo>
                    <a:pt x="45442" y="414"/>
                  </a:lnTo>
                  <a:cubicBezTo>
                    <a:pt x="45149" y="262"/>
                    <a:pt x="44856" y="131"/>
                    <a:pt x="4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3306300" y="356775"/>
              <a:ext cx="1018225" cy="603050"/>
            </a:xfrm>
            <a:custGeom>
              <a:avLst/>
              <a:gdLst/>
              <a:ahLst/>
              <a:cxnLst/>
              <a:rect l="l" t="t" r="r" b="b"/>
              <a:pathLst>
                <a:path w="40729" h="24122" extrusionOk="0">
                  <a:moveTo>
                    <a:pt x="39676" y="1"/>
                  </a:moveTo>
                  <a:lnTo>
                    <a:pt x="229" y="23058"/>
                  </a:lnTo>
                  <a:cubicBezTo>
                    <a:pt x="153" y="23416"/>
                    <a:pt x="66" y="23764"/>
                    <a:pt x="1" y="24122"/>
                  </a:cubicBezTo>
                  <a:lnTo>
                    <a:pt x="40729" y="315"/>
                  </a:lnTo>
                  <a:cubicBezTo>
                    <a:pt x="40381" y="207"/>
                    <a:pt x="40034" y="98"/>
                    <a:pt x="39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3341350" y="331525"/>
              <a:ext cx="857475" cy="505325"/>
            </a:xfrm>
            <a:custGeom>
              <a:avLst/>
              <a:gdLst/>
              <a:ahLst/>
              <a:cxnLst/>
              <a:rect l="l" t="t" r="r" b="b"/>
              <a:pathLst>
                <a:path w="34299" h="20213" extrusionOk="0">
                  <a:moveTo>
                    <a:pt x="32984" y="0"/>
                  </a:moveTo>
                  <a:lnTo>
                    <a:pt x="489" y="18996"/>
                  </a:lnTo>
                  <a:cubicBezTo>
                    <a:pt x="315" y="19397"/>
                    <a:pt x="152" y="19810"/>
                    <a:pt x="0" y="20212"/>
                  </a:cubicBezTo>
                  <a:lnTo>
                    <a:pt x="34299" y="163"/>
                  </a:lnTo>
                  <a:cubicBezTo>
                    <a:pt x="33864" y="98"/>
                    <a:pt x="33430" y="44"/>
                    <a:pt x="32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3413825" y="328550"/>
              <a:ext cx="621800" cy="363300"/>
            </a:xfrm>
            <a:custGeom>
              <a:avLst/>
              <a:gdLst/>
              <a:ahLst/>
              <a:cxnLst/>
              <a:rect l="l" t="t" r="r" b="b"/>
              <a:pathLst>
                <a:path w="24872" h="14532" extrusionOk="0">
                  <a:moveTo>
                    <a:pt x="24872" y="0"/>
                  </a:moveTo>
                  <a:lnTo>
                    <a:pt x="24872" y="0"/>
                  </a:lnTo>
                  <a:cubicBezTo>
                    <a:pt x="24242" y="32"/>
                    <a:pt x="23612" y="87"/>
                    <a:pt x="22993" y="163"/>
                  </a:cubicBezTo>
                  <a:lnTo>
                    <a:pt x="1065" y="12978"/>
                  </a:lnTo>
                  <a:cubicBezTo>
                    <a:pt x="696" y="13489"/>
                    <a:pt x="338" y="13999"/>
                    <a:pt x="1" y="14532"/>
                  </a:cubicBezTo>
                  <a:lnTo>
                    <a:pt x="248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4129000" y="1528650"/>
              <a:ext cx="621550" cy="363325"/>
            </a:xfrm>
            <a:custGeom>
              <a:avLst/>
              <a:gdLst/>
              <a:ahLst/>
              <a:cxnLst/>
              <a:rect l="l" t="t" r="r" b="b"/>
              <a:pathLst>
                <a:path w="24862" h="14533" extrusionOk="0">
                  <a:moveTo>
                    <a:pt x="24862" y="1"/>
                  </a:moveTo>
                  <a:lnTo>
                    <a:pt x="1" y="14532"/>
                  </a:lnTo>
                  <a:cubicBezTo>
                    <a:pt x="620" y="14489"/>
                    <a:pt x="1250" y="14434"/>
                    <a:pt x="1869" y="14369"/>
                  </a:cubicBezTo>
                  <a:lnTo>
                    <a:pt x="23797" y="1543"/>
                  </a:lnTo>
                  <a:cubicBezTo>
                    <a:pt x="24166" y="1043"/>
                    <a:pt x="24524" y="522"/>
                    <a:pt x="248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3839850" y="1260650"/>
              <a:ext cx="1018225" cy="603075"/>
            </a:xfrm>
            <a:custGeom>
              <a:avLst/>
              <a:gdLst/>
              <a:ahLst/>
              <a:cxnLst/>
              <a:rect l="l" t="t" r="r" b="b"/>
              <a:pathLst>
                <a:path w="40729" h="24123" extrusionOk="0">
                  <a:moveTo>
                    <a:pt x="40728" y="1"/>
                  </a:moveTo>
                  <a:lnTo>
                    <a:pt x="1" y="23797"/>
                  </a:lnTo>
                  <a:cubicBezTo>
                    <a:pt x="348" y="23916"/>
                    <a:pt x="696" y="24014"/>
                    <a:pt x="1054" y="24123"/>
                  </a:cubicBezTo>
                  <a:lnTo>
                    <a:pt x="40500" y="1065"/>
                  </a:lnTo>
                  <a:cubicBezTo>
                    <a:pt x="40587" y="707"/>
                    <a:pt x="40663" y="348"/>
                    <a:pt x="40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3965550" y="1383650"/>
              <a:ext cx="857475" cy="505325"/>
            </a:xfrm>
            <a:custGeom>
              <a:avLst/>
              <a:gdLst/>
              <a:ahLst/>
              <a:cxnLst/>
              <a:rect l="l" t="t" r="r" b="b"/>
              <a:pathLst>
                <a:path w="34299" h="20213" extrusionOk="0">
                  <a:moveTo>
                    <a:pt x="34299" y="1"/>
                  </a:moveTo>
                  <a:lnTo>
                    <a:pt x="1" y="20039"/>
                  </a:lnTo>
                  <a:cubicBezTo>
                    <a:pt x="435" y="20104"/>
                    <a:pt x="870" y="20159"/>
                    <a:pt x="1315" y="20212"/>
                  </a:cubicBezTo>
                  <a:lnTo>
                    <a:pt x="33821" y="1217"/>
                  </a:lnTo>
                  <a:cubicBezTo>
                    <a:pt x="33984" y="815"/>
                    <a:pt x="34147" y="402"/>
                    <a:pt x="3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3735600" y="1150150"/>
              <a:ext cx="1136050" cy="674200"/>
            </a:xfrm>
            <a:custGeom>
              <a:avLst/>
              <a:gdLst/>
              <a:ahLst/>
              <a:cxnLst/>
              <a:rect l="l" t="t" r="r" b="b"/>
              <a:pathLst>
                <a:path w="45442" h="26968" extrusionOk="0">
                  <a:moveTo>
                    <a:pt x="45441" y="1"/>
                  </a:moveTo>
                  <a:lnTo>
                    <a:pt x="0" y="26555"/>
                  </a:lnTo>
                  <a:cubicBezTo>
                    <a:pt x="293" y="26696"/>
                    <a:pt x="587" y="26837"/>
                    <a:pt x="879" y="26968"/>
                  </a:cubicBezTo>
                  <a:lnTo>
                    <a:pt x="45376" y="967"/>
                  </a:lnTo>
                  <a:cubicBezTo>
                    <a:pt x="45398" y="641"/>
                    <a:pt x="45420" y="315"/>
                    <a:pt x="4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646525" y="1048325"/>
              <a:ext cx="1225125" cy="727425"/>
            </a:xfrm>
            <a:custGeom>
              <a:avLst/>
              <a:gdLst/>
              <a:ahLst/>
              <a:cxnLst/>
              <a:rect l="l" t="t" r="r" b="b"/>
              <a:pathLst>
                <a:path w="49005" h="29097" extrusionOk="0">
                  <a:moveTo>
                    <a:pt x="48950" y="0"/>
                  </a:moveTo>
                  <a:lnTo>
                    <a:pt x="1" y="28608"/>
                  </a:lnTo>
                  <a:cubicBezTo>
                    <a:pt x="250" y="28771"/>
                    <a:pt x="500" y="28934"/>
                    <a:pt x="761" y="29097"/>
                  </a:cubicBezTo>
                  <a:lnTo>
                    <a:pt x="49004" y="902"/>
                  </a:lnTo>
                  <a:cubicBezTo>
                    <a:pt x="48993" y="598"/>
                    <a:pt x="48971" y="294"/>
                    <a:pt x="489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569425" y="953575"/>
              <a:ext cx="1291350" cy="765975"/>
            </a:xfrm>
            <a:custGeom>
              <a:avLst/>
              <a:gdLst/>
              <a:ahLst/>
              <a:cxnLst/>
              <a:rect l="l" t="t" r="r" b="b"/>
              <a:pathLst>
                <a:path w="51654" h="30639" extrusionOk="0">
                  <a:moveTo>
                    <a:pt x="51491" y="1"/>
                  </a:moveTo>
                  <a:lnTo>
                    <a:pt x="0" y="30095"/>
                  </a:lnTo>
                  <a:cubicBezTo>
                    <a:pt x="218" y="30280"/>
                    <a:pt x="435" y="30465"/>
                    <a:pt x="662" y="30638"/>
                  </a:cubicBezTo>
                  <a:lnTo>
                    <a:pt x="51654" y="836"/>
                  </a:lnTo>
                  <a:cubicBezTo>
                    <a:pt x="51611" y="554"/>
                    <a:pt x="51556" y="283"/>
                    <a:pt x="51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3502625" y="864775"/>
              <a:ext cx="1336700" cy="792600"/>
            </a:xfrm>
            <a:custGeom>
              <a:avLst/>
              <a:gdLst/>
              <a:ahLst/>
              <a:cxnLst/>
              <a:rect l="l" t="t" r="r" b="b"/>
              <a:pathLst>
                <a:path w="53468" h="31704" extrusionOk="0">
                  <a:moveTo>
                    <a:pt x="53218" y="1"/>
                  </a:moveTo>
                  <a:lnTo>
                    <a:pt x="1" y="31106"/>
                  </a:lnTo>
                  <a:cubicBezTo>
                    <a:pt x="185" y="31313"/>
                    <a:pt x="380" y="31508"/>
                    <a:pt x="565" y="31704"/>
                  </a:cubicBezTo>
                  <a:lnTo>
                    <a:pt x="53468" y="794"/>
                  </a:lnTo>
                  <a:cubicBezTo>
                    <a:pt x="53392" y="522"/>
                    <a:pt x="53305" y="261"/>
                    <a:pt x="53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3445075" y="781700"/>
              <a:ext cx="1363050" cy="808050"/>
            </a:xfrm>
            <a:custGeom>
              <a:avLst/>
              <a:gdLst/>
              <a:ahLst/>
              <a:cxnLst/>
              <a:rect l="l" t="t" r="r" b="b"/>
              <a:pathLst>
                <a:path w="54522" h="32322" extrusionOk="0">
                  <a:moveTo>
                    <a:pt x="54195" y="0"/>
                  </a:moveTo>
                  <a:lnTo>
                    <a:pt x="0" y="31670"/>
                  </a:lnTo>
                  <a:cubicBezTo>
                    <a:pt x="152" y="31887"/>
                    <a:pt x="326" y="32105"/>
                    <a:pt x="488" y="32322"/>
                  </a:cubicBezTo>
                  <a:lnTo>
                    <a:pt x="54521" y="739"/>
                  </a:lnTo>
                  <a:cubicBezTo>
                    <a:pt x="54412" y="489"/>
                    <a:pt x="54304" y="239"/>
                    <a:pt x="5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13"/>
          <p:cNvGrpSpPr/>
          <p:nvPr/>
        </p:nvGrpSpPr>
        <p:grpSpPr>
          <a:xfrm>
            <a:off x="1406011" y="76192"/>
            <a:ext cx="5381929" cy="4957450"/>
            <a:chOff x="1406011" y="76192"/>
            <a:chExt cx="5381929" cy="4957450"/>
          </a:xfrm>
        </p:grpSpPr>
        <p:grpSp>
          <p:nvGrpSpPr>
            <p:cNvPr id="673" name="Google Shape;673;p13"/>
            <p:cNvGrpSpPr/>
            <p:nvPr/>
          </p:nvGrpSpPr>
          <p:grpSpPr>
            <a:xfrm>
              <a:off x="1406011" y="4881467"/>
              <a:ext cx="1149804" cy="152175"/>
              <a:chOff x="4023950" y="4467825"/>
              <a:chExt cx="2132426" cy="282224"/>
            </a:xfrm>
          </p:grpSpPr>
          <p:sp>
            <p:nvSpPr>
              <p:cNvPr id="674" name="Google Shape;674;p13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13"/>
            <p:cNvGrpSpPr/>
            <p:nvPr/>
          </p:nvGrpSpPr>
          <p:grpSpPr>
            <a:xfrm>
              <a:off x="5638136" y="76192"/>
              <a:ext cx="1149804" cy="152175"/>
              <a:chOff x="4023950" y="4467825"/>
              <a:chExt cx="2132426" cy="282224"/>
            </a:xfrm>
          </p:grpSpPr>
          <p:sp>
            <p:nvSpPr>
              <p:cNvPr id="689" name="Google Shape;689;p13"/>
              <p:cNvSpPr/>
              <p:nvPr/>
            </p:nvSpPr>
            <p:spPr>
              <a:xfrm>
                <a:off x="4023950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4368383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4712992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5057425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5402034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5746467" y="4684751"/>
                <a:ext cx="65388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39" extrusionOk="0">
                    <a:moveTo>
                      <a:pt x="370" y="0"/>
                    </a:moveTo>
                    <a:cubicBezTo>
                      <a:pt x="164" y="0"/>
                      <a:pt x="1" y="174"/>
                      <a:pt x="1" y="370"/>
                    </a:cubicBezTo>
                    <a:cubicBezTo>
                      <a:pt x="1" y="576"/>
                      <a:pt x="164" y="739"/>
                      <a:pt x="370" y="739"/>
                    </a:cubicBezTo>
                    <a:cubicBezTo>
                      <a:pt x="577" y="739"/>
                      <a:pt x="739" y="576"/>
                      <a:pt x="739" y="370"/>
                    </a:cubicBezTo>
                    <a:cubicBezTo>
                      <a:pt x="739" y="174"/>
                      <a:pt x="577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6091076" y="4684751"/>
                <a:ext cx="65300" cy="652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39" extrusionOk="0">
                    <a:moveTo>
                      <a:pt x="370" y="0"/>
                    </a:moveTo>
                    <a:cubicBezTo>
                      <a:pt x="163" y="0"/>
                      <a:pt x="0" y="174"/>
                      <a:pt x="0" y="370"/>
                    </a:cubicBezTo>
                    <a:cubicBezTo>
                      <a:pt x="0" y="576"/>
                      <a:pt x="163" y="739"/>
                      <a:pt x="370" y="739"/>
                    </a:cubicBezTo>
                    <a:cubicBezTo>
                      <a:pt x="575" y="739"/>
                      <a:pt x="739" y="576"/>
                      <a:pt x="739" y="370"/>
                    </a:cubicBezTo>
                    <a:cubicBezTo>
                      <a:pt x="739" y="174"/>
                      <a:pt x="575" y="0"/>
                      <a:pt x="3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4023950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4368383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4712992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5057425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5402034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5746467" y="4467825"/>
                <a:ext cx="65388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40" extrusionOk="0">
                    <a:moveTo>
                      <a:pt x="370" y="1"/>
                    </a:moveTo>
                    <a:cubicBezTo>
                      <a:pt x="164" y="1"/>
                      <a:pt x="1" y="164"/>
                      <a:pt x="1" y="370"/>
                    </a:cubicBezTo>
                    <a:cubicBezTo>
                      <a:pt x="1" y="566"/>
                      <a:pt x="164" y="739"/>
                      <a:pt x="370" y="739"/>
                    </a:cubicBezTo>
                    <a:cubicBezTo>
                      <a:pt x="577" y="739"/>
                      <a:pt x="739" y="566"/>
                      <a:pt x="739" y="370"/>
                    </a:cubicBezTo>
                    <a:cubicBezTo>
                      <a:pt x="739" y="164"/>
                      <a:pt x="577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6091076" y="4467825"/>
                <a:ext cx="65300" cy="6538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70" y="1"/>
                    </a:moveTo>
                    <a:cubicBezTo>
                      <a:pt x="163" y="1"/>
                      <a:pt x="0" y="164"/>
                      <a:pt x="0" y="370"/>
                    </a:cubicBezTo>
                    <a:cubicBezTo>
                      <a:pt x="0" y="566"/>
                      <a:pt x="163" y="739"/>
                      <a:pt x="370" y="739"/>
                    </a:cubicBezTo>
                    <a:cubicBezTo>
                      <a:pt x="575" y="739"/>
                      <a:pt x="739" y="566"/>
                      <a:pt x="739" y="370"/>
                    </a:cubicBezTo>
                    <a:cubicBezTo>
                      <a:pt x="739" y="164"/>
                      <a:pt x="57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3" name="Google Shape;703;p13"/>
          <p:cNvSpPr/>
          <p:nvPr/>
        </p:nvSpPr>
        <p:spPr>
          <a:xfrm>
            <a:off x="8574329" y="785023"/>
            <a:ext cx="297739" cy="29505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tkinson Hyperlegible"/>
              <a:buNone/>
              <a:defRPr sz="30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4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racemwen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1"/>
          <p:cNvSpPr txBox="1">
            <a:spLocks noGrp="1"/>
          </p:cNvSpPr>
          <p:nvPr>
            <p:ph type="ctrTitle"/>
          </p:nvPr>
        </p:nvSpPr>
        <p:spPr>
          <a:xfrm>
            <a:off x="715100" y="1411950"/>
            <a:ext cx="5724000" cy="179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H1N1 And Seasonal Flu Vaccine</a:t>
            </a:r>
            <a:endParaRPr dirty="0"/>
          </a:p>
        </p:txBody>
      </p:sp>
      <p:sp>
        <p:nvSpPr>
          <p:cNvPr id="1655" name="Google Shape;1655;p31"/>
          <p:cNvSpPr txBox="1">
            <a:spLocks noGrp="1"/>
          </p:cNvSpPr>
          <p:nvPr>
            <p:ph type="subTitle" idx="1"/>
          </p:nvPr>
        </p:nvSpPr>
        <p:spPr>
          <a:xfrm>
            <a:off x="715100" y="3322075"/>
            <a:ext cx="5724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Vaccine uptake through </a:t>
            </a:r>
            <a:r>
              <a:rPr lang="en-US" dirty="0" err="1"/>
              <a:t>behaviour</a:t>
            </a:r>
            <a:r>
              <a:rPr lang="en-US" dirty="0"/>
              <a:t> and demographic analysis</a:t>
            </a:r>
            <a:endParaRPr dirty="0"/>
          </a:p>
        </p:txBody>
      </p:sp>
      <p:grpSp>
        <p:nvGrpSpPr>
          <p:cNvPr id="1656" name="Google Shape;1656;p31"/>
          <p:cNvGrpSpPr/>
          <p:nvPr/>
        </p:nvGrpSpPr>
        <p:grpSpPr>
          <a:xfrm rot="-7576747">
            <a:off x="5514888" y="3846114"/>
            <a:ext cx="3623212" cy="733285"/>
            <a:chOff x="2725250" y="4674200"/>
            <a:chExt cx="3965825" cy="802625"/>
          </a:xfrm>
        </p:grpSpPr>
        <p:sp>
          <p:nvSpPr>
            <p:cNvPr id="1657" name="Google Shape;1657;p31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4" name="Google Shape;1674;p31"/>
          <p:cNvSpPr/>
          <p:nvPr/>
        </p:nvSpPr>
        <p:spPr>
          <a:xfrm>
            <a:off x="8035500" y="3322086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5" name="Google Shape;1675;p31"/>
          <p:cNvGrpSpPr/>
          <p:nvPr/>
        </p:nvGrpSpPr>
        <p:grpSpPr>
          <a:xfrm rot="8100000">
            <a:off x="2135280" y="17638"/>
            <a:ext cx="1767807" cy="357778"/>
            <a:chOff x="2725250" y="4674200"/>
            <a:chExt cx="3965825" cy="802625"/>
          </a:xfrm>
        </p:grpSpPr>
        <p:sp>
          <p:nvSpPr>
            <p:cNvPr id="1676" name="Google Shape;1676;p31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3" name="Google Shape;1693;p31"/>
          <p:cNvSpPr/>
          <p:nvPr/>
        </p:nvSpPr>
        <p:spPr>
          <a:xfrm>
            <a:off x="7237321" y="1039774"/>
            <a:ext cx="519142" cy="51444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08" name="Google Shape;1708;p33"/>
          <p:cNvSpPr txBox="1">
            <a:spLocks noGrp="1"/>
          </p:cNvSpPr>
          <p:nvPr>
            <p:ph type="title" idx="2"/>
          </p:nvPr>
        </p:nvSpPr>
        <p:spPr>
          <a:xfrm>
            <a:off x="949775" y="1553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9" name="Google Shape;1709;p33"/>
          <p:cNvSpPr txBox="1">
            <a:spLocks noGrp="1"/>
          </p:cNvSpPr>
          <p:nvPr>
            <p:ph type="title" idx="3"/>
          </p:nvPr>
        </p:nvSpPr>
        <p:spPr>
          <a:xfrm>
            <a:off x="949775" y="32916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0" name="Google Shape;1710;p33"/>
          <p:cNvSpPr txBox="1">
            <a:spLocks noGrp="1"/>
          </p:cNvSpPr>
          <p:nvPr>
            <p:ph type="title" idx="4"/>
          </p:nvPr>
        </p:nvSpPr>
        <p:spPr>
          <a:xfrm>
            <a:off x="3669138" y="1553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1" name="Google Shape;1711;p33"/>
          <p:cNvSpPr txBox="1">
            <a:spLocks noGrp="1"/>
          </p:cNvSpPr>
          <p:nvPr>
            <p:ph type="title" idx="5"/>
          </p:nvPr>
        </p:nvSpPr>
        <p:spPr>
          <a:xfrm>
            <a:off x="3669138" y="32916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12" name="Google Shape;1712;p33"/>
          <p:cNvSpPr txBox="1">
            <a:spLocks noGrp="1"/>
          </p:cNvSpPr>
          <p:nvPr>
            <p:ph type="title" idx="6"/>
          </p:nvPr>
        </p:nvSpPr>
        <p:spPr>
          <a:xfrm>
            <a:off x="6388500" y="1553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3" name="Google Shape;1713;p33"/>
          <p:cNvSpPr txBox="1">
            <a:spLocks noGrp="1"/>
          </p:cNvSpPr>
          <p:nvPr>
            <p:ph type="title" idx="7"/>
          </p:nvPr>
        </p:nvSpPr>
        <p:spPr>
          <a:xfrm>
            <a:off x="6388500" y="32916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14" name="Google Shape;1714;p33"/>
          <p:cNvSpPr txBox="1">
            <a:spLocks noGrp="1"/>
          </p:cNvSpPr>
          <p:nvPr>
            <p:ph type="subTitle" idx="1"/>
          </p:nvPr>
        </p:nvSpPr>
        <p:spPr>
          <a:xfrm>
            <a:off x="949775" y="2052950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715" name="Google Shape;1715;p33"/>
          <p:cNvSpPr txBox="1">
            <a:spLocks noGrp="1"/>
          </p:cNvSpPr>
          <p:nvPr>
            <p:ph type="subTitle" idx="8"/>
          </p:nvPr>
        </p:nvSpPr>
        <p:spPr>
          <a:xfrm>
            <a:off x="3669138" y="2052950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roblem Statement</a:t>
            </a:r>
            <a:endParaRPr dirty="0"/>
          </a:p>
        </p:txBody>
      </p:sp>
      <p:sp>
        <p:nvSpPr>
          <p:cNvPr id="1716" name="Google Shape;1716;p33"/>
          <p:cNvSpPr txBox="1">
            <a:spLocks noGrp="1"/>
          </p:cNvSpPr>
          <p:nvPr>
            <p:ph type="subTitle" idx="9"/>
          </p:nvPr>
        </p:nvSpPr>
        <p:spPr>
          <a:xfrm>
            <a:off x="6388500" y="2052950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Understanding</a:t>
            </a:r>
            <a:endParaRPr dirty="0"/>
          </a:p>
        </p:txBody>
      </p:sp>
      <p:sp>
        <p:nvSpPr>
          <p:cNvPr id="1717" name="Google Shape;1717;p33"/>
          <p:cNvSpPr txBox="1">
            <a:spLocks noGrp="1"/>
          </p:cNvSpPr>
          <p:nvPr>
            <p:ph type="subTitle" idx="13"/>
          </p:nvPr>
        </p:nvSpPr>
        <p:spPr>
          <a:xfrm>
            <a:off x="949775" y="3791225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718" name="Google Shape;1718;p33"/>
          <p:cNvSpPr txBox="1">
            <a:spLocks noGrp="1"/>
          </p:cNvSpPr>
          <p:nvPr>
            <p:ph type="subTitle" idx="14"/>
          </p:nvPr>
        </p:nvSpPr>
        <p:spPr>
          <a:xfrm>
            <a:off x="3669138" y="3791225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719" name="Google Shape;1719;p33"/>
          <p:cNvSpPr txBox="1">
            <a:spLocks noGrp="1"/>
          </p:cNvSpPr>
          <p:nvPr>
            <p:ph type="subTitle" idx="15"/>
          </p:nvPr>
        </p:nvSpPr>
        <p:spPr>
          <a:xfrm>
            <a:off x="6388500" y="3791225"/>
            <a:ext cx="203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720" name="Google Shape;1720;p33"/>
          <p:cNvSpPr/>
          <p:nvPr/>
        </p:nvSpPr>
        <p:spPr>
          <a:xfrm>
            <a:off x="715098" y="3443011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33"/>
          <p:cNvSpPr/>
          <p:nvPr/>
        </p:nvSpPr>
        <p:spPr>
          <a:xfrm>
            <a:off x="715098" y="1704786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33"/>
          <p:cNvSpPr/>
          <p:nvPr/>
        </p:nvSpPr>
        <p:spPr>
          <a:xfrm>
            <a:off x="3439361" y="3443011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3"/>
          <p:cNvSpPr/>
          <p:nvPr/>
        </p:nvSpPr>
        <p:spPr>
          <a:xfrm>
            <a:off x="3439361" y="1704786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33"/>
          <p:cNvSpPr/>
          <p:nvPr/>
        </p:nvSpPr>
        <p:spPr>
          <a:xfrm>
            <a:off x="6163623" y="3443011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33"/>
          <p:cNvSpPr/>
          <p:nvPr/>
        </p:nvSpPr>
        <p:spPr>
          <a:xfrm>
            <a:off x="6163623" y="1704786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35"/>
          <p:cNvGrpSpPr/>
          <p:nvPr/>
        </p:nvGrpSpPr>
        <p:grpSpPr>
          <a:xfrm>
            <a:off x="5791101" y="933449"/>
            <a:ext cx="2502573" cy="3414919"/>
            <a:chOff x="5791101" y="933449"/>
            <a:chExt cx="2502573" cy="3414919"/>
          </a:xfrm>
        </p:grpSpPr>
        <p:grpSp>
          <p:nvGrpSpPr>
            <p:cNvPr id="1762" name="Google Shape;1762;p35"/>
            <p:cNvGrpSpPr/>
            <p:nvPr/>
          </p:nvGrpSpPr>
          <p:grpSpPr>
            <a:xfrm>
              <a:off x="5791101" y="933449"/>
              <a:ext cx="855462" cy="847064"/>
              <a:chOff x="3292725" y="328550"/>
              <a:chExt cx="1578925" cy="1563425"/>
            </a:xfrm>
          </p:grpSpPr>
          <p:sp>
            <p:nvSpPr>
              <p:cNvPr id="1763" name="Google Shape;1763;p35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5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5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5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5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5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0" name="Google Shape;1780;p35"/>
            <p:cNvGrpSpPr/>
            <p:nvPr/>
          </p:nvGrpSpPr>
          <p:grpSpPr>
            <a:xfrm rot="-5538234">
              <a:off x="6691381" y="2746394"/>
              <a:ext cx="1578938" cy="1563438"/>
              <a:chOff x="3292725" y="328550"/>
              <a:chExt cx="1578925" cy="1563425"/>
            </a:xfrm>
          </p:grpSpPr>
          <p:sp>
            <p:nvSpPr>
              <p:cNvPr id="1781" name="Google Shape;1781;p35"/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/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/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/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/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/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8" name="Google Shape;179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372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799" name="Google Shape;1799;p35"/>
          <p:cNvSpPr txBox="1">
            <a:spLocks noGrp="1"/>
          </p:cNvSpPr>
          <p:nvPr>
            <p:ph type="body" idx="1"/>
          </p:nvPr>
        </p:nvSpPr>
        <p:spPr>
          <a:xfrm>
            <a:off x="720000" y="1863900"/>
            <a:ext cx="4237200" cy="2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Predict whether individuals received H1N1 and seasonal flu vaccines based on their backgrounds, opinions, and behaviors.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Identify factors influencing vaccination decisions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Develop predictive models to inform public health st</a:t>
            </a:r>
            <a:r>
              <a:rPr lang="en-US" dirty="0"/>
              <a:t>rategies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01" name="Google Shape;1801;p35"/>
          <p:cNvGrpSpPr/>
          <p:nvPr/>
        </p:nvGrpSpPr>
        <p:grpSpPr>
          <a:xfrm>
            <a:off x="5266700" y="1560625"/>
            <a:ext cx="524400" cy="524400"/>
            <a:chOff x="5552450" y="1318900"/>
            <a:chExt cx="524400" cy="524400"/>
          </a:xfrm>
        </p:grpSpPr>
        <p:sp>
          <p:nvSpPr>
            <p:cNvPr id="1802" name="Google Shape;1802;p35"/>
            <p:cNvSpPr/>
            <p:nvPr/>
          </p:nvSpPr>
          <p:spPr>
            <a:xfrm>
              <a:off x="5552450" y="1318900"/>
              <a:ext cx="524400" cy="524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5663338" y="1431139"/>
              <a:ext cx="302715" cy="300010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4" name="Google Shape;1804;p35"/>
          <p:cNvSpPr/>
          <p:nvPr/>
        </p:nvSpPr>
        <p:spPr>
          <a:xfrm>
            <a:off x="8558945" y="1731150"/>
            <a:ext cx="184993" cy="183358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0">
          <a:extLst>
            <a:ext uri="{FF2B5EF4-FFF2-40B4-BE49-F238E27FC236}">
              <a16:creationId xmlns:a16="http://schemas.microsoft.com/office/drawing/2014/main" id="{87DB792C-7C03-2089-1226-00BEA096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35">
            <a:extLst>
              <a:ext uri="{FF2B5EF4-FFF2-40B4-BE49-F238E27FC236}">
                <a16:creationId xmlns:a16="http://schemas.microsoft.com/office/drawing/2014/main" id="{C5F22503-87B1-B61F-2136-F655592B01B4}"/>
              </a:ext>
            </a:extLst>
          </p:cNvPr>
          <p:cNvGrpSpPr/>
          <p:nvPr/>
        </p:nvGrpSpPr>
        <p:grpSpPr>
          <a:xfrm>
            <a:off x="5791101" y="933449"/>
            <a:ext cx="2502573" cy="3414919"/>
            <a:chOff x="5791101" y="933449"/>
            <a:chExt cx="2502573" cy="3414919"/>
          </a:xfrm>
        </p:grpSpPr>
        <p:grpSp>
          <p:nvGrpSpPr>
            <p:cNvPr id="1762" name="Google Shape;1762;p35">
              <a:extLst>
                <a:ext uri="{FF2B5EF4-FFF2-40B4-BE49-F238E27FC236}">
                  <a16:creationId xmlns:a16="http://schemas.microsoft.com/office/drawing/2014/main" id="{E87624E7-0F64-7501-3DD1-FF79E58FFD10}"/>
                </a:ext>
              </a:extLst>
            </p:cNvPr>
            <p:cNvGrpSpPr/>
            <p:nvPr/>
          </p:nvGrpSpPr>
          <p:grpSpPr>
            <a:xfrm>
              <a:off x="5791101" y="933449"/>
              <a:ext cx="855462" cy="847064"/>
              <a:chOff x="3292725" y="328550"/>
              <a:chExt cx="1578925" cy="1563425"/>
            </a:xfrm>
          </p:grpSpPr>
          <p:sp>
            <p:nvSpPr>
              <p:cNvPr id="1763" name="Google Shape;1763;p35">
                <a:extLst>
                  <a:ext uri="{FF2B5EF4-FFF2-40B4-BE49-F238E27FC236}">
                    <a16:creationId xmlns:a16="http://schemas.microsoft.com/office/drawing/2014/main" id="{EF3FA577-BE81-985F-366B-49284BFA4829}"/>
                  </a:ext>
                </a:extLst>
              </p:cNvPr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5">
                <a:extLst>
                  <a:ext uri="{FF2B5EF4-FFF2-40B4-BE49-F238E27FC236}">
                    <a16:creationId xmlns:a16="http://schemas.microsoft.com/office/drawing/2014/main" id="{112641A2-4C02-1543-3C28-A11FEBE8DF24}"/>
                  </a:ext>
                </a:extLst>
              </p:cNvPr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5">
                <a:extLst>
                  <a:ext uri="{FF2B5EF4-FFF2-40B4-BE49-F238E27FC236}">
                    <a16:creationId xmlns:a16="http://schemas.microsoft.com/office/drawing/2014/main" id="{A43469F3-0EC7-369A-9718-55DDFA472A45}"/>
                  </a:ext>
                </a:extLst>
              </p:cNvPr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5">
                <a:extLst>
                  <a:ext uri="{FF2B5EF4-FFF2-40B4-BE49-F238E27FC236}">
                    <a16:creationId xmlns:a16="http://schemas.microsoft.com/office/drawing/2014/main" id="{C6724AAC-6BE2-C91F-4D22-4F41C78CEFAE}"/>
                  </a:ext>
                </a:extLst>
              </p:cNvPr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5">
                <a:extLst>
                  <a:ext uri="{FF2B5EF4-FFF2-40B4-BE49-F238E27FC236}">
                    <a16:creationId xmlns:a16="http://schemas.microsoft.com/office/drawing/2014/main" id="{0717A0EA-830B-2969-8613-036A548AE37F}"/>
                  </a:ext>
                </a:extLst>
              </p:cNvPr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5">
                <a:extLst>
                  <a:ext uri="{FF2B5EF4-FFF2-40B4-BE49-F238E27FC236}">
                    <a16:creationId xmlns:a16="http://schemas.microsoft.com/office/drawing/2014/main" id="{B15215C6-8B8B-2FD6-DFC6-D8DB1BA8DD0C}"/>
                  </a:ext>
                </a:extLst>
              </p:cNvPr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5">
                <a:extLst>
                  <a:ext uri="{FF2B5EF4-FFF2-40B4-BE49-F238E27FC236}">
                    <a16:creationId xmlns:a16="http://schemas.microsoft.com/office/drawing/2014/main" id="{00BB7BA5-6529-6C9A-7083-5528338ED3AE}"/>
                  </a:ext>
                </a:extLst>
              </p:cNvPr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5">
                <a:extLst>
                  <a:ext uri="{FF2B5EF4-FFF2-40B4-BE49-F238E27FC236}">
                    <a16:creationId xmlns:a16="http://schemas.microsoft.com/office/drawing/2014/main" id="{A617E44E-E464-97E9-3A9E-906BD0324FE0}"/>
                  </a:ext>
                </a:extLst>
              </p:cNvPr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5">
                <a:extLst>
                  <a:ext uri="{FF2B5EF4-FFF2-40B4-BE49-F238E27FC236}">
                    <a16:creationId xmlns:a16="http://schemas.microsoft.com/office/drawing/2014/main" id="{2E12DB83-B068-D270-756D-06D1DED9CD30}"/>
                  </a:ext>
                </a:extLst>
              </p:cNvPr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5">
                <a:extLst>
                  <a:ext uri="{FF2B5EF4-FFF2-40B4-BE49-F238E27FC236}">
                    <a16:creationId xmlns:a16="http://schemas.microsoft.com/office/drawing/2014/main" id="{BD888701-767F-AEE1-DA74-8823920C3D9E}"/>
                  </a:ext>
                </a:extLst>
              </p:cNvPr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5">
                <a:extLst>
                  <a:ext uri="{FF2B5EF4-FFF2-40B4-BE49-F238E27FC236}">
                    <a16:creationId xmlns:a16="http://schemas.microsoft.com/office/drawing/2014/main" id="{ED1323EF-E6AB-B9E3-9488-3CEC8FA1A762}"/>
                  </a:ext>
                </a:extLst>
              </p:cNvPr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5">
                <a:extLst>
                  <a:ext uri="{FF2B5EF4-FFF2-40B4-BE49-F238E27FC236}">
                    <a16:creationId xmlns:a16="http://schemas.microsoft.com/office/drawing/2014/main" id="{9B3B427F-A272-2209-CEA4-082D4AA3ADE9}"/>
                  </a:ext>
                </a:extLst>
              </p:cNvPr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5">
                <a:extLst>
                  <a:ext uri="{FF2B5EF4-FFF2-40B4-BE49-F238E27FC236}">
                    <a16:creationId xmlns:a16="http://schemas.microsoft.com/office/drawing/2014/main" id="{5BA99C17-B3EF-580A-AA16-30E115867AB6}"/>
                  </a:ext>
                </a:extLst>
              </p:cNvPr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5">
                <a:extLst>
                  <a:ext uri="{FF2B5EF4-FFF2-40B4-BE49-F238E27FC236}">
                    <a16:creationId xmlns:a16="http://schemas.microsoft.com/office/drawing/2014/main" id="{7B9D88F7-2AAF-3DFE-C499-01DF6BE1DD3B}"/>
                  </a:ext>
                </a:extLst>
              </p:cNvPr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5">
                <a:extLst>
                  <a:ext uri="{FF2B5EF4-FFF2-40B4-BE49-F238E27FC236}">
                    <a16:creationId xmlns:a16="http://schemas.microsoft.com/office/drawing/2014/main" id="{3DABED90-596D-98BB-2AEE-5377C8EB4DEC}"/>
                  </a:ext>
                </a:extLst>
              </p:cNvPr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5">
                <a:extLst>
                  <a:ext uri="{FF2B5EF4-FFF2-40B4-BE49-F238E27FC236}">
                    <a16:creationId xmlns:a16="http://schemas.microsoft.com/office/drawing/2014/main" id="{D93B3182-F8E3-873C-9C26-7D05458F3284}"/>
                  </a:ext>
                </a:extLst>
              </p:cNvPr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5">
                <a:extLst>
                  <a:ext uri="{FF2B5EF4-FFF2-40B4-BE49-F238E27FC236}">
                    <a16:creationId xmlns:a16="http://schemas.microsoft.com/office/drawing/2014/main" id="{DE866CA1-505F-8C44-39D1-6E00BE1C9621}"/>
                  </a:ext>
                </a:extLst>
              </p:cNvPr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0" name="Google Shape;1780;p35">
              <a:extLst>
                <a:ext uri="{FF2B5EF4-FFF2-40B4-BE49-F238E27FC236}">
                  <a16:creationId xmlns:a16="http://schemas.microsoft.com/office/drawing/2014/main" id="{7CE57DAD-5650-18B7-523B-BA0D4CBDD781}"/>
                </a:ext>
              </a:extLst>
            </p:cNvPr>
            <p:cNvGrpSpPr/>
            <p:nvPr/>
          </p:nvGrpSpPr>
          <p:grpSpPr>
            <a:xfrm rot="-5538234">
              <a:off x="6691381" y="2746394"/>
              <a:ext cx="1578938" cy="1563438"/>
              <a:chOff x="3292725" y="328550"/>
              <a:chExt cx="1578925" cy="1563425"/>
            </a:xfrm>
          </p:grpSpPr>
          <p:sp>
            <p:nvSpPr>
              <p:cNvPr id="1781" name="Google Shape;1781;p35">
                <a:extLst>
                  <a:ext uri="{FF2B5EF4-FFF2-40B4-BE49-F238E27FC236}">
                    <a16:creationId xmlns:a16="http://schemas.microsoft.com/office/drawing/2014/main" id="{AC450036-3C74-6377-2874-3A166ACFC3B2}"/>
                  </a:ext>
                </a:extLst>
              </p:cNvPr>
              <p:cNvSpPr/>
              <p:nvPr/>
            </p:nvSpPr>
            <p:spPr>
              <a:xfrm>
                <a:off x="3396200" y="703775"/>
                <a:ext cx="1372000" cy="812950"/>
              </a:xfrm>
              <a:custGeom>
                <a:avLst/>
                <a:gdLst/>
                <a:ahLst/>
                <a:cxnLst/>
                <a:rect l="l" t="t" r="r" b="b"/>
                <a:pathLst>
                  <a:path w="54880" h="32518" extrusionOk="0">
                    <a:moveTo>
                      <a:pt x="54466" y="1"/>
                    </a:moveTo>
                    <a:lnTo>
                      <a:pt x="0" y="31833"/>
                    </a:lnTo>
                    <a:cubicBezTo>
                      <a:pt x="141" y="32062"/>
                      <a:pt x="271" y="32289"/>
                      <a:pt x="413" y="32518"/>
                    </a:cubicBezTo>
                    <a:lnTo>
                      <a:pt x="54879" y="684"/>
                    </a:lnTo>
                    <a:cubicBezTo>
                      <a:pt x="54749" y="457"/>
                      <a:pt x="54608" y="228"/>
                      <a:pt x="54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5">
                <a:extLst>
                  <a:ext uri="{FF2B5EF4-FFF2-40B4-BE49-F238E27FC236}">
                    <a16:creationId xmlns:a16="http://schemas.microsoft.com/office/drawing/2014/main" id="{6DB18C43-0BC2-0E91-9352-44E0C22F5247}"/>
                  </a:ext>
                </a:extLst>
              </p:cNvPr>
              <p:cNvSpPr/>
              <p:nvPr/>
            </p:nvSpPr>
            <p:spPr>
              <a:xfrm>
                <a:off x="3356275" y="630725"/>
                <a:ext cx="1363050" cy="808075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3" extrusionOk="0">
                    <a:moveTo>
                      <a:pt x="54033" y="1"/>
                    </a:moveTo>
                    <a:lnTo>
                      <a:pt x="0" y="31584"/>
                    </a:lnTo>
                    <a:cubicBezTo>
                      <a:pt x="109" y="31834"/>
                      <a:pt x="218" y="32073"/>
                      <a:pt x="326" y="32322"/>
                    </a:cubicBezTo>
                    <a:lnTo>
                      <a:pt x="54521" y="642"/>
                    </a:lnTo>
                    <a:cubicBezTo>
                      <a:pt x="54369" y="425"/>
                      <a:pt x="54207" y="218"/>
                      <a:pt x="540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5">
                <a:extLst>
                  <a:ext uri="{FF2B5EF4-FFF2-40B4-BE49-F238E27FC236}">
                    <a16:creationId xmlns:a16="http://schemas.microsoft.com/office/drawing/2014/main" id="{84864374-594E-EC8C-ACB1-855968C41FA4}"/>
                  </a:ext>
                </a:extLst>
              </p:cNvPr>
              <p:cNvSpPr/>
              <p:nvPr/>
            </p:nvSpPr>
            <p:spPr>
              <a:xfrm>
                <a:off x="3325050" y="563125"/>
                <a:ext cx="1336700" cy="792325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693" extrusionOk="0">
                    <a:moveTo>
                      <a:pt x="52903" y="1"/>
                    </a:moveTo>
                    <a:lnTo>
                      <a:pt x="1" y="30910"/>
                    </a:lnTo>
                    <a:cubicBezTo>
                      <a:pt x="88" y="31171"/>
                      <a:pt x="163" y="31432"/>
                      <a:pt x="250" y="31692"/>
                    </a:cubicBezTo>
                    <a:lnTo>
                      <a:pt x="53468" y="587"/>
                    </a:lnTo>
                    <a:cubicBezTo>
                      <a:pt x="53283" y="392"/>
                      <a:pt x="53098" y="196"/>
                      <a:pt x="52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5">
                <a:extLst>
                  <a:ext uri="{FF2B5EF4-FFF2-40B4-BE49-F238E27FC236}">
                    <a16:creationId xmlns:a16="http://schemas.microsoft.com/office/drawing/2014/main" id="{0E47B310-FAC2-C916-28F7-8BB61E83F9EE}"/>
                  </a:ext>
                </a:extLst>
              </p:cNvPr>
              <p:cNvSpPr/>
              <p:nvPr/>
            </p:nvSpPr>
            <p:spPr>
              <a:xfrm>
                <a:off x="3292725" y="444750"/>
                <a:ext cx="1225125" cy="727400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6" extrusionOk="0">
                    <a:moveTo>
                      <a:pt x="48244" y="0"/>
                    </a:moveTo>
                    <a:lnTo>
                      <a:pt x="1" y="28195"/>
                    </a:lnTo>
                    <a:cubicBezTo>
                      <a:pt x="12" y="28499"/>
                      <a:pt x="34" y="28792"/>
                      <a:pt x="56" y="29096"/>
                    </a:cubicBezTo>
                    <a:lnTo>
                      <a:pt x="49004" y="489"/>
                    </a:lnTo>
                    <a:cubicBezTo>
                      <a:pt x="48755" y="315"/>
                      <a:pt x="48505" y="153"/>
                      <a:pt x="48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5">
                <a:extLst>
                  <a:ext uri="{FF2B5EF4-FFF2-40B4-BE49-F238E27FC236}">
                    <a16:creationId xmlns:a16="http://schemas.microsoft.com/office/drawing/2014/main" id="{7DB677EA-E8CC-4521-308E-B8D80D3491C8}"/>
                  </a:ext>
                </a:extLst>
              </p:cNvPr>
              <p:cNvSpPr/>
              <p:nvPr/>
            </p:nvSpPr>
            <p:spPr>
              <a:xfrm>
                <a:off x="3303600" y="500675"/>
                <a:ext cx="1291350" cy="766250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50" extrusionOk="0">
                    <a:moveTo>
                      <a:pt x="50992" y="1"/>
                    </a:moveTo>
                    <a:lnTo>
                      <a:pt x="0" y="29813"/>
                    </a:lnTo>
                    <a:cubicBezTo>
                      <a:pt x="55" y="30085"/>
                      <a:pt x="99" y="30367"/>
                      <a:pt x="164" y="30650"/>
                    </a:cubicBezTo>
                    <a:lnTo>
                      <a:pt x="51654" y="544"/>
                    </a:lnTo>
                    <a:cubicBezTo>
                      <a:pt x="51437" y="359"/>
                      <a:pt x="51219" y="185"/>
                      <a:pt x="509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5">
                <a:extLst>
                  <a:ext uri="{FF2B5EF4-FFF2-40B4-BE49-F238E27FC236}">
                    <a16:creationId xmlns:a16="http://schemas.microsoft.com/office/drawing/2014/main" id="{91704C42-8F2F-8D44-4477-CC3157288D9D}"/>
                  </a:ext>
                </a:extLst>
              </p:cNvPr>
              <p:cNvSpPr/>
              <p:nvPr/>
            </p:nvSpPr>
            <p:spPr>
              <a:xfrm>
                <a:off x="3292725" y="396125"/>
                <a:ext cx="1136075" cy="674225"/>
              </a:xfrm>
              <a:custGeom>
                <a:avLst/>
                <a:gdLst/>
                <a:ahLst/>
                <a:cxnLst/>
                <a:rect l="l" t="t" r="r" b="b"/>
                <a:pathLst>
                  <a:path w="45443" h="26969" extrusionOk="0">
                    <a:moveTo>
                      <a:pt x="44563" y="1"/>
                    </a:moveTo>
                    <a:lnTo>
                      <a:pt x="66" y="26002"/>
                    </a:lnTo>
                    <a:cubicBezTo>
                      <a:pt x="44" y="26327"/>
                      <a:pt x="23" y="26643"/>
                      <a:pt x="1" y="26969"/>
                    </a:cubicBezTo>
                    <a:lnTo>
                      <a:pt x="45442" y="414"/>
                    </a:lnTo>
                    <a:cubicBezTo>
                      <a:pt x="45149" y="262"/>
                      <a:pt x="44856" y="131"/>
                      <a:pt x="44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5">
                <a:extLst>
                  <a:ext uri="{FF2B5EF4-FFF2-40B4-BE49-F238E27FC236}">
                    <a16:creationId xmlns:a16="http://schemas.microsoft.com/office/drawing/2014/main" id="{836A35F7-CD28-83A6-7F13-2552702ABD81}"/>
                  </a:ext>
                </a:extLst>
              </p:cNvPr>
              <p:cNvSpPr/>
              <p:nvPr/>
            </p:nvSpPr>
            <p:spPr>
              <a:xfrm>
                <a:off x="3306300" y="356775"/>
                <a:ext cx="1018225" cy="603050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2" extrusionOk="0">
                    <a:moveTo>
                      <a:pt x="39676" y="1"/>
                    </a:moveTo>
                    <a:lnTo>
                      <a:pt x="229" y="23058"/>
                    </a:lnTo>
                    <a:cubicBezTo>
                      <a:pt x="153" y="23416"/>
                      <a:pt x="66" y="23764"/>
                      <a:pt x="1" y="24122"/>
                    </a:cubicBezTo>
                    <a:lnTo>
                      <a:pt x="40729" y="315"/>
                    </a:lnTo>
                    <a:cubicBezTo>
                      <a:pt x="40381" y="207"/>
                      <a:pt x="40034" y="98"/>
                      <a:pt x="3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5">
                <a:extLst>
                  <a:ext uri="{FF2B5EF4-FFF2-40B4-BE49-F238E27FC236}">
                    <a16:creationId xmlns:a16="http://schemas.microsoft.com/office/drawing/2014/main" id="{C3195EA2-1195-909C-0938-FB5125759C8B}"/>
                  </a:ext>
                </a:extLst>
              </p:cNvPr>
              <p:cNvSpPr/>
              <p:nvPr/>
            </p:nvSpPr>
            <p:spPr>
              <a:xfrm>
                <a:off x="3341350" y="331525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2984" y="0"/>
                    </a:moveTo>
                    <a:lnTo>
                      <a:pt x="489" y="18996"/>
                    </a:lnTo>
                    <a:cubicBezTo>
                      <a:pt x="315" y="19397"/>
                      <a:pt x="152" y="19810"/>
                      <a:pt x="0" y="20212"/>
                    </a:cubicBezTo>
                    <a:lnTo>
                      <a:pt x="34299" y="163"/>
                    </a:lnTo>
                    <a:cubicBezTo>
                      <a:pt x="33864" y="98"/>
                      <a:pt x="33430" y="44"/>
                      <a:pt x="329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5">
                <a:extLst>
                  <a:ext uri="{FF2B5EF4-FFF2-40B4-BE49-F238E27FC236}">
                    <a16:creationId xmlns:a16="http://schemas.microsoft.com/office/drawing/2014/main" id="{F585552A-6DEA-A8E0-87C9-A53C5195508A}"/>
                  </a:ext>
                </a:extLst>
              </p:cNvPr>
              <p:cNvSpPr/>
              <p:nvPr/>
            </p:nvSpPr>
            <p:spPr>
              <a:xfrm>
                <a:off x="3413825" y="328550"/>
                <a:ext cx="621800" cy="363300"/>
              </a:xfrm>
              <a:custGeom>
                <a:avLst/>
                <a:gdLst/>
                <a:ahLst/>
                <a:cxnLst/>
                <a:rect l="l" t="t" r="r" b="b"/>
                <a:pathLst>
                  <a:path w="24872" h="14532" extrusionOk="0">
                    <a:moveTo>
                      <a:pt x="24872" y="0"/>
                    </a:moveTo>
                    <a:lnTo>
                      <a:pt x="24872" y="0"/>
                    </a:lnTo>
                    <a:cubicBezTo>
                      <a:pt x="24242" y="32"/>
                      <a:pt x="23612" y="87"/>
                      <a:pt x="22993" y="163"/>
                    </a:cubicBezTo>
                    <a:lnTo>
                      <a:pt x="1065" y="12978"/>
                    </a:lnTo>
                    <a:cubicBezTo>
                      <a:pt x="696" y="13489"/>
                      <a:pt x="338" y="13999"/>
                      <a:pt x="1" y="14532"/>
                    </a:cubicBezTo>
                    <a:lnTo>
                      <a:pt x="248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5">
                <a:extLst>
                  <a:ext uri="{FF2B5EF4-FFF2-40B4-BE49-F238E27FC236}">
                    <a16:creationId xmlns:a16="http://schemas.microsoft.com/office/drawing/2014/main" id="{7D97AAD1-4BDC-1F2B-B210-1A56D74AF7B0}"/>
                  </a:ext>
                </a:extLst>
              </p:cNvPr>
              <p:cNvSpPr/>
              <p:nvPr/>
            </p:nvSpPr>
            <p:spPr>
              <a:xfrm>
                <a:off x="4129000" y="1528650"/>
                <a:ext cx="621550" cy="363325"/>
              </a:xfrm>
              <a:custGeom>
                <a:avLst/>
                <a:gdLst/>
                <a:ahLst/>
                <a:cxnLst/>
                <a:rect l="l" t="t" r="r" b="b"/>
                <a:pathLst>
                  <a:path w="24862" h="14533" extrusionOk="0">
                    <a:moveTo>
                      <a:pt x="24862" y="1"/>
                    </a:moveTo>
                    <a:lnTo>
                      <a:pt x="1" y="14532"/>
                    </a:lnTo>
                    <a:cubicBezTo>
                      <a:pt x="620" y="14489"/>
                      <a:pt x="1250" y="14434"/>
                      <a:pt x="1869" y="14369"/>
                    </a:cubicBezTo>
                    <a:lnTo>
                      <a:pt x="23797" y="1543"/>
                    </a:lnTo>
                    <a:cubicBezTo>
                      <a:pt x="24166" y="1043"/>
                      <a:pt x="24524" y="522"/>
                      <a:pt x="248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5">
                <a:extLst>
                  <a:ext uri="{FF2B5EF4-FFF2-40B4-BE49-F238E27FC236}">
                    <a16:creationId xmlns:a16="http://schemas.microsoft.com/office/drawing/2014/main" id="{1B399176-D9E6-E586-D696-0ED06452BEA0}"/>
                  </a:ext>
                </a:extLst>
              </p:cNvPr>
              <p:cNvSpPr/>
              <p:nvPr/>
            </p:nvSpPr>
            <p:spPr>
              <a:xfrm>
                <a:off x="3839850" y="1260650"/>
                <a:ext cx="1018225" cy="603075"/>
              </a:xfrm>
              <a:custGeom>
                <a:avLst/>
                <a:gdLst/>
                <a:ahLst/>
                <a:cxnLst/>
                <a:rect l="l" t="t" r="r" b="b"/>
                <a:pathLst>
                  <a:path w="40729" h="24123" extrusionOk="0">
                    <a:moveTo>
                      <a:pt x="40728" y="1"/>
                    </a:moveTo>
                    <a:lnTo>
                      <a:pt x="1" y="23797"/>
                    </a:lnTo>
                    <a:cubicBezTo>
                      <a:pt x="348" y="23916"/>
                      <a:pt x="696" y="24014"/>
                      <a:pt x="1054" y="24123"/>
                    </a:cubicBezTo>
                    <a:lnTo>
                      <a:pt x="40500" y="1065"/>
                    </a:lnTo>
                    <a:cubicBezTo>
                      <a:pt x="40587" y="707"/>
                      <a:pt x="40663" y="348"/>
                      <a:pt x="407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5">
                <a:extLst>
                  <a:ext uri="{FF2B5EF4-FFF2-40B4-BE49-F238E27FC236}">
                    <a16:creationId xmlns:a16="http://schemas.microsoft.com/office/drawing/2014/main" id="{68A80554-9D58-0463-AA23-04D2240B41DC}"/>
                  </a:ext>
                </a:extLst>
              </p:cNvPr>
              <p:cNvSpPr/>
              <p:nvPr/>
            </p:nvSpPr>
            <p:spPr>
              <a:xfrm>
                <a:off x="3965550" y="1383650"/>
                <a:ext cx="857475" cy="505325"/>
              </a:xfrm>
              <a:custGeom>
                <a:avLst/>
                <a:gdLst/>
                <a:ahLst/>
                <a:cxnLst/>
                <a:rect l="l" t="t" r="r" b="b"/>
                <a:pathLst>
                  <a:path w="34299" h="20213" extrusionOk="0">
                    <a:moveTo>
                      <a:pt x="34299" y="1"/>
                    </a:moveTo>
                    <a:lnTo>
                      <a:pt x="1" y="20039"/>
                    </a:lnTo>
                    <a:cubicBezTo>
                      <a:pt x="435" y="20104"/>
                      <a:pt x="870" y="20159"/>
                      <a:pt x="1315" y="20212"/>
                    </a:cubicBezTo>
                    <a:lnTo>
                      <a:pt x="33821" y="1217"/>
                    </a:lnTo>
                    <a:cubicBezTo>
                      <a:pt x="33984" y="815"/>
                      <a:pt x="34147" y="402"/>
                      <a:pt x="3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5">
                <a:extLst>
                  <a:ext uri="{FF2B5EF4-FFF2-40B4-BE49-F238E27FC236}">
                    <a16:creationId xmlns:a16="http://schemas.microsoft.com/office/drawing/2014/main" id="{B30ED385-5263-8603-E215-1921CA5AC072}"/>
                  </a:ext>
                </a:extLst>
              </p:cNvPr>
              <p:cNvSpPr/>
              <p:nvPr/>
            </p:nvSpPr>
            <p:spPr>
              <a:xfrm>
                <a:off x="3735600" y="1150150"/>
                <a:ext cx="1136050" cy="674200"/>
              </a:xfrm>
              <a:custGeom>
                <a:avLst/>
                <a:gdLst/>
                <a:ahLst/>
                <a:cxnLst/>
                <a:rect l="l" t="t" r="r" b="b"/>
                <a:pathLst>
                  <a:path w="45442" h="26968" extrusionOk="0">
                    <a:moveTo>
                      <a:pt x="45441" y="1"/>
                    </a:moveTo>
                    <a:lnTo>
                      <a:pt x="0" y="26555"/>
                    </a:lnTo>
                    <a:cubicBezTo>
                      <a:pt x="293" y="26696"/>
                      <a:pt x="587" y="26837"/>
                      <a:pt x="879" y="26968"/>
                    </a:cubicBezTo>
                    <a:lnTo>
                      <a:pt x="45376" y="967"/>
                    </a:lnTo>
                    <a:cubicBezTo>
                      <a:pt x="45398" y="641"/>
                      <a:pt x="45420" y="315"/>
                      <a:pt x="45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5">
                <a:extLst>
                  <a:ext uri="{FF2B5EF4-FFF2-40B4-BE49-F238E27FC236}">
                    <a16:creationId xmlns:a16="http://schemas.microsoft.com/office/drawing/2014/main" id="{99DE18CC-3B1A-85AB-90A8-1C1DF6B53AF0}"/>
                  </a:ext>
                </a:extLst>
              </p:cNvPr>
              <p:cNvSpPr/>
              <p:nvPr/>
            </p:nvSpPr>
            <p:spPr>
              <a:xfrm>
                <a:off x="3646525" y="1048325"/>
                <a:ext cx="1225125" cy="727425"/>
              </a:xfrm>
              <a:custGeom>
                <a:avLst/>
                <a:gdLst/>
                <a:ahLst/>
                <a:cxnLst/>
                <a:rect l="l" t="t" r="r" b="b"/>
                <a:pathLst>
                  <a:path w="49005" h="29097" extrusionOk="0">
                    <a:moveTo>
                      <a:pt x="48950" y="0"/>
                    </a:moveTo>
                    <a:lnTo>
                      <a:pt x="1" y="28608"/>
                    </a:lnTo>
                    <a:cubicBezTo>
                      <a:pt x="250" y="28771"/>
                      <a:pt x="500" y="28934"/>
                      <a:pt x="761" y="29097"/>
                    </a:cubicBezTo>
                    <a:lnTo>
                      <a:pt x="49004" y="902"/>
                    </a:lnTo>
                    <a:cubicBezTo>
                      <a:pt x="48993" y="598"/>
                      <a:pt x="48971" y="294"/>
                      <a:pt x="48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5">
                <a:extLst>
                  <a:ext uri="{FF2B5EF4-FFF2-40B4-BE49-F238E27FC236}">
                    <a16:creationId xmlns:a16="http://schemas.microsoft.com/office/drawing/2014/main" id="{C4E400BC-7F1B-2849-E4C3-1F09F31495A8}"/>
                  </a:ext>
                </a:extLst>
              </p:cNvPr>
              <p:cNvSpPr/>
              <p:nvPr/>
            </p:nvSpPr>
            <p:spPr>
              <a:xfrm>
                <a:off x="3569425" y="953575"/>
                <a:ext cx="1291350" cy="765975"/>
              </a:xfrm>
              <a:custGeom>
                <a:avLst/>
                <a:gdLst/>
                <a:ahLst/>
                <a:cxnLst/>
                <a:rect l="l" t="t" r="r" b="b"/>
                <a:pathLst>
                  <a:path w="51654" h="30639" extrusionOk="0">
                    <a:moveTo>
                      <a:pt x="51491" y="1"/>
                    </a:moveTo>
                    <a:lnTo>
                      <a:pt x="0" y="30095"/>
                    </a:lnTo>
                    <a:cubicBezTo>
                      <a:pt x="218" y="30280"/>
                      <a:pt x="435" y="30465"/>
                      <a:pt x="662" y="30638"/>
                    </a:cubicBezTo>
                    <a:lnTo>
                      <a:pt x="51654" y="836"/>
                    </a:lnTo>
                    <a:cubicBezTo>
                      <a:pt x="51611" y="554"/>
                      <a:pt x="51556" y="283"/>
                      <a:pt x="5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5">
                <a:extLst>
                  <a:ext uri="{FF2B5EF4-FFF2-40B4-BE49-F238E27FC236}">
                    <a16:creationId xmlns:a16="http://schemas.microsoft.com/office/drawing/2014/main" id="{5C94D935-F277-83CC-445D-79E09E718015}"/>
                  </a:ext>
                </a:extLst>
              </p:cNvPr>
              <p:cNvSpPr/>
              <p:nvPr/>
            </p:nvSpPr>
            <p:spPr>
              <a:xfrm>
                <a:off x="3502625" y="864775"/>
                <a:ext cx="1336700" cy="792600"/>
              </a:xfrm>
              <a:custGeom>
                <a:avLst/>
                <a:gdLst/>
                <a:ahLst/>
                <a:cxnLst/>
                <a:rect l="l" t="t" r="r" b="b"/>
                <a:pathLst>
                  <a:path w="53468" h="31704" extrusionOk="0">
                    <a:moveTo>
                      <a:pt x="53218" y="1"/>
                    </a:moveTo>
                    <a:lnTo>
                      <a:pt x="1" y="31106"/>
                    </a:lnTo>
                    <a:cubicBezTo>
                      <a:pt x="185" y="31313"/>
                      <a:pt x="380" y="31508"/>
                      <a:pt x="565" y="31704"/>
                    </a:cubicBezTo>
                    <a:lnTo>
                      <a:pt x="53468" y="794"/>
                    </a:lnTo>
                    <a:cubicBezTo>
                      <a:pt x="53392" y="522"/>
                      <a:pt x="53305" y="261"/>
                      <a:pt x="53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5">
                <a:extLst>
                  <a:ext uri="{FF2B5EF4-FFF2-40B4-BE49-F238E27FC236}">
                    <a16:creationId xmlns:a16="http://schemas.microsoft.com/office/drawing/2014/main" id="{ADE01C41-B866-E9CB-FC31-C58796F9C406}"/>
                  </a:ext>
                </a:extLst>
              </p:cNvPr>
              <p:cNvSpPr/>
              <p:nvPr/>
            </p:nvSpPr>
            <p:spPr>
              <a:xfrm>
                <a:off x="3445075" y="781700"/>
                <a:ext cx="1363050" cy="808050"/>
              </a:xfrm>
              <a:custGeom>
                <a:avLst/>
                <a:gdLst/>
                <a:ahLst/>
                <a:cxnLst/>
                <a:rect l="l" t="t" r="r" b="b"/>
                <a:pathLst>
                  <a:path w="54522" h="32322" extrusionOk="0">
                    <a:moveTo>
                      <a:pt x="54195" y="0"/>
                    </a:moveTo>
                    <a:lnTo>
                      <a:pt x="0" y="31670"/>
                    </a:lnTo>
                    <a:cubicBezTo>
                      <a:pt x="152" y="31887"/>
                      <a:pt x="326" y="32105"/>
                      <a:pt x="488" y="32322"/>
                    </a:cubicBezTo>
                    <a:lnTo>
                      <a:pt x="54521" y="739"/>
                    </a:lnTo>
                    <a:cubicBezTo>
                      <a:pt x="54412" y="489"/>
                      <a:pt x="54304" y="239"/>
                      <a:pt x="541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8" name="Google Shape;1798;p35">
            <a:extLst>
              <a:ext uri="{FF2B5EF4-FFF2-40B4-BE49-F238E27FC236}">
                <a16:creationId xmlns:a16="http://schemas.microsoft.com/office/drawing/2014/main" id="{E800D6F1-44CF-3A39-7EB6-675CEEC3F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37200" cy="10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799" name="Google Shape;1799;p35">
            <a:extLst>
              <a:ext uri="{FF2B5EF4-FFF2-40B4-BE49-F238E27FC236}">
                <a16:creationId xmlns:a16="http://schemas.microsoft.com/office/drawing/2014/main" id="{F753AA12-B645-D88D-BE9E-FC7DC9ED89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863900"/>
            <a:ext cx="4237200" cy="2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Predict the likelihood of receiving H1N1 and seasonal flu vaccines.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Analyze the relationship between individual characteristics and vaccination patterns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these factors can guide initiatives to improve vaccine uptake in future campaigns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01" name="Google Shape;1801;p35">
            <a:extLst>
              <a:ext uri="{FF2B5EF4-FFF2-40B4-BE49-F238E27FC236}">
                <a16:creationId xmlns:a16="http://schemas.microsoft.com/office/drawing/2014/main" id="{CAA055C0-8D1B-BE8A-3808-DDD371C457BC}"/>
              </a:ext>
            </a:extLst>
          </p:cNvPr>
          <p:cNvGrpSpPr/>
          <p:nvPr/>
        </p:nvGrpSpPr>
        <p:grpSpPr>
          <a:xfrm>
            <a:off x="5266700" y="1560625"/>
            <a:ext cx="524400" cy="524400"/>
            <a:chOff x="5552450" y="1318900"/>
            <a:chExt cx="524400" cy="524400"/>
          </a:xfrm>
        </p:grpSpPr>
        <p:sp>
          <p:nvSpPr>
            <p:cNvPr id="1802" name="Google Shape;1802;p35">
              <a:extLst>
                <a:ext uri="{FF2B5EF4-FFF2-40B4-BE49-F238E27FC236}">
                  <a16:creationId xmlns:a16="http://schemas.microsoft.com/office/drawing/2014/main" id="{780449E6-AC53-01EA-76AD-48944B9DFACE}"/>
                </a:ext>
              </a:extLst>
            </p:cNvPr>
            <p:cNvSpPr/>
            <p:nvPr/>
          </p:nvSpPr>
          <p:spPr>
            <a:xfrm>
              <a:off x="5552450" y="1318900"/>
              <a:ext cx="524400" cy="524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803" name="Google Shape;1803;p35">
              <a:extLst>
                <a:ext uri="{FF2B5EF4-FFF2-40B4-BE49-F238E27FC236}">
                  <a16:creationId xmlns:a16="http://schemas.microsoft.com/office/drawing/2014/main" id="{C1BA686A-2D5C-93CC-CEF9-25D5CE0377E3}"/>
                </a:ext>
              </a:extLst>
            </p:cNvPr>
            <p:cNvSpPr/>
            <p:nvPr/>
          </p:nvSpPr>
          <p:spPr>
            <a:xfrm>
              <a:off x="5663338" y="1431139"/>
              <a:ext cx="302715" cy="300010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4" name="Google Shape;1804;p35">
            <a:extLst>
              <a:ext uri="{FF2B5EF4-FFF2-40B4-BE49-F238E27FC236}">
                <a16:creationId xmlns:a16="http://schemas.microsoft.com/office/drawing/2014/main" id="{D0B40A6B-C644-E1B8-14EB-9340C0C4C18B}"/>
              </a:ext>
            </a:extLst>
          </p:cNvPr>
          <p:cNvSpPr/>
          <p:nvPr/>
        </p:nvSpPr>
        <p:spPr>
          <a:xfrm>
            <a:off x="8558945" y="1731150"/>
            <a:ext cx="184993" cy="183358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00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 </a:t>
            </a:r>
            <a:endParaRPr dirty="0"/>
          </a:p>
        </p:txBody>
      </p:sp>
      <p:sp>
        <p:nvSpPr>
          <p:cNvPr id="1812" name="Google Shape;1812;p36"/>
          <p:cNvSpPr txBox="1">
            <a:spLocks noGrp="1"/>
          </p:cNvSpPr>
          <p:nvPr>
            <p:ph type="subTitle" idx="2"/>
          </p:nvPr>
        </p:nvSpPr>
        <p:spPr>
          <a:xfrm>
            <a:off x="715099" y="2972601"/>
            <a:ext cx="6429979" cy="1518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Phone survey conducted in the United states. It has </a:t>
            </a:r>
            <a:r>
              <a:rPr lang="en-US" dirty="0" err="1"/>
              <a:t>social,economic</a:t>
            </a:r>
            <a:r>
              <a:rPr lang="en-US" dirty="0"/>
              <a:t> and demographic backgrounds ,opinions on illness risks and vaccine effectiveness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3" name="Google Shape;1813;p36"/>
          <p:cNvSpPr txBox="1">
            <a:spLocks noGrp="1"/>
          </p:cNvSpPr>
          <p:nvPr>
            <p:ph type="subTitle" idx="3"/>
          </p:nvPr>
        </p:nvSpPr>
        <p:spPr>
          <a:xfrm>
            <a:off x="715100" y="2475150"/>
            <a:ext cx="3020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Features and Analysis</a:t>
            </a:r>
          </a:p>
        </p:txBody>
      </p:sp>
      <p:sp>
        <p:nvSpPr>
          <p:cNvPr id="1814" name="Google Shape;1814;p36"/>
          <p:cNvSpPr/>
          <p:nvPr/>
        </p:nvSpPr>
        <p:spPr>
          <a:xfrm>
            <a:off x="772250" y="1618510"/>
            <a:ext cx="753300" cy="7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15" name="Google Shape;1815;p36"/>
          <p:cNvSpPr/>
          <p:nvPr/>
        </p:nvSpPr>
        <p:spPr>
          <a:xfrm>
            <a:off x="4594275" y="1618510"/>
            <a:ext cx="753300" cy="7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16" name="Google Shape;1816;p36"/>
          <p:cNvSpPr/>
          <p:nvPr/>
        </p:nvSpPr>
        <p:spPr>
          <a:xfrm>
            <a:off x="4796313" y="1820300"/>
            <a:ext cx="349235" cy="349714"/>
          </a:xfrm>
          <a:custGeom>
            <a:avLst/>
            <a:gdLst/>
            <a:ahLst/>
            <a:cxnLst/>
            <a:rect l="l" t="t" r="r" b="b"/>
            <a:pathLst>
              <a:path w="12393" h="12410" extrusionOk="0">
                <a:moveTo>
                  <a:pt x="2440" y="3271"/>
                </a:moveTo>
                <a:lnTo>
                  <a:pt x="2440" y="4196"/>
                </a:lnTo>
                <a:lnTo>
                  <a:pt x="830" y="4196"/>
                </a:lnTo>
                <a:lnTo>
                  <a:pt x="447" y="3271"/>
                </a:lnTo>
                <a:close/>
                <a:moveTo>
                  <a:pt x="11946" y="3271"/>
                </a:moveTo>
                <a:lnTo>
                  <a:pt x="11563" y="4196"/>
                </a:lnTo>
                <a:lnTo>
                  <a:pt x="9953" y="4196"/>
                </a:lnTo>
                <a:lnTo>
                  <a:pt x="9953" y="3271"/>
                </a:lnTo>
                <a:close/>
                <a:moveTo>
                  <a:pt x="6396" y="2377"/>
                </a:moveTo>
                <a:lnTo>
                  <a:pt x="6396" y="2807"/>
                </a:lnTo>
                <a:cubicBezTo>
                  <a:pt x="6396" y="2999"/>
                  <a:pt x="6540" y="3143"/>
                  <a:pt x="6715" y="3143"/>
                </a:cubicBezTo>
                <a:lnTo>
                  <a:pt x="7161" y="3143"/>
                </a:lnTo>
                <a:lnTo>
                  <a:pt x="7161" y="3526"/>
                </a:lnTo>
                <a:lnTo>
                  <a:pt x="6715" y="3526"/>
                </a:lnTo>
                <a:cubicBezTo>
                  <a:pt x="6540" y="3526"/>
                  <a:pt x="6396" y="3669"/>
                  <a:pt x="6396" y="3860"/>
                </a:cubicBezTo>
                <a:lnTo>
                  <a:pt x="6396" y="4291"/>
                </a:lnTo>
                <a:lnTo>
                  <a:pt x="6013" y="4291"/>
                </a:lnTo>
                <a:lnTo>
                  <a:pt x="6013" y="3860"/>
                </a:lnTo>
                <a:cubicBezTo>
                  <a:pt x="6013" y="3669"/>
                  <a:pt x="5870" y="3526"/>
                  <a:pt x="5678" y="3526"/>
                </a:cubicBezTo>
                <a:lnTo>
                  <a:pt x="5247" y="3526"/>
                </a:lnTo>
                <a:lnTo>
                  <a:pt x="5247" y="3143"/>
                </a:lnTo>
                <a:lnTo>
                  <a:pt x="5678" y="3143"/>
                </a:lnTo>
                <a:cubicBezTo>
                  <a:pt x="5870" y="3143"/>
                  <a:pt x="6013" y="2999"/>
                  <a:pt x="6013" y="2807"/>
                </a:cubicBezTo>
                <a:lnTo>
                  <a:pt x="6013" y="2377"/>
                </a:lnTo>
                <a:close/>
                <a:moveTo>
                  <a:pt x="5981" y="2010"/>
                </a:moveTo>
                <a:cubicBezTo>
                  <a:pt x="5790" y="2010"/>
                  <a:pt x="5647" y="2169"/>
                  <a:pt x="5647" y="2345"/>
                </a:cubicBezTo>
                <a:lnTo>
                  <a:pt x="5647" y="2775"/>
                </a:lnTo>
                <a:lnTo>
                  <a:pt x="5215" y="2775"/>
                </a:lnTo>
                <a:cubicBezTo>
                  <a:pt x="5024" y="2775"/>
                  <a:pt x="4881" y="2935"/>
                  <a:pt x="4881" y="3111"/>
                </a:cubicBezTo>
                <a:lnTo>
                  <a:pt x="4881" y="3558"/>
                </a:lnTo>
                <a:cubicBezTo>
                  <a:pt x="4881" y="3733"/>
                  <a:pt x="5024" y="3892"/>
                  <a:pt x="5215" y="3892"/>
                </a:cubicBezTo>
                <a:lnTo>
                  <a:pt x="5647" y="3892"/>
                </a:lnTo>
                <a:lnTo>
                  <a:pt x="5647" y="4323"/>
                </a:lnTo>
                <a:cubicBezTo>
                  <a:pt x="5647" y="4498"/>
                  <a:pt x="5790" y="4658"/>
                  <a:pt x="5981" y="4658"/>
                </a:cubicBezTo>
                <a:lnTo>
                  <a:pt x="6428" y="4658"/>
                </a:lnTo>
                <a:cubicBezTo>
                  <a:pt x="6604" y="4658"/>
                  <a:pt x="6747" y="4498"/>
                  <a:pt x="6747" y="4323"/>
                </a:cubicBezTo>
                <a:lnTo>
                  <a:pt x="6747" y="3892"/>
                </a:lnTo>
                <a:lnTo>
                  <a:pt x="7193" y="3892"/>
                </a:lnTo>
                <a:cubicBezTo>
                  <a:pt x="7369" y="3892"/>
                  <a:pt x="7512" y="3733"/>
                  <a:pt x="7512" y="3558"/>
                </a:cubicBezTo>
                <a:lnTo>
                  <a:pt x="7512" y="3111"/>
                </a:lnTo>
                <a:cubicBezTo>
                  <a:pt x="7512" y="2935"/>
                  <a:pt x="7369" y="2775"/>
                  <a:pt x="7193" y="2775"/>
                </a:cubicBezTo>
                <a:lnTo>
                  <a:pt x="6747" y="2775"/>
                </a:lnTo>
                <a:lnTo>
                  <a:pt x="6747" y="2345"/>
                </a:lnTo>
                <a:cubicBezTo>
                  <a:pt x="6747" y="2169"/>
                  <a:pt x="6604" y="2010"/>
                  <a:pt x="6428" y="2010"/>
                </a:cubicBezTo>
                <a:close/>
                <a:moveTo>
                  <a:pt x="5662" y="5455"/>
                </a:moveTo>
                <a:lnTo>
                  <a:pt x="5662" y="5965"/>
                </a:lnTo>
                <a:lnTo>
                  <a:pt x="3541" y="5965"/>
                </a:lnTo>
                <a:lnTo>
                  <a:pt x="3541" y="5455"/>
                </a:lnTo>
                <a:close/>
                <a:moveTo>
                  <a:pt x="8868" y="5455"/>
                </a:moveTo>
                <a:lnTo>
                  <a:pt x="8868" y="5965"/>
                </a:lnTo>
                <a:lnTo>
                  <a:pt x="6747" y="5965"/>
                </a:lnTo>
                <a:lnTo>
                  <a:pt x="6747" y="5455"/>
                </a:lnTo>
                <a:close/>
                <a:moveTo>
                  <a:pt x="3525" y="5089"/>
                </a:moveTo>
                <a:cubicBezTo>
                  <a:pt x="3333" y="5089"/>
                  <a:pt x="3174" y="5248"/>
                  <a:pt x="3174" y="5440"/>
                </a:cubicBezTo>
                <a:lnTo>
                  <a:pt x="3174" y="5982"/>
                </a:lnTo>
                <a:cubicBezTo>
                  <a:pt x="3174" y="6173"/>
                  <a:pt x="3333" y="6333"/>
                  <a:pt x="3525" y="6333"/>
                </a:cubicBezTo>
                <a:lnTo>
                  <a:pt x="5662" y="6333"/>
                </a:lnTo>
                <a:cubicBezTo>
                  <a:pt x="5853" y="6333"/>
                  <a:pt x="6013" y="6173"/>
                  <a:pt x="6013" y="5982"/>
                </a:cubicBezTo>
                <a:lnTo>
                  <a:pt x="6013" y="5440"/>
                </a:lnTo>
                <a:cubicBezTo>
                  <a:pt x="6013" y="5248"/>
                  <a:pt x="5853" y="5089"/>
                  <a:pt x="5662" y="5089"/>
                </a:cubicBezTo>
                <a:close/>
                <a:moveTo>
                  <a:pt x="6731" y="5089"/>
                </a:moveTo>
                <a:cubicBezTo>
                  <a:pt x="6540" y="5089"/>
                  <a:pt x="6380" y="5248"/>
                  <a:pt x="6380" y="5440"/>
                </a:cubicBezTo>
                <a:lnTo>
                  <a:pt x="6380" y="5982"/>
                </a:lnTo>
                <a:cubicBezTo>
                  <a:pt x="6380" y="6173"/>
                  <a:pt x="6540" y="6333"/>
                  <a:pt x="6731" y="6333"/>
                </a:cubicBezTo>
                <a:lnTo>
                  <a:pt x="8884" y="6333"/>
                </a:lnTo>
                <a:cubicBezTo>
                  <a:pt x="9075" y="6333"/>
                  <a:pt x="9235" y="6173"/>
                  <a:pt x="9235" y="5982"/>
                </a:cubicBezTo>
                <a:lnTo>
                  <a:pt x="9235" y="5440"/>
                </a:lnTo>
                <a:cubicBezTo>
                  <a:pt x="9235" y="5248"/>
                  <a:pt x="9075" y="5089"/>
                  <a:pt x="8884" y="5089"/>
                </a:cubicBezTo>
                <a:close/>
                <a:moveTo>
                  <a:pt x="2440" y="6029"/>
                </a:moveTo>
                <a:lnTo>
                  <a:pt x="2440" y="6540"/>
                </a:lnTo>
                <a:lnTo>
                  <a:pt x="1627" y="6540"/>
                </a:lnTo>
                <a:lnTo>
                  <a:pt x="1627" y="6029"/>
                </a:lnTo>
                <a:close/>
                <a:moveTo>
                  <a:pt x="10782" y="6029"/>
                </a:moveTo>
                <a:lnTo>
                  <a:pt x="10782" y="6540"/>
                </a:lnTo>
                <a:lnTo>
                  <a:pt x="9953" y="6540"/>
                </a:lnTo>
                <a:lnTo>
                  <a:pt x="9953" y="6029"/>
                </a:lnTo>
                <a:close/>
                <a:moveTo>
                  <a:pt x="7943" y="7050"/>
                </a:moveTo>
                <a:lnTo>
                  <a:pt x="7943" y="7418"/>
                </a:lnTo>
                <a:lnTo>
                  <a:pt x="4466" y="7418"/>
                </a:lnTo>
                <a:lnTo>
                  <a:pt x="4466" y="7050"/>
                </a:lnTo>
                <a:close/>
                <a:moveTo>
                  <a:pt x="2440" y="7624"/>
                </a:moveTo>
                <a:lnTo>
                  <a:pt x="2440" y="8151"/>
                </a:lnTo>
                <a:lnTo>
                  <a:pt x="1627" y="8151"/>
                </a:lnTo>
                <a:lnTo>
                  <a:pt x="1627" y="7624"/>
                </a:lnTo>
                <a:close/>
                <a:moveTo>
                  <a:pt x="10782" y="7624"/>
                </a:moveTo>
                <a:lnTo>
                  <a:pt x="10782" y="8151"/>
                </a:lnTo>
                <a:lnTo>
                  <a:pt x="9953" y="8151"/>
                </a:lnTo>
                <a:lnTo>
                  <a:pt x="9953" y="7624"/>
                </a:lnTo>
                <a:close/>
                <a:moveTo>
                  <a:pt x="2440" y="9236"/>
                </a:moveTo>
                <a:lnTo>
                  <a:pt x="2440" y="9746"/>
                </a:lnTo>
                <a:lnTo>
                  <a:pt x="1627" y="9746"/>
                </a:lnTo>
                <a:lnTo>
                  <a:pt x="1627" y="9236"/>
                </a:lnTo>
                <a:close/>
                <a:moveTo>
                  <a:pt x="10782" y="9236"/>
                </a:moveTo>
                <a:lnTo>
                  <a:pt x="10782" y="9746"/>
                </a:lnTo>
                <a:lnTo>
                  <a:pt x="9953" y="9746"/>
                </a:lnTo>
                <a:lnTo>
                  <a:pt x="9953" y="9236"/>
                </a:lnTo>
                <a:close/>
                <a:moveTo>
                  <a:pt x="7576" y="7784"/>
                </a:moveTo>
                <a:lnTo>
                  <a:pt x="7576" y="11214"/>
                </a:lnTo>
                <a:lnTo>
                  <a:pt x="4833" y="11214"/>
                </a:lnTo>
                <a:lnTo>
                  <a:pt x="4833" y="7784"/>
                </a:lnTo>
                <a:close/>
                <a:moveTo>
                  <a:pt x="9889" y="368"/>
                </a:moveTo>
                <a:lnTo>
                  <a:pt x="9634" y="1293"/>
                </a:lnTo>
                <a:lnTo>
                  <a:pt x="8054" y="1293"/>
                </a:lnTo>
                <a:cubicBezTo>
                  <a:pt x="7959" y="1293"/>
                  <a:pt x="7863" y="1372"/>
                  <a:pt x="7863" y="1468"/>
                </a:cubicBezTo>
                <a:cubicBezTo>
                  <a:pt x="7863" y="1580"/>
                  <a:pt x="7959" y="1659"/>
                  <a:pt x="8054" y="1659"/>
                </a:cubicBezTo>
                <a:lnTo>
                  <a:pt x="9586" y="1659"/>
                </a:lnTo>
                <a:lnTo>
                  <a:pt x="9586" y="11214"/>
                </a:lnTo>
                <a:lnTo>
                  <a:pt x="7943" y="11214"/>
                </a:lnTo>
                <a:lnTo>
                  <a:pt x="7943" y="7784"/>
                </a:lnTo>
                <a:cubicBezTo>
                  <a:pt x="8150" y="7784"/>
                  <a:pt x="8294" y="7624"/>
                  <a:pt x="8294" y="7433"/>
                </a:cubicBezTo>
                <a:lnTo>
                  <a:pt x="8294" y="7050"/>
                </a:lnTo>
                <a:cubicBezTo>
                  <a:pt x="8294" y="6859"/>
                  <a:pt x="8150" y="6699"/>
                  <a:pt x="7943" y="6699"/>
                </a:cubicBezTo>
                <a:lnTo>
                  <a:pt x="4450" y="6699"/>
                </a:lnTo>
                <a:cubicBezTo>
                  <a:pt x="4258" y="6699"/>
                  <a:pt x="4099" y="6859"/>
                  <a:pt x="4099" y="7050"/>
                </a:cubicBezTo>
                <a:lnTo>
                  <a:pt x="4099" y="7433"/>
                </a:lnTo>
                <a:cubicBezTo>
                  <a:pt x="4099" y="7624"/>
                  <a:pt x="4258" y="7784"/>
                  <a:pt x="4450" y="7784"/>
                </a:cubicBezTo>
                <a:lnTo>
                  <a:pt x="4466" y="7784"/>
                </a:lnTo>
                <a:lnTo>
                  <a:pt x="4466" y="11214"/>
                </a:lnTo>
                <a:lnTo>
                  <a:pt x="2807" y="11214"/>
                </a:lnTo>
                <a:lnTo>
                  <a:pt x="2807" y="1659"/>
                </a:lnTo>
                <a:lnTo>
                  <a:pt x="7210" y="1659"/>
                </a:lnTo>
                <a:cubicBezTo>
                  <a:pt x="7305" y="1659"/>
                  <a:pt x="7385" y="1580"/>
                  <a:pt x="7385" y="1468"/>
                </a:cubicBezTo>
                <a:cubicBezTo>
                  <a:pt x="7385" y="1372"/>
                  <a:pt x="7305" y="1293"/>
                  <a:pt x="7210" y="1293"/>
                </a:cubicBezTo>
                <a:lnTo>
                  <a:pt x="2759" y="1293"/>
                </a:lnTo>
                <a:lnTo>
                  <a:pt x="2504" y="368"/>
                </a:lnTo>
                <a:close/>
                <a:moveTo>
                  <a:pt x="11500" y="4562"/>
                </a:moveTo>
                <a:lnTo>
                  <a:pt x="11500" y="11214"/>
                </a:lnTo>
                <a:lnTo>
                  <a:pt x="9953" y="11214"/>
                </a:lnTo>
                <a:lnTo>
                  <a:pt x="9953" y="10112"/>
                </a:lnTo>
                <a:lnTo>
                  <a:pt x="10798" y="10112"/>
                </a:lnTo>
                <a:cubicBezTo>
                  <a:pt x="10989" y="10112"/>
                  <a:pt x="11149" y="9953"/>
                  <a:pt x="11149" y="9762"/>
                </a:cubicBezTo>
                <a:lnTo>
                  <a:pt x="11149" y="9219"/>
                </a:lnTo>
                <a:cubicBezTo>
                  <a:pt x="11149" y="9028"/>
                  <a:pt x="10989" y="8868"/>
                  <a:pt x="10798" y="8868"/>
                </a:cubicBezTo>
                <a:lnTo>
                  <a:pt x="9953" y="8868"/>
                </a:lnTo>
                <a:lnTo>
                  <a:pt x="9953" y="8517"/>
                </a:lnTo>
                <a:lnTo>
                  <a:pt x="10798" y="8517"/>
                </a:lnTo>
                <a:cubicBezTo>
                  <a:pt x="10989" y="8517"/>
                  <a:pt x="11149" y="8358"/>
                  <a:pt x="11149" y="8167"/>
                </a:cubicBezTo>
                <a:lnTo>
                  <a:pt x="11149" y="7624"/>
                </a:lnTo>
                <a:cubicBezTo>
                  <a:pt x="11149" y="7433"/>
                  <a:pt x="10989" y="7273"/>
                  <a:pt x="10798" y="7273"/>
                </a:cubicBezTo>
                <a:lnTo>
                  <a:pt x="9953" y="7273"/>
                </a:lnTo>
                <a:lnTo>
                  <a:pt x="9953" y="6907"/>
                </a:lnTo>
                <a:lnTo>
                  <a:pt x="10798" y="6907"/>
                </a:lnTo>
                <a:cubicBezTo>
                  <a:pt x="10989" y="6907"/>
                  <a:pt x="11149" y="6748"/>
                  <a:pt x="11149" y="6556"/>
                </a:cubicBezTo>
                <a:lnTo>
                  <a:pt x="11149" y="6014"/>
                </a:lnTo>
                <a:cubicBezTo>
                  <a:pt x="11149" y="5823"/>
                  <a:pt x="10989" y="5663"/>
                  <a:pt x="10798" y="5663"/>
                </a:cubicBezTo>
                <a:lnTo>
                  <a:pt x="9953" y="5663"/>
                </a:lnTo>
                <a:lnTo>
                  <a:pt x="9953" y="4562"/>
                </a:lnTo>
                <a:close/>
                <a:moveTo>
                  <a:pt x="12042" y="11580"/>
                </a:moveTo>
                <a:lnTo>
                  <a:pt x="12042" y="12043"/>
                </a:lnTo>
                <a:lnTo>
                  <a:pt x="367" y="12043"/>
                </a:lnTo>
                <a:lnTo>
                  <a:pt x="367" y="11580"/>
                </a:lnTo>
                <a:close/>
                <a:moveTo>
                  <a:pt x="2488" y="0"/>
                </a:moveTo>
                <a:cubicBezTo>
                  <a:pt x="2376" y="0"/>
                  <a:pt x="2281" y="64"/>
                  <a:pt x="2201" y="144"/>
                </a:cubicBezTo>
                <a:cubicBezTo>
                  <a:pt x="2138" y="240"/>
                  <a:pt x="2121" y="351"/>
                  <a:pt x="2153" y="447"/>
                </a:cubicBezTo>
                <a:lnTo>
                  <a:pt x="2440" y="1500"/>
                </a:lnTo>
                <a:lnTo>
                  <a:pt x="2440" y="2920"/>
                </a:lnTo>
                <a:lnTo>
                  <a:pt x="430" y="2920"/>
                </a:lnTo>
                <a:cubicBezTo>
                  <a:pt x="319" y="2920"/>
                  <a:pt x="207" y="2967"/>
                  <a:pt x="143" y="3063"/>
                </a:cubicBezTo>
                <a:cubicBezTo>
                  <a:pt x="79" y="3175"/>
                  <a:pt x="64" y="3286"/>
                  <a:pt x="111" y="3398"/>
                </a:cubicBezTo>
                <a:lnTo>
                  <a:pt x="526" y="4419"/>
                </a:lnTo>
                <a:lnTo>
                  <a:pt x="526" y="8135"/>
                </a:lnTo>
                <a:cubicBezTo>
                  <a:pt x="526" y="8230"/>
                  <a:pt x="606" y="8311"/>
                  <a:pt x="717" y="8311"/>
                </a:cubicBezTo>
                <a:cubicBezTo>
                  <a:pt x="813" y="8311"/>
                  <a:pt x="893" y="8230"/>
                  <a:pt x="893" y="8135"/>
                </a:cubicBezTo>
                <a:lnTo>
                  <a:pt x="893" y="4562"/>
                </a:lnTo>
                <a:lnTo>
                  <a:pt x="2440" y="4562"/>
                </a:lnTo>
                <a:lnTo>
                  <a:pt x="2440" y="5663"/>
                </a:lnTo>
                <a:lnTo>
                  <a:pt x="1611" y="5663"/>
                </a:lnTo>
                <a:cubicBezTo>
                  <a:pt x="1419" y="5663"/>
                  <a:pt x="1260" y="5823"/>
                  <a:pt x="1260" y="6014"/>
                </a:cubicBezTo>
                <a:lnTo>
                  <a:pt x="1260" y="6556"/>
                </a:lnTo>
                <a:cubicBezTo>
                  <a:pt x="1260" y="6748"/>
                  <a:pt x="1419" y="6907"/>
                  <a:pt x="1611" y="6907"/>
                </a:cubicBezTo>
                <a:lnTo>
                  <a:pt x="2440" y="6907"/>
                </a:lnTo>
                <a:lnTo>
                  <a:pt x="2440" y="7273"/>
                </a:lnTo>
                <a:lnTo>
                  <a:pt x="1611" y="7273"/>
                </a:lnTo>
                <a:cubicBezTo>
                  <a:pt x="1419" y="7273"/>
                  <a:pt x="1260" y="7433"/>
                  <a:pt x="1260" y="7624"/>
                </a:cubicBezTo>
                <a:lnTo>
                  <a:pt x="1260" y="8167"/>
                </a:lnTo>
                <a:cubicBezTo>
                  <a:pt x="1260" y="8358"/>
                  <a:pt x="1419" y="8517"/>
                  <a:pt x="1611" y="8517"/>
                </a:cubicBezTo>
                <a:lnTo>
                  <a:pt x="2440" y="8517"/>
                </a:lnTo>
                <a:lnTo>
                  <a:pt x="2440" y="8868"/>
                </a:lnTo>
                <a:lnTo>
                  <a:pt x="1611" y="8868"/>
                </a:lnTo>
                <a:cubicBezTo>
                  <a:pt x="1419" y="8868"/>
                  <a:pt x="1260" y="9028"/>
                  <a:pt x="1260" y="9219"/>
                </a:cubicBezTo>
                <a:lnTo>
                  <a:pt x="1260" y="9762"/>
                </a:lnTo>
                <a:cubicBezTo>
                  <a:pt x="1260" y="9953"/>
                  <a:pt x="1419" y="10112"/>
                  <a:pt x="1611" y="10112"/>
                </a:cubicBezTo>
                <a:lnTo>
                  <a:pt x="2440" y="10112"/>
                </a:lnTo>
                <a:lnTo>
                  <a:pt x="2440" y="11214"/>
                </a:lnTo>
                <a:lnTo>
                  <a:pt x="893" y="11214"/>
                </a:lnTo>
                <a:lnTo>
                  <a:pt x="893" y="8981"/>
                </a:lnTo>
                <a:cubicBezTo>
                  <a:pt x="893" y="8885"/>
                  <a:pt x="813" y="8805"/>
                  <a:pt x="717" y="8805"/>
                </a:cubicBezTo>
                <a:cubicBezTo>
                  <a:pt x="606" y="8805"/>
                  <a:pt x="526" y="8885"/>
                  <a:pt x="526" y="8981"/>
                </a:cubicBezTo>
                <a:lnTo>
                  <a:pt x="526" y="11214"/>
                </a:lnTo>
                <a:lnTo>
                  <a:pt x="351" y="11214"/>
                </a:lnTo>
                <a:cubicBezTo>
                  <a:pt x="160" y="11214"/>
                  <a:pt x="0" y="11373"/>
                  <a:pt x="0" y="11565"/>
                </a:cubicBezTo>
                <a:lnTo>
                  <a:pt x="0" y="12058"/>
                </a:lnTo>
                <a:cubicBezTo>
                  <a:pt x="0" y="12250"/>
                  <a:pt x="160" y="12409"/>
                  <a:pt x="351" y="12409"/>
                </a:cubicBezTo>
                <a:lnTo>
                  <a:pt x="12042" y="12409"/>
                </a:lnTo>
                <a:cubicBezTo>
                  <a:pt x="12250" y="12409"/>
                  <a:pt x="12393" y="12250"/>
                  <a:pt x="12393" y="12058"/>
                </a:cubicBezTo>
                <a:lnTo>
                  <a:pt x="12393" y="11565"/>
                </a:lnTo>
                <a:cubicBezTo>
                  <a:pt x="12393" y="11373"/>
                  <a:pt x="12250" y="11214"/>
                  <a:pt x="12042" y="11214"/>
                </a:cubicBezTo>
                <a:lnTo>
                  <a:pt x="11867" y="11214"/>
                </a:lnTo>
                <a:lnTo>
                  <a:pt x="11867" y="4419"/>
                </a:lnTo>
                <a:lnTo>
                  <a:pt x="12297" y="3398"/>
                </a:lnTo>
                <a:cubicBezTo>
                  <a:pt x="12329" y="3286"/>
                  <a:pt x="12329" y="3175"/>
                  <a:pt x="12250" y="3063"/>
                </a:cubicBezTo>
                <a:cubicBezTo>
                  <a:pt x="12186" y="2967"/>
                  <a:pt x="12090" y="2920"/>
                  <a:pt x="11963" y="2920"/>
                </a:cubicBezTo>
                <a:lnTo>
                  <a:pt x="9953" y="2920"/>
                </a:lnTo>
                <a:lnTo>
                  <a:pt x="9953" y="1500"/>
                </a:lnTo>
                <a:lnTo>
                  <a:pt x="10256" y="447"/>
                </a:lnTo>
                <a:cubicBezTo>
                  <a:pt x="10272" y="351"/>
                  <a:pt x="10256" y="240"/>
                  <a:pt x="10192" y="144"/>
                </a:cubicBezTo>
                <a:cubicBezTo>
                  <a:pt x="10128" y="64"/>
                  <a:pt x="10017" y="0"/>
                  <a:pt x="99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36"/>
          <p:cNvSpPr/>
          <p:nvPr/>
        </p:nvSpPr>
        <p:spPr>
          <a:xfrm>
            <a:off x="974288" y="1780139"/>
            <a:ext cx="349215" cy="430046"/>
          </a:xfrm>
          <a:custGeom>
            <a:avLst/>
            <a:gdLst/>
            <a:ahLst/>
            <a:cxnLst/>
            <a:rect l="l" t="t" r="r" b="b"/>
            <a:pathLst>
              <a:path w="9077" h="11178" extrusionOk="0">
                <a:moveTo>
                  <a:pt x="1581" y="986"/>
                </a:moveTo>
                <a:cubicBezTo>
                  <a:pt x="1723" y="1225"/>
                  <a:pt x="1772" y="1352"/>
                  <a:pt x="1772" y="1369"/>
                </a:cubicBezTo>
                <a:cubicBezTo>
                  <a:pt x="1772" y="1480"/>
                  <a:pt x="1676" y="1560"/>
                  <a:pt x="1581" y="1560"/>
                </a:cubicBezTo>
                <a:cubicBezTo>
                  <a:pt x="1468" y="1560"/>
                  <a:pt x="1389" y="1480"/>
                  <a:pt x="1389" y="1369"/>
                </a:cubicBezTo>
                <a:cubicBezTo>
                  <a:pt x="1389" y="1352"/>
                  <a:pt x="1421" y="1225"/>
                  <a:pt x="1581" y="986"/>
                </a:cubicBezTo>
                <a:close/>
                <a:moveTo>
                  <a:pt x="1581" y="603"/>
                </a:moveTo>
                <a:cubicBezTo>
                  <a:pt x="1485" y="603"/>
                  <a:pt x="1421" y="635"/>
                  <a:pt x="1373" y="699"/>
                </a:cubicBezTo>
                <a:cubicBezTo>
                  <a:pt x="1054" y="1161"/>
                  <a:pt x="1054" y="1320"/>
                  <a:pt x="1054" y="1369"/>
                </a:cubicBezTo>
                <a:cubicBezTo>
                  <a:pt x="1054" y="1656"/>
                  <a:pt x="1293" y="1894"/>
                  <a:pt x="1581" y="1894"/>
                </a:cubicBezTo>
                <a:cubicBezTo>
                  <a:pt x="1851" y="1894"/>
                  <a:pt x="2091" y="1656"/>
                  <a:pt x="2091" y="1369"/>
                </a:cubicBezTo>
                <a:cubicBezTo>
                  <a:pt x="2091" y="1320"/>
                  <a:pt x="2091" y="1161"/>
                  <a:pt x="1772" y="699"/>
                </a:cubicBezTo>
                <a:cubicBezTo>
                  <a:pt x="1740" y="635"/>
                  <a:pt x="1660" y="603"/>
                  <a:pt x="1581" y="603"/>
                </a:cubicBezTo>
                <a:close/>
                <a:moveTo>
                  <a:pt x="3045" y="1544"/>
                </a:moveTo>
                <a:cubicBezTo>
                  <a:pt x="3099" y="1544"/>
                  <a:pt x="3152" y="1567"/>
                  <a:pt x="3191" y="1624"/>
                </a:cubicBezTo>
                <a:lnTo>
                  <a:pt x="3335" y="1799"/>
                </a:lnTo>
                <a:cubicBezTo>
                  <a:pt x="3207" y="1863"/>
                  <a:pt x="3095" y="1943"/>
                  <a:pt x="2999" y="2039"/>
                </a:cubicBezTo>
                <a:lnTo>
                  <a:pt x="2872" y="1863"/>
                </a:lnTo>
                <a:cubicBezTo>
                  <a:pt x="2756" y="1712"/>
                  <a:pt x="2902" y="1544"/>
                  <a:pt x="3045" y="1544"/>
                </a:cubicBezTo>
                <a:close/>
                <a:moveTo>
                  <a:pt x="3809" y="2027"/>
                </a:moveTo>
                <a:cubicBezTo>
                  <a:pt x="4000" y="2027"/>
                  <a:pt x="4192" y="2110"/>
                  <a:pt x="4339" y="2309"/>
                </a:cubicBezTo>
                <a:lnTo>
                  <a:pt x="6317" y="5053"/>
                </a:lnTo>
                <a:lnTo>
                  <a:pt x="5137" y="5899"/>
                </a:lnTo>
                <a:lnTo>
                  <a:pt x="4945" y="5611"/>
                </a:lnTo>
                <a:lnTo>
                  <a:pt x="5121" y="5467"/>
                </a:lnTo>
                <a:cubicBezTo>
                  <a:pt x="5201" y="5420"/>
                  <a:pt x="5217" y="5324"/>
                  <a:pt x="5153" y="5244"/>
                </a:cubicBezTo>
                <a:cubicBezTo>
                  <a:pt x="5124" y="5205"/>
                  <a:pt x="5077" y="5185"/>
                  <a:pt x="5028" y="5185"/>
                </a:cubicBezTo>
                <a:cubicBezTo>
                  <a:pt x="4995" y="5185"/>
                  <a:pt x="4961" y="5193"/>
                  <a:pt x="4930" y="5212"/>
                </a:cubicBezTo>
                <a:lnTo>
                  <a:pt x="4818" y="5292"/>
                </a:lnTo>
                <a:cubicBezTo>
                  <a:pt x="4802" y="5165"/>
                  <a:pt x="4739" y="5037"/>
                  <a:pt x="4658" y="4910"/>
                </a:cubicBezTo>
                <a:lnTo>
                  <a:pt x="4643" y="4893"/>
                </a:lnTo>
                <a:lnTo>
                  <a:pt x="4675" y="4861"/>
                </a:lnTo>
                <a:cubicBezTo>
                  <a:pt x="4754" y="4814"/>
                  <a:pt x="4771" y="4718"/>
                  <a:pt x="4722" y="4638"/>
                </a:cubicBezTo>
                <a:cubicBezTo>
                  <a:pt x="4685" y="4592"/>
                  <a:pt x="4637" y="4567"/>
                  <a:pt x="4587" y="4567"/>
                </a:cubicBezTo>
                <a:cubicBezTo>
                  <a:pt x="4552" y="4567"/>
                  <a:pt x="4516" y="4579"/>
                  <a:pt x="4483" y="4606"/>
                </a:cubicBezTo>
                <a:lnTo>
                  <a:pt x="4467" y="4623"/>
                </a:lnTo>
                <a:lnTo>
                  <a:pt x="4212" y="4272"/>
                </a:lnTo>
                <a:lnTo>
                  <a:pt x="4244" y="4255"/>
                </a:lnTo>
                <a:cubicBezTo>
                  <a:pt x="4307" y="4208"/>
                  <a:pt x="4324" y="4096"/>
                  <a:pt x="4275" y="4032"/>
                </a:cubicBezTo>
                <a:cubicBezTo>
                  <a:pt x="4248" y="3986"/>
                  <a:pt x="4198" y="3961"/>
                  <a:pt x="4149" y="3961"/>
                </a:cubicBezTo>
                <a:cubicBezTo>
                  <a:pt x="4114" y="3961"/>
                  <a:pt x="4079" y="3973"/>
                  <a:pt x="4052" y="4000"/>
                </a:cubicBezTo>
                <a:lnTo>
                  <a:pt x="4020" y="4016"/>
                </a:lnTo>
                <a:cubicBezTo>
                  <a:pt x="3909" y="3904"/>
                  <a:pt x="3765" y="3825"/>
                  <a:pt x="3622" y="3777"/>
                </a:cubicBezTo>
                <a:lnTo>
                  <a:pt x="3797" y="3649"/>
                </a:lnTo>
                <a:cubicBezTo>
                  <a:pt x="3877" y="3602"/>
                  <a:pt x="3893" y="3489"/>
                  <a:pt x="3845" y="3426"/>
                </a:cubicBezTo>
                <a:cubicBezTo>
                  <a:pt x="3806" y="3376"/>
                  <a:pt x="3753" y="3351"/>
                  <a:pt x="3700" y="3351"/>
                </a:cubicBezTo>
                <a:cubicBezTo>
                  <a:pt x="3668" y="3351"/>
                  <a:pt x="3636" y="3360"/>
                  <a:pt x="3606" y="3378"/>
                </a:cubicBezTo>
                <a:lnTo>
                  <a:pt x="3431" y="3521"/>
                </a:lnTo>
                <a:lnTo>
                  <a:pt x="3176" y="3155"/>
                </a:lnTo>
                <a:cubicBezTo>
                  <a:pt x="2792" y="2621"/>
                  <a:pt x="3296" y="2027"/>
                  <a:pt x="3809" y="2027"/>
                </a:cubicBezTo>
                <a:close/>
                <a:moveTo>
                  <a:pt x="3340" y="4071"/>
                </a:moveTo>
                <a:cubicBezTo>
                  <a:pt x="3540" y="4071"/>
                  <a:pt x="3741" y="4165"/>
                  <a:pt x="3861" y="4335"/>
                </a:cubicBezTo>
                <a:lnTo>
                  <a:pt x="4388" y="5101"/>
                </a:lnTo>
                <a:cubicBezTo>
                  <a:pt x="4579" y="5372"/>
                  <a:pt x="4515" y="5771"/>
                  <a:pt x="4244" y="5962"/>
                </a:cubicBezTo>
                <a:cubicBezTo>
                  <a:pt x="4133" y="6036"/>
                  <a:pt x="4009" y="6072"/>
                  <a:pt x="3886" y="6072"/>
                </a:cubicBezTo>
                <a:cubicBezTo>
                  <a:pt x="3691" y="6072"/>
                  <a:pt x="3500" y="5980"/>
                  <a:pt x="3382" y="5803"/>
                </a:cubicBezTo>
                <a:cubicBezTo>
                  <a:pt x="3255" y="5611"/>
                  <a:pt x="2968" y="5197"/>
                  <a:pt x="2857" y="5037"/>
                </a:cubicBezTo>
                <a:cubicBezTo>
                  <a:pt x="2649" y="4765"/>
                  <a:pt x="2729" y="4383"/>
                  <a:pt x="2999" y="4176"/>
                </a:cubicBezTo>
                <a:cubicBezTo>
                  <a:pt x="3101" y="4104"/>
                  <a:pt x="3220" y="4071"/>
                  <a:pt x="3340" y="4071"/>
                </a:cubicBezTo>
                <a:close/>
                <a:moveTo>
                  <a:pt x="6985" y="5000"/>
                </a:moveTo>
                <a:cubicBezTo>
                  <a:pt x="7026" y="5000"/>
                  <a:pt x="7071" y="5015"/>
                  <a:pt x="7099" y="5053"/>
                </a:cubicBezTo>
                <a:cubicBezTo>
                  <a:pt x="7131" y="5116"/>
                  <a:pt x="7115" y="5212"/>
                  <a:pt x="7067" y="5244"/>
                </a:cubicBezTo>
                <a:lnTo>
                  <a:pt x="5105" y="6664"/>
                </a:lnTo>
                <a:cubicBezTo>
                  <a:pt x="5080" y="6683"/>
                  <a:pt x="5049" y="6692"/>
                  <a:pt x="5020" y="6692"/>
                </a:cubicBezTo>
                <a:cubicBezTo>
                  <a:pt x="4975" y="6692"/>
                  <a:pt x="4933" y="6671"/>
                  <a:pt x="4913" y="6632"/>
                </a:cubicBezTo>
                <a:cubicBezTo>
                  <a:pt x="4866" y="6568"/>
                  <a:pt x="4882" y="6488"/>
                  <a:pt x="4945" y="6441"/>
                </a:cubicBezTo>
                <a:lnTo>
                  <a:pt x="6908" y="5021"/>
                </a:lnTo>
                <a:cubicBezTo>
                  <a:pt x="6927" y="5007"/>
                  <a:pt x="6955" y="5000"/>
                  <a:pt x="6985" y="5000"/>
                </a:cubicBezTo>
                <a:close/>
                <a:moveTo>
                  <a:pt x="2185" y="5119"/>
                </a:moveTo>
                <a:cubicBezTo>
                  <a:pt x="2382" y="5119"/>
                  <a:pt x="2579" y="5211"/>
                  <a:pt x="2697" y="5388"/>
                </a:cubicBezTo>
                <a:lnTo>
                  <a:pt x="3223" y="6154"/>
                </a:lnTo>
                <a:cubicBezTo>
                  <a:pt x="3414" y="6424"/>
                  <a:pt x="3350" y="6807"/>
                  <a:pt x="3063" y="6998"/>
                </a:cubicBezTo>
                <a:cubicBezTo>
                  <a:pt x="2959" y="7079"/>
                  <a:pt x="2838" y="7116"/>
                  <a:pt x="2717" y="7116"/>
                </a:cubicBezTo>
                <a:cubicBezTo>
                  <a:pt x="2526" y="7116"/>
                  <a:pt x="2336" y="7022"/>
                  <a:pt x="2219" y="6856"/>
                </a:cubicBezTo>
                <a:lnTo>
                  <a:pt x="1676" y="6090"/>
                </a:lnTo>
                <a:cubicBezTo>
                  <a:pt x="1485" y="5803"/>
                  <a:pt x="1549" y="5420"/>
                  <a:pt x="1836" y="5229"/>
                </a:cubicBezTo>
                <a:cubicBezTo>
                  <a:pt x="1940" y="5155"/>
                  <a:pt x="2063" y="5119"/>
                  <a:pt x="2185" y="5119"/>
                </a:cubicBezTo>
                <a:close/>
                <a:moveTo>
                  <a:pt x="6540" y="6026"/>
                </a:moveTo>
                <a:lnTo>
                  <a:pt x="7338" y="7111"/>
                </a:lnTo>
                <a:lnTo>
                  <a:pt x="6780" y="7509"/>
                </a:lnTo>
                <a:lnTo>
                  <a:pt x="5998" y="6424"/>
                </a:lnTo>
                <a:lnTo>
                  <a:pt x="6540" y="6026"/>
                </a:lnTo>
                <a:close/>
                <a:moveTo>
                  <a:pt x="1064" y="6236"/>
                </a:moveTo>
                <a:cubicBezTo>
                  <a:pt x="1256" y="6236"/>
                  <a:pt x="1446" y="6328"/>
                  <a:pt x="1564" y="6505"/>
                </a:cubicBezTo>
                <a:lnTo>
                  <a:pt x="2106" y="7270"/>
                </a:lnTo>
                <a:cubicBezTo>
                  <a:pt x="2298" y="7541"/>
                  <a:pt x="2234" y="7940"/>
                  <a:pt x="1947" y="8132"/>
                </a:cubicBezTo>
                <a:cubicBezTo>
                  <a:pt x="1846" y="8203"/>
                  <a:pt x="1729" y="8237"/>
                  <a:pt x="1613" y="8237"/>
                </a:cubicBezTo>
                <a:cubicBezTo>
                  <a:pt x="1417" y="8237"/>
                  <a:pt x="1222" y="8142"/>
                  <a:pt x="1102" y="7972"/>
                </a:cubicBezTo>
                <a:lnTo>
                  <a:pt x="560" y="7206"/>
                </a:lnTo>
                <a:cubicBezTo>
                  <a:pt x="368" y="6919"/>
                  <a:pt x="432" y="6537"/>
                  <a:pt x="719" y="6345"/>
                </a:cubicBezTo>
                <a:cubicBezTo>
                  <a:pt x="823" y="6272"/>
                  <a:pt x="944" y="6236"/>
                  <a:pt x="1064" y="6236"/>
                </a:cubicBezTo>
                <a:close/>
                <a:moveTo>
                  <a:pt x="1894" y="1"/>
                </a:moveTo>
                <a:cubicBezTo>
                  <a:pt x="1861" y="1"/>
                  <a:pt x="1829" y="10"/>
                  <a:pt x="1804" y="29"/>
                </a:cubicBezTo>
                <a:cubicBezTo>
                  <a:pt x="1723" y="76"/>
                  <a:pt x="1708" y="188"/>
                  <a:pt x="1755" y="252"/>
                </a:cubicBezTo>
                <a:lnTo>
                  <a:pt x="2601" y="1433"/>
                </a:lnTo>
                <a:cubicBezTo>
                  <a:pt x="2474" y="1607"/>
                  <a:pt x="2457" y="1863"/>
                  <a:pt x="2601" y="2054"/>
                </a:cubicBezTo>
                <a:lnTo>
                  <a:pt x="2808" y="2326"/>
                </a:lnTo>
                <a:cubicBezTo>
                  <a:pt x="2649" y="2645"/>
                  <a:pt x="2680" y="3043"/>
                  <a:pt x="2904" y="3347"/>
                </a:cubicBezTo>
                <a:lnTo>
                  <a:pt x="3191" y="3761"/>
                </a:lnTo>
                <a:cubicBezTo>
                  <a:pt x="3063" y="3777"/>
                  <a:pt x="2936" y="3825"/>
                  <a:pt x="2825" y="3921"/>
                </a:cubicBezTo>
                <a:cubicBezTo>
                  <a:pt x="2521" y="4127"/>
                  <a:pt x="2378" y="4478"/>
                  <a:pt x="2425" y="4814"/>
                </a:cubicBezTo>
                <a:cubicBezTo>
                  <a:pt x="2348" y="4796"/>
                  <a:pt x="2269" y="4786"/>
                  <a:pt x="2190" y="4786"/>
                </a:cubicBezTo>
                <a:cubicBezTo>
                  <a:pt x="1995" y="4786"/>
                  <a:pt x="1804" y="4843"/>
                  <a:pt x="1644" y="4957"/>
                </a:cubicBezTo>
                <a:cubicBezTo>
                  <a:pt x="1325" y="5180"/>
                  <a:pt x="1181" y="5563"/>
                  <a:pt x="1262" y="5930"/>
                </a:cubicBezTo>
                <a:cubicBezTo>
                  <a:pt x="1198" y="5918"/>
                  <a:pt x="1133" y="5912"/>
                  <a:pt x="1070" y="5912"/>
                </a:cubicBezTo>
                <a:cubicBezTo>
                  <a:pt x="880" y="5912"/>
                  <a:pt x="695" y="5966"/>
                  <a:pt x="528" y="6073"/>
                </a:cubicBezTo>
                <a:cubicBezTo>
                  <a:pt x="97" y="6377"/>
                  <a:pt x="1" y="6967"/>
                  <a:pt x="288" y="7398"/>
                </a:cubicBezTo>
                <a:lnTo>
                  <a:pt x="830" y="8163"/>
                </a:lnTo>
                <a:cubicBezTo>
                  <a:pt x="862" y="8211"/>
                  <a:pt x="911" y="8274"/>
                  <a:pt x="958" y="8306"/>
                </a:cubicBezTo>
                <a:cubicBezTo>
                  <a:pt x="1149" y="8738"/>
                  <a:pt x="1341" y="9152"/>
                  <a:pt x="1532" y="9567"/>
                </a:cubicBezTo>
                <a:cubicBezTo>
                  <a:pt x="1787" y="10077"/>
                  <a:pt x="2059" y="10588"/>
                  <a:pt x="2314" y="11082"/>
                </a:cubicBezTo>
                <a:cubicBezTo>
                  <a:pt x="2346" y="11136"/>
                  <a:pt x="2400" y="11168"/>
                  <a:pt x="2457" y="11168"/>
                </a:cubicBezTo>
                <a:cubicBezTo>
                  <a:pt x="2484" y="11168"/>
                  <a:pt x="2512" y="11161"/>
                  <a:pt x="2538" y="11145"/>
                </a:cubicBezTo>
                <a:cubicBezTo>
                  <a:pt x="2617" y="11114"/>
                  <a:pt x="2649" y="11018"/>
                  <a:pt x="2601" y="10939"/>
                </a:cubicBezTo>
                <a:cubicBezTo>
                  <a:pt x="2346" y="10428"/>
                  <a:pt x="2074" y="9918"/>
                  <a:pt x="1836" y="9423"/>
                </a:cubicBezTo>
                <a:cubicBezTo>
                  <a:pt x="1692" y="9136"/>
                  <a:pt x="1564" y="8833"/>
                  <a:pt x="1421" y="8546"/>
                </a:cubicBezTo>
                <a:lnTo>
                  <a:pt x="1421" y="8546"/>
                </a:lnTo>
                <a:cubicBezTo>
                  <a:pt x="1483" y="8558"/>
                  <a:pt x="1546" y="8564"/>
                  <a:pt x="1607" y="8564"/>
                </a:cubicBezTo>
                <a:cubicBezTo>
                  <a:pt x="1798" y="8564"/>
                  <a:pt x="1982" y="8507"/>
                  <a:pt x="2138" y="8387"/>
                </a:cubicBezTo>
                <a:cubicBezTo>
                  <a:pt x="2442" y="8179"/>
                  <a:pt x="2601" y="7781"/>
                  <a:pt x="2521" y="7413"/>
                </a:cubicBezTo>
                <a:lnTo>
                  <a:pt x="2521" y="7413"/>
                </a:lnTo>
                <a:cubicBezTo>
                  <a:pt x="2594" y="7431"/>
                  <a:pt x="2667" y="7441"/>
                  <a:pt x="2740" y="7441"/>
                </a:cubicBezTo>
                <a:cubicBezTo>
                  <a:pt x="2920" y="7441"/>
                  <a:pt x="3095" y="7384"/>
                  <a:pt x="3255" y="7270"/>
                </a:cubicBezTo>
                <a:cubicBezTo>
                  <a:pt x="3542" y="7079"/>
                  <a:pt x="3701" y="6711"/>
                  <a:pt x="3654" y="6360"/>
                </a:cubicBezTo>
                <a:lnTo>
                  <a:pt x="3654" y="6360"/>
                </a:lnTo>
                <a:cubicBezTo>
                  <a:pt x="3735" y="6386"/>
                  <a:pt x="3820" y="6399"/>
                  <a:pt x="3905" y="6399"/>
                </a:cubicBezTo>
                <a:cubicBezTo>
                  <a:pt x="4087" y="6399"/>
                  <a:pt x="4272" y="6342"/>
                  <a:pt x="4435" y="6233"/>
                </a:cubicBezTo>
                <a:cubicBezTo>
                  <a:pt x="4563" y="6137"/>
                  <a:pt x="4658" y="6010"/>
                  <a:pt x="4739" y="5882"/>
                </a:cubicBezTo>
                <a:lnTo>
                  <a:pt x="4882" y="6090"/>
                </a:lnTo>
                <a:lnTo>
                  <a:pt x="4754" y="6186"/>
                </a:lnTo>
                <a:cubicBezTo>
                  <a:pt x="4547" y="6329"/>
                  <a:pt x="4499" y="6616"/>
                  <a:pt x="4643" y="6824"/>
                </a:cubicBezTo>
                <a:cubicBezTo>
                  <a:pt x="4741" y="6950"/>
                  <a:pt x="4886" y="7018"/>
                  <a:pt x="5032" y="7018"/>
                </a:cubicBezTo>
                <a:cubicBezTo>
                  <a:pt x="5124" y="7018"/>
                  <a:pt x="5216" y="6991"/>
                  <a:pt x="5296" y="6935"/>
                </a:cubicBezTo>
                <a:lnTo>
                  <a:pt x="5728" y="6616"/>
                </a:lnTo>
                <a:lnTo>
                  <a:pt x="6525" y="7700"/>
                </a:lnTo>
                <a:lnTo>
                  <a:pt x="6110" y="8004"/>
                </a:lnTo>
                <a:cubicBezTo>
                  <a:pt x="5902" y="8147"/>
                  <a:pt x="5855" y="8434"/>
                  <a:pt x="6015" y="8642"/>
                </a:cubicBezTo>
                <a:cubicBezTo>
                  <a:pt x="6101" y="8758"/>
                  <a:pt x="6240" y="8821"/>
                  <a:pt x="6379" y="8821"/>
                </a:cubicBezTo>
                <a:cubicBezTo>
                  <a:pt x="6470" y="8821"/>
                  <a:pt x="6560" y="8794"/>
                  <a:pt x="6636" y="8738"/>
                </a:cubicBezTo>
                <a:lnTo>
                  <a:pt x="7115" y="8402"/>
                </a:lnTo>
                <a:cubicBezTo>
                  <a:pt x="7178" y="8338"/>
                  <a:pt x="7195" y="8243"/>
                  <a:pt x="7146" y="8163"/>
                </a:cubicBezTo>
                <a:cubicBezTo>
                  <a:pt x="7118" y="8125"/>
                  <a:pt x="7065" y="8103"/>
                  <a:pt x="7014" y="8103"/>
                </a:cubicBezTo>
                <a:cubicBezTo>
                  <a:pt x="6981" y="8103"/>
                  <a:pt x="6948" y="8112"/>
                  <a:pt x="6923" y="8132"/>
                </a:cubicBezTo>
                <a:lnTo>
                  <a:pt x="6445" y="8466"/>
                </a:lnTo>
                <a:cubicBezTo>
                  <a:pt x="6426" y="8485"/>
                  <a:pt x="6402" y="8494"/>
                  <a:pt x="6377" y="8494"/>
                </a:cubicBezTo>
                <a:cubicBezTo>
                  <a:pt x="6339" y="8494"/>
                  <a:pt x="6298" y="8473"/>
                  <a:pt x="6270" y="8434"/>
                </a:cubicBezTo>
                <a:cubicBezTo>
                  <a:pt x="6238" y="8387"/>
                  <a:pt x="6238" y="8306"/>
                  <a:pt x="6302" y="8259"/>
                </a:cubicBezTo>
                <a:lnTo>
                  <a:pt x="8199" y="6887"/>
                </a:lnTo>
                <a:cubicBezTo>
                  <a:pt x="8226" y="6874"/>
                  <a:pt x="8255" y="6867"/>
                  <a:pt x="8282" y="6867"/>
                </a:cubicBezTo>
                <a:cubicBezTo>
                  <a:pt x="8321" y="6867"/>
                  <a:pt x="8357" y="6882"/>
                  <a:pt x="8375" y="6919"/>
                </a:cubicBezTo>
                <a:cubicBezTo>
                  <a:pt x="8422" y="6983"/>
                  <a:pt x="8407" y="7062"/>
                  <a:pt x="8343" y="7094"/>
                </a:cubicBezTo>
                <a:lnTo>
                  <a:pt x="7546" y="7685"/>
                </a:lnTo>
                <a:cubicBezTo>
                  <a:pt x="7465" y="7732"/>
                  <a:pt x="7450" y="7844"/>
                  <a:pt x="7497" y="7908"/>
                </a:cubicBezTo>
                <a:cubicBezTo>
                  <a:pt x="7537" y="7958"/>
                  <a:pt x="7589" y="7983"/>
                  <a:pt x="7643" y="7983"/>
                </a:cubicBezTo>
                <a:cubicBezTo>
                  <a:pt x="7675" y="7983"/>
                  <a:pt x="7707" y="7974"/>
                  <a:pt x="7737" y="7955"/>
                </a:cubicBezTo>
                <a:lnTo>
                  <a:pt x="8391" y="7477"/>
                </a:lnTo>
                <a:cubicBezTo>
                  <a:pt x="8407" y="7477"/>
                  <a:pt x="8439" y="7494"/>
                  <a:pt x="8454" y="7509"/>
                </a:cubicBezTo>
                <a:cubicBezTo>
                  <a:pt x="8646" y="7589"/>
                  <a:pt x="8758" y="7764"/>
                  <a:pt x="8758" y="7955"/>
                </a:cubicBezTo>
                <a:cubicBezTo>
                  <a:pt x="8758" y="8100"/>
                  <a:pt x="8694" y="8227"/>
                  <a:pt x="8614" y="8323"/>
                </a:cubicBezTo>
                <a:lnTo>
                  <a:pt x="7880" y="9057"/>
                </a:lnTo>
                <a:cubicBezTo>
                  <a:pt x="7625" y="9312"/>
                  <a:pt x="7497" y="9646"/>
                  <a:pt x="7497" y="10014"/>
                </a:cubicBezTo>
                <a:lnTo>
                  <a:pt x="7497" y="11003"/>
                </a:lnTo>
                <a:cubicBezTo>
                  <a:pt x="7497" y="11098"/>
                  <a:pt x="7561" y="11177"/>
                  <a:pt x="7657" y="11177"/>
                </a:cubicBezTo>
                <a:cubicBezTo>
                  <a:pt x="7737" y="11177"/>
                  <a:pt x="7816" y="11098"/>
                  <a:pt x="7816" y="11003"/>
                </a:cubicBezTo>
                <a:lnTo>
                  <a:pt x="7816" y="10014"/>
                </a:lnTo>
                <a:cubicBezTo>
                  <a:pt x="7816" y="9742"/>
                  <a:pt x="7929" y="9471"/>
                  <a:pt x="8120" y="9280"/>
                </a:cubicBezTo>
                <a:lnTo>
                  <a:pt x="8837" y="8546"/>
                </a:lnTo>
                <a:cubicBezTo>
                  <a:pt x="8997" y="8387"/>
                  <a:pt x="9077" y="8179"/>
                  <a:pt x="9077" y="7955"/>
                </a:cubicBezTo>
                <a:cubicBezTo>
                  <a:pt x="9077" y="7653"/>
                  <a:pt x="8918" y="7381"/>
                  <a:pt x="8662" y="7238"/>
                </a:cubicBezTo>
                <a:cubicBezTo>
                  <a:pt x="8758" y="7079"/>
                  <a:pt x="8758" y="6871"/>
                  <a:pt x="8646" y="6728"/>
                </a:cubicBezTo>
                <a:cubicBezTo>
                  <a:pt x="8561" y="6604"/>
                  <a:pt x="8424" y="6537"/>
                  <a:pt x="8284" y="6537"/>
                </a:cubicBezTo>
                <a:cubicBezTo>
                  <a:pt x="8189" y="6537"/>
                  <a:pt x="8092" y="6568"/>
                  <a:pt x="8008" y="6632"/>
                </a:cubicBezTo>
                <a:lnTo>
                  <a:pt x="7593" y="6919"/>
                </a:lnTo>
                <a:lnTo>
                  <a:pt x="6812" y="5835"/>
                </a:lnTo>
                <a:lnTo>
                  <a:pt x="7259" y="5516"/>
                </a:lnTo>
                <a:cubicBezTo>
                  <a:pt x="7465" y="5372"/>
                  <a:pt x="7514" y="5069"/>
                  <a:pt x="7354" y="4861"/>
                </a:cubicBezTo>
                <a:cubicBezTo>
                  <a:pt x="7268" y="4738"/>
                  <a:pt x="7131" y="4671"/>
                  <a:pt x="6991" y="4671"/>
                </a:cubicBezTo>
                <a:cubicBezTo>
                  <a:pt x="6896" y="4671"/>
                  <a:pt x="6800" y="4701"/>
                  <a:pt x="6716" y="4765"/>
                </a:cubicBezTo>
                <a:lnTo>
                  <a:pt x="6653" y="4797"/>
                </a:lnTo>
                <a:lnTo>
                  <a:pt x="6349" y="3170"/>
                </a:lnTo>
                <a:cubicBezTo>
                  <a:pt x="6336" y="3087"/>
                  <a:pt x="6272" y="3040"/>
                  <a:pt x="6192" y="3040"/>
                </a:cubicBezTo>
                <a:cubicBezTo>
                  <a:pt x="6181" y="3040"/>
                  <a:pt x="6169" y="3041"/>
                  <a:pt x="6158" y="3043"/>
                </a:cubicBezTo>
                <a:cubicBezTo>
                  <a:pt x="6078" y="3059"/>
                  <a:pt x="6015" y="3139"/>
                  <a:pt x="6030" y="3234"/>
                </a:cubicBezTo>
                <a:lnTo>
                  <a:pt x="6238" y="4399"/>
                </a:lnTo>
                <a:lnTo>
                  <a:pt x="4658" y="2198"/>
                </a:lnTo>
                <a:cubicBezTo>
                  <a:pt x="4722" y="1958"/>
                  <a:pt x="4930" y="1783"/>
                  <a:pt x="5185" y="1752"/>
                </a:cubicBezTo>
                <a:cubicBezTo>
                  <a:pt x="5205" y="1750"/>
                  <a:pt x="5225" y="1749"/>
                  <a:pt x="5245" y="1749"/>
                </a:cubicBezTo>
                <a:cubicBezTo>
                  <a:pt x="5555" y="1749"/>
                  <a:pt x="5825" y="1978"/>
                  <a:pt x="5855" y="2294"/>
                </a:cubicBezTo>
                <a:cubicBezTo>
                  <a:pt x="5870" y="2294"/>
                  <a:pt x="5870" y="2309"/>
                  <a:pt x="5870" y="2309"/>
                </a:cubicBezTo>
                <a:lnTo>
                  <a:pt x="5887" y="2469"/>
                </a:lnTo>
                <a:cubicBezTo>
                  <a:pt x="5902" y="2549"/>
                  <a:pt x="5983" y="2613"/>
                  <a:pt x="6062" y="2613"/>
                </a:cubicBezTo>
                <a:cubicBezTo>
                  <a:pt x="6158" y="2613"/>
                  <a:pt x="6238" y="2517"/>
                  <a:pt x="6221" y="2405"/>
                </a:cubicBezTo>
                <a:lnTo>
                  <a:pt x="6189" y="2262"/>
                </a:lnTo>
                <a:cubicBezTo>
                  <a:pt x="6130" y="1775"/>
                  <a:pt x="5732" y="1425"/>
                  <a:pt x="5269" y="1425"/>
                </a:cubicBezTo>
                <a:cubicBezTo>
                  <a:pt x="5231" y="1425"/>
                  <a:pt x="5192" y="1428"/>
                  <a:pt x="5153" y="1433"/>
                </a:cubicBezTo>
                <a:cubicBezTo>
                  <a:pt x="4834" y="1464"/>
                  <a:pt x="4563" y="1656"/>
                  <a:pt x="4420" y="1926"/>
                </a:cubicBezTo>
                <a:cubicBezTo>
                  <a:pt x="4228" y="1777"/>
                  <a:pt x="4002" y="1696"/>
                  <a:pt x="3780" y="1696"/>
                </a:cubicBezTo>
                <a:cubicBezTo>
                  <a:pt x="3743" y="1696"/>
                  <a:pt x="3706" y="1699"/>
                  <a:pt x="3669" y="1703"/>
                </a:cubicBezTo>
                <a:lnTo>
                  <a:pt x="3463" y="1433"/>
                </a:lnTo>
                <a:cubicBezTo>
                  <a:pt x="3356" y="1291"/>
                  <a:pt x="3198" y="1210"/>
                  <a:pt x="3038" y="1210"/>
                </a:cubicBezTo>
                <a:cubicBezTo>
                  <a:pt x="2982" y="1210"/>
                  <a:pt x="2926" y="1220"/>
                  <a:pt x="2872" y="1241"/>
                </a:cubicBezTo>
                <a:lnTo>
                  <a:pt x="2027" y="61"/>
                </a:lnTo>
                <a:cubicBezTo>
                  <a:pt x="1998" y="22"/>
                  <a:pt x="1945" y="1"/>
                  <a:pt x="18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>
          <a:extLst>
            <a:ext uri="{FF2B5EF4-FFF2-40B4-BE49-F238E27FC236}">
              <a16:creationId xmlns:a16="http://schemas.microsoft.com/office/drawing/2014/main" id="{BCC03963-DC40-0B42-9681-556F270DB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6">
            <a:extLst>
              <a:ext uri="{FF2B5EF4-FFF2-40B4-BE49-F238E27FC236}">
                <a16:creationId xmlns:a16="http://schemas.microsoft.com/office/drawing/2014/main" id="{5E81D2C2-D8E7-E540-BBAC-7B20D2084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</a:t>
            </a:r>
            <a:endParaRPr dirty="0"/>
          </a:p>
        </p:txBody>
      </p:sp>
      <p:sp>
        <p:nvSpPr>
          <p:cNvPr id="1812" name="Google Shape;1812;p36">
            <a:extLst>
              <a:ext uri="{FF2B5EF4-FFF2-40B4-BE49-F238E27FC236}">
                <a16:creationId xmlns:a16="http://schemas.microsoft.com/office/drawing/2014/main" id="{FD919A85-C45A-BF5D-C157-FDE1BF5C268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099" y="2972601"/>
            <a:ext cx="6429979" cy="1518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On Data cleaning filled numeric data with median and categorical columns with mode. Also dropped columns with 50+ missing values and applied one-hot encoding to categorical features for modelling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14" name="Google Shape;1814;p36">
            <a:extLst>
              <a:ext uri="{FF2B5EF4-FFF2-40B4-BE49-F238E27FC236}">
                <a16:creationId xmlns:a16="http://schemas.microsoft.com/office/drawing/2014/main" id="{327D7C71-5292-0A2C-F7A6-B9117DB5639E}"/>
              </a:ext>
            </a:extLst>
          </p:cNvPr>
          <p:cNvSpPr/>
          <p:nvPr/>
        </p:nvSpPr>
        <p:spPr>
          <a:xfrm>
            <a:off x="772250" y="1618510"/>
            <a:ext cx="753300" cy="7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15" name="Google Shape;1815;p36">
            <a:extLst>
              <a:ext uri="{FF2B5EF4-FFF2-40B4-BE49-F238E27FC236}">
                <a16:creationId xmlns:a16="http://schemas.microsoft.com/office/drawing/2014/main" id="{A34A16BF-5E45-62F3-53DD-CAD1A6226599}"/>
              </a:ext>
            </a:extLst>
          </p:cNvPr>
          <p:cNvSpPr/>
          <p:nvPr/>
        </p:nvSpPr>
        <p:spPr>
          <a:xfrm>
            <a:off x="4594275" y="1618510"/>
            <a:ext cx="753300" cy="7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16" name="Google Shape;1816;p36">
            <a:extLst>
              <a:ext uri="{FF2B5EF4-FFF2-40B4-BE49-F238E27FC236}">
                <a16:creationId xmlns:a16="http://schemas.microsoft.com/office/drawing/2014/main" id="{8610BC97-A4E8-5B79-69B9-379BB072EF75}"/>
              </a:ext>
            </a:extLst>
          </p:cNvPr>
          <p:cNvSpPr/>
          <p:nvPr/>
        </p:nvSpPr>
        <p:spPr>
          <a:xfrm>
            <a:off x="4796313" y="1820300"/>
            <a:ext cx="349235" cy="349714"/>
          </a:xfrm>
          <a:custGeom>
            <a:avLst/>
            <a:gdLst/>
            <a:ahLst/>
            <a:cxnLst/>
            <a:rect l="l" t="t" r="r" b="b"/>
            <a:pathLst>
              <a:path w="12393" h="12410" extrusionOk="0">
                <a:moveTo>
                  <a:pt x="2440" y="3271"/>
                </a:moveTo>
                <a:lnTo>
                  <a:pt x="2440" y="4196"/>
                </a:lnTo>
                <a:lnTo>
                  <a:pt x="830" y="4196"/>
                </a:lnTo>
                <a:lnTo>
                  <a:pt x="447" y="3271"/>
                </a:lnTo>
                <a:close/>
                <a:moveTo>
                  <a:pt x="11946" y="3271"/>
                </a:moveTo>
                <a:lnTo>
                  <a:pt x="11563" y="4196"/>
                </a:lnTo>
                <a:lnTo>
                  <a:pt x="9953" y="4196"/>
                </a:lnTo>
                <a:lnTo>
                  <a:pt x="9953" y="3271"/>
                </a:lnTo>
                <a:close/>
                <a:moveTo>
                  <a:pt x="6396" y="2377"/>
                </a:moveTo>
                <a:lnTo>
                  <a:pt x="6396" y="2807"/>
                </a:lnTo>
                <a:cubicBezTo>
                  <a:pt x="6396" y="2999"/>
                  <a:pt x="6540" y="3143"/>
                  <a:pt x="6715" y="3143"/>
                </a:cubicBezTo>
                <a:lnTo>
                  <a:pt x="7161" y="3143"/>
                </a:lnTo>
                <a:lnTo>
                  <a:pt x="7161" y="3526"/>
                </a:lnTo>
                <a:lnTo>
                  <a:pt x="6715" y="3526"/>
                </a:lnTo>
                <a:cubicBezTo>
                  <a:pt x="6540" y="3526"/>
                  <a:pt x="6396" y="3669"/>
                  <a:pt x="6396" y="3860"/>
                </a:cubicBezTo>
                <a:lnTo>
                  <a:pt x="6396" y="4291"/>
                </a:lnTo>
                <a:lnTo>
                  <a:pt x="6013" y="4291"/>
                </a:lnTo>
                <a:lnTo>
                  <a:pt x="6013" y="3860"/>
                </a:lnTo>
                <a:cubicBezTo>
                  <a:pt x="6013" y="3669"/>
                  <a:pt x="5870" y="3526"/>
                  <a:pt x="5678" y="3526"/>
                </a:cubicBezTo>
                <a:lnTo>
                  <a:pt x="5247" y="3526"/>
                </a:lnTo>
                <a:lnTo>
                  <a:pt x="5247" y="3143"/>
                </a:lnTo>
                <a:lnTo>
                  <a:pt x="5678" y="3143"/>
                </a:lnTo>
                <a:cubicBezTo>
                  <a:pt x="5870" y="3143"/>
                  <a:pt x="6013" y="2999"/>
                  <a:pt x="6013" y="2807"/>
                </a:cubicBezTo>
                <a:lnTo>
                  <a:pt x="6013" y="2377"/>
                </a:lnTo>
                <a:close/>
                <a:moveTo>
                  <a:pt x="5981" y="2010"/>
                </a:moveTo>
                <a:cubicBezTo>
                  <a:pt x="5790" y="2010"/>
                  <a:pt x="5647" y="2169"/>
                  <a:pt x="5647" y="2345"/>
                </a:cubicBezTo>
                <a:lnTo>
                  <a:pt x="5647" y="2775"/>
                </a:lnTo>
                <a:lnTo>
                  <a:pt x="5215" y="2775"/>
                </a:lnTo>
                <a:cubicBezTo>
                  <a:pt x="5024" y="2775"/>
                  <a:pt x="4881" y="2935"/>
                  <a:pt x="4881" y="3111"/>
                </a:cubicBezTo>
                <a:lnTo>
                  <a:pt x="4881" y="3558"/>
                </a:lnTo>
                <a:cubicBezTo>
                  <a:pt x="4881" y="3733"/>
                  <a:pt x="5024" y="3892"/>
                  <a:pt x="5215" y="3892"/>
                </a:cubicBezTo>
                <a:lnTo>
                  <a:pt x="5647" y="3892"/>
                </a:lnTo>
                <a:lnTo>
                  <a:pt x="5647" y="4323"/>
                </a:lnTo>
                <a:cubicBezTo>
                  <a:pt x="5647" y="4498"/>
                  <a:pt x="5790" y="4658"/>
                  <a:pt x="5981" y="4658"/>
                </a:cubicBezTo>
                <a:lnTo>
                  <a:pt x="6428" y="4658"/>
                </a:lnTo>
                <a:cubicBezTo>
                  <a:pt x="6604" y="4658"/>
                  <a:pt x="6747" y="4498"/>
                  <a:pt x="6747" y="4323"/>
                </a:cubicBezTo>
                <a:lnTo>
                  <a:pt x="6747" y="3892"/>
                </a:lnTo>
                <a:lnTo>
                  <a:pt x="7193" y="3892"/>
                </a:lnTo>
                <a:cubicBezTo>
                  <a:pt x="7369" y="3892"/>
                  <a:pt x="7512" y="3733"/>
                  <a:pt x="7512" y="3558"/>
                </a:cubicBezTo>
                <a:lnTo>
                  <a:pt x="7512" y="3111"/>
                </a:lnTo>
                <a:cubicBezTo>
                  <a:pt x="7512" y="2935"/>
                  <a:pt x="7369" y="2775"/>
                  <a:pt x="7193" y="2775"/>
                </a:cubicBezTo>
                <a:lnTo>
                  <a:pt x="6747" y="2775"/>
                </a:lnTo>
                <a:lnTo>
                  <a:pt x="6747" y="2345"/>
                </a:lnTo>
                <a:cubicBezTo>
                  <a:pt x="6747" y="2169"/>
                  <a:pt x="6604" y="2010"/>
                  <a:pt x="6428" y="2010"/>
                </a:cubicBezTo>
                <a:close/>
                <a:moveTo>
                  <a:pt x="5662" y="5455"/>
                </a:moveTo>
                <a:lnTo>
                  <a:pt x="5662" y="5965"/>
                </a:lnTo>
                <a:lnTo>
                  <a:pt x="3541" y="5965"/>
                </a:lnTo>
                <a:lnTo>
                  <a:pt x="3541" y="5455"/>
                </a:lnTo>
                <a:close/>
                <a:moveTo>
                  <a:pt x="8868" y="5455"/>
                </a:moveTo>
                <a:lnTo>
                  <a:pt x="8868" y="5965"/>
                </a:lnTo>
                <a:lnTo>
                  <a:pt x="6747" y="5965"/>
                </a:lnTo>
                <a:lnTo>
                  <a:pt x="6747" y="5455"/>
                </a:lnTo>
                <a:close/>
                <a:moveTo>
                  <a:pt x="3525" y="5089"/>
                </a:moveTo>
                <a:cubicBezTo>
                  <a:pt x="3333" y="5089"/>
                  <a:pt x="3174" y="5248"/>
                  <a:pt x="3174" y="5440"/>
                </a:cubicBezTo>
                <a:lnTo>
                  <a:pt x="3174" y="5982"/>
                </a:lnTo>
                <a:cubicBezTo>
                  <a:pt x="3174" y="6173"/>
                  <a:pt x="3333" y="6333"/>
                  <a:pt x="3525" y="6333"/>
                </a:cubicBezTo>
                <a:lnTo>
                  <a:pt x="5662" y="6333"/>
                </a:lnTo>
                <a:cubicBezTo>
                  <a:pt x="5853" y="6333"/>
                  <a:pt x="6013" y="6173"/>
                  <a:pt x="6013" y="5982"/>
                </a:cubicBezTo>
                <a:lnTo>
                  <a:pt x="6013" y="5440"/>
                </a:lnTo>
                <a:cubicBezTo>
                  <a:pt x="6013" y="5248"/>
                  <a:pt x="5853" y="5089"/>
                  <a:pt x="5662" y="5089"/>
                </a:cubicBezTo>
                <a:close/>
                <a:moveTo>
                  <a:pt x="6731" y="5089"/>
                </a:moveTo>
                <a:cubicBezTo>
                  <a:pt x="6540" y="5089"/>
                  <a:pt x="6380" y="5248"/>
                  <a:pt x="6380" y="5440"/>
                </a:cubicBezTo>
                <a:lnTo>
                  <a:pt x="6380" y="5982"/>
                </a:lnTo>
                <a:cubicBezTo>
                  <a:pt x="6380" y="6173"/>
                  <a:pt x="6540" y="6333"/>
                  <a:pt x="6731" y="6333"/>
                </a:cubicBezTo>
                <a:lnTo>
                  <a:pt x="8884" y="6333"/>
                </a:lnTo>
                <a:cubicBezTo>
                  <a:pt x="9075" y="6333"/>
                  <a:pt x="9235" y="6173"/>
                  <a:pt x="9235" y="5982"/>
                </a:cubicBezTo>
                <a:lnTo>
                  <a:pt x="9235" y="5440"/>
                </a:lnTo>
                <a:cubicBezTo>
                  <a:pt x="9235" y="5248"/>
                  <a:pt x="9075" y="5089"/>
                  <a:pt x="8884" y="5089"/>
                </a:cubicBezTo>
                <a:close/>
                <a:moveTo>
                  <a:pt x="2440" y="6029"/>
                </a:moveTo>
                <a:lnTo>
                  <a:pt x="2440" y="6540"/>
                </a:lnTo>
                <a:lnTo>
                  <a:pt x="1627" y="6540"/>
                </a:lnTo>
                <a:lnTo>
                  <a:pt x="1627" y="6029"/>
                </a:lnTo>
                <a:close/>
                <a:moveTo>
                  <a:pt x="10782" y="6029"/>
                </a:moveTo>
                <a:lnTo>
                  <a:pt x="10782" y="6540"/>
                </a:lnTo>
                <a:lnTo>
                  <a:pt x="9953" y="6540"/>
                </a:lnTo>
                <a:lnTo>
                  <a:pt x="9953" y="6029"/>
                </a:lnTo>
                <a:close/>
                <a:moveTo>
                  <a:pt x="7943" y="7050"/>
                </a:moveTo>
                <a:lnTo>
                  <a:pt x="7943" y="7418"/>
                </a:lnTo>
                <a:lnTo>
                  <a:pt x="4466" y="7418"/>
                </a:lnTo>
                <a:lnTo>
                  <a:pt x="4466" y="7050"/>
                </a:lnTo>
                <a:close/>
                <a:moveTo>
                  <a:pt x="2440" y="7624"/>
                </a:moveTo>
                <a:lnTo>
                  <a:pt x="2440" y="8151"/>
                </a:lnTo>
                <a:lnTo>
                  <a:pt x="1627" y="8151"/>
                </a:lnTo>
                <a:lnTo>
                  <a:pt x="1627" y="7624"/>
                </a:lnTo>
                <a:close/>
                <a:moveTo>
                  <a:pt x="10782" y="7624"/>
                </a:moveTo>
                <a:lnTo>
                  <a:pt x="10782" y="8151"/>
                </a:lnTo>
                <a:lnTo>
                  <a:pt x="9953" y="8151"/>
                </a:lnTo>
                <a:lnTo>
                  <a:pt x="9953" y="7624"/>
                </a:lnTo>
                <a:close/>
                <a:moveTo>
                  <a:pt x="2440" y="9236"/>
                </a:moveTo>
                <a:lnTo>
                  <a:pt x="2440" y="9746"/>
                </a:lnTo>
                <a:lnTo>
                  <a:pt x="1627" y="9746"/>
                </a:lnTo>
                <a:lnTo>
                  <a:pt x="1627" y="9236"/>
                </a:lnTo>
                <a:close/>
                <a:moveTo>
                  <a:pt x="10782" y="9236"/>
                </a:moveTo>
                <a:lnTo>
                  <a:pt x="10782" y="9746"/>
                </a:lnTo>
                <a:lnTo>
                  <a:pt x="9953" y="9746"/>
                </a:lnTo>
                <a:lnTo>
                  <a:pt x="9953" y="9236"/>
                </a:lnTo>
                <a:close/>
                <a:moveTo>
                  <a:pt x="7576" y="7784"/>
                </a:moveTo>
                <a:lnTo>
                  <a:pt x="7576" y="11214"/>
                </a:lnTo>
                <a:lnTo>
                  <a:pt x="4833" y="11214"/>
                </a:lnTo>
                <a:lnTo>
                  <a:pt x="4833" y="7784"/>
                </a:lnTo>
                <a:close/>
                <a:moveTo>
                  <a:pt x="9889" y="368"/>
                </a:moveTo>
                <a:lnTo>
                  <a:pt x="9634" y="1293"/>
                </a:lnTo>
                <a:lnTo>
                  <a:pt x="8054" y="1293"/>
                </a:lnTo>
                <a:cubicBezTo>
                  <a:pt x="7959" y="1293"/>
                  <a:pt x="7863" y="1372"/>
                  <a:pt x="7863" y="1468"/>
                </a:cubicBezTo>
                <a:cubicBezTo>
                  <a:pt x="7863" y="1580"/>
                  <a:pt x="7959" y="1659"/>
                  <a:pt x="8054" y="1659"/>
                </a:cubicBezTo>
                <a:lnTo>
                  <a:pt x="9586" y="1659"/>
                </a:lnTo>
                <a:lnTo>
                  <a:pt x="9586" y="11214"/>
                </a:lnTo>
                <a:lnTo>
                  <a:pt x="7943" y="11214"/>
                </a:lnTo>
                <a:lnTo>
                  <a:pt x="7943" y="7784"/>
                </a:lnTo>
                <a:cubicBezTo>
                  <a:pt x="8150" y="7784"/>
                  <a:pt x="8294" y="7624"/>
                  <a:pt x="8294" y="7433"/>
                </a:cubicBezTo>
                <a:lnTo>
                  <a:pt x="8294" y="7050"/>
                </a:lnTo>
                <a:cubicBezTo>
                  <a:pt x="8294" y="6859"/>
                  <a:pt x="8150" y="6699"/>
                  <a:pt x="7943" y="6699"/>
                </a:cubicBezTo>
                <a:lnTo>
                  <a:pt x="4450" y="6699"/>
                </a:lnTo>
                <a:cubicBezTo>
                  <a:pt x="4258" y="6699"/>
                  <a:pt x="4099" y="6859"/>
                  <a:pt x="4099" y="7050"/>
                </a:cubicBezTo>
                <a:lnTo>
                  <a:pt x="4099" y="7433"/>
                </a:lnTo>
                <a:cubicBezTo>
                  <a:pt x="4099" y="7624"/>
                  <a:pt x="4258" y="7784"/>
                  <a:pt x="4450" y="7784"/>
                </a:cubicBezTo>
                <a:lnTo>
                  <a:pt x="4466" y="7784"/>
                </a:lnTo>
                <a:lnTo>
                  <a:pt x="4466" y="11214"/>
                </a:lnTo>
                <a:lnTo>
                  <a:pt x="2807" y="11214"/>
                </a:lnTo>
                <a:lnTo>
                  <a:pt x="2807" y="1659"/>
                </a:lnTo>
                <a:lnTo>
                  <a:pt x="7210" y="1659"/>
                </a:lnTo>
                <a:cubicBezTo>
                  <a:pt x="7305" y="1659"/>
                  <a:pt x="7385" y="1580"/>
                  <a:pt x="7385" y="1468"/>
                </a:cubicBezTo>
                <a:cubicBezTo>
                  <a:pt x="7385" y="1372"/>
                  <a:pt x="7305" y="1293"/>
                  <a:pt x="7210" y="1293"/>
                </a:cubicBezTo>
                <a:lnTo>
                  <a:pt x="2759" y="1293"/>
                </a:lnTo>
                <a:lnTo>
                  <a:pt x="2504" y="368"/>
                </a:lnTo>
                <a:close/>
                <a:moveTo>
                  <a:pt x="11500" y="4562"/>
                </a:moveTo>
                <a:lnTo>
                  <a:pt x="11500" y="11214"/>
                </a:lnTo>
                <a:lnTo>
                  <a:pt x="9953" y="11214"/>
                </a:lnTo>
                <a:lnTo>
                  <a:pt x="9953" y="10112"/>
                </a:lnTo>
                <a:lnTo>
                  <a:pt x="10798" y="10112"/>
                </a:lnTo>
                <a:cubicBezTo>
                  <a:pt x="10989" y="10112"/>
                  <a:pt x="11149" y="9953"/>
                  <a:pt x="11149" y="9762"/>
                </a:cubicBezTo>
                <a:lnTo>
                  <a:pt x="11149" y="9219"/>
                </a:lnTo>
                <a:cubicBezTo>
                  <a:pt x="11149" y="9028"/>
                  <a:pt x="10989" y="8868"/>
                  <a:pt x="10798" y="8868"/>
                </a:cubicBezTo>
                <a:lnTo>
                  <a:pt x="9953" y="8868"/>
                </a:lnTo>
                <a:lnTo>
                  <a:pt x="9953" y="8517"/>
                </a:lnTo>
                <a:lnTo>
                  <a:pt x="10798" y="8517"/>
                </a:lnTo>
                <a:cubicBezTo>
                  <a:pt x="10989" y="8517"/>
                  <a:pt x="11149" y="8358"/>
                  <a:pt x="11149" y="8167"/>
                </a:cubicBezTo>
                <a:lnTo>
                  <a:pt x="11149" y="7624"/>
                </a:lnTo>
                <a:cubicBezTo>
                  <a:pt x="11149" y="7433"/>
                  <a:pt x="10989" y="7273"/>
                  <a:pt x="10798" y="7273"/>
                </a:cubicBezTo>
                <a:lnTo>
                  <a:pt x="9953" y="7273"/>
                </a:lnTo>
                <a:lnTo>
                  <a:pt x="9953" y="6907"/>
                </a:lnTo>
                <a:lnTo>
                  <a:pt x="10798" y="6907"/>
                </a:lnTo>
                <a:cubicBezTo>
                  <a:pt x="10989" y="6907"/>
                  <a:pt x="11149" y="6748"/>
                  <a:pt x="11149" y="6556"/>
                </a:cubicBezTo>
                <a:lnTo>
                  <a:pt x="11149" y="6014"/>
                </a:lnTo>
                <a:cubicBezTo>
                  <a:pt x="11149" y="5823"/>
                  <a:pt x="10989" y="5663"/>
                  <a:pt x="10798" y="5663"/>
                </a:cubicBezTo>
                <a:lnTo>
                  <a:pt x="9953" y="5663"/>
                </a:lnTo>
                <a:lnTo>
                  <a:pt x="9953" y="4562"/>
                </a:lnTo>
                <a:close/>
                <a:moveTo>
                  <a:pt x="12042" y="11580"/>
                </a:moveTo>
                <a:lnTo>
                  <a:pt x="12042" y="12043"/>
                </a:lnTo>
                <a:lnTo>
                  <a:pt x="367" y="12043"/>
                </a:lnTo>
                <a:lnTo>
                  <a:pt x="367" y="11580"/>
                </a:lnTo>
                <a:close/>
                <a:moveTo>
                  <a:pt x="2488" y="0"/>
                </a:moveTo>
                <a:cubicBezTo>
                  <a:pt x="2376" y="0"/>
                  <a:pt x="2281" y="64"/>
                  <a:pt x="2201" y="144"/>
                </a:cubicBezTo>
                <a:cubicBezTo>
                  <a:pt x="2138" y="240"/>
                  <a:pt x="2121" y="351"/>
                  <a:pt x="2153" y="447"/>
                </a:cubicBezTo>
                <a:lnTo>
                  <a:pt x="2440" y="1500"/>
                </a:lnTo>
                <a:lnTo>
                  <a:pt x="2440" y="2920"/>
                </a:lnTo>
                <a:lnTo>
                  <a:pt x="430" y="2920"/>
                </a:lnTo>
                <a:cubicBezTo>
                  <a:pt x="319" y="2920"/>
                  <a:pt x="207" y="2967"/>
                  <a:pt x="143" y="3063"/>
                </a:cubicBezTo>
                <a:cubicBezTo>
                  <a:pt x="79" y="3175"/>
                  <a:pt x="64" y="3286"/>
                  <a:pt x="111" y="3398"/>
                </a:cubicBezTo>
                <a:lnTo>
                  <a:pt x="526" y="4419"/>
                </a:lnTo>
                <a:lnTo>
                  <a:pt x="526" y="8135"/>
                </a:lnTo>
                <a:cubicBezTo>
                  <a:pt x="526" y="8230"/>
                  <a:pt x="606" y="8311"/>
                  <a:pt x="717" y="8311"/>
                </a:cubicBezTo>
                <a:cubicBezTo>
                  <a:pt x="813" y="8311"/>
                  <a:pt x="893" y="8230"/>
                  <a:pt x="893" y="8135"/>
                </a:cubicBezTo>
                <a:lnTo>
                  <a:pt x="893" y="4562"/>
                </a:lnTo>
                <a:lnTo>
                  <a:pt x="2440" y="4562"/>
                </a:lnTo>
                <a:lnTo>
                  <a:pt x="2440" y="5663"/>
                </a:lnTo>
                <a:lnTo>
                  <a:pt x="1611" y="5663"/>
                </a:lnTo>
                <a:cubicBezTo>
                  <a:pt x="1419" y="5663"/>
                  <a:pt x="1260" y="5823"/>
                  <a:pt x="1260" y="6014"/>
                </a:cubicBezTo>
                <a:lnTo>
                  <a:pt x="1260" y="6556"/>
                </a:lnTo>
                <a:cubicBezTo>
                  <a:pt x="1260" y="6748"/>
                  <a:pt x="1419" y="6907"/>
                  <a:pt x="1611" y="6907"/>
                </a:cubicBezTo>
                <a:lnTo>
                  <a:pt x="2440" y="6907"/>
                </a:lnTo>
                <a:lnTo>
                  <a:pt x="2440" y="7273"/>
                </a:lnTo>
                <a:lnTo>
                  <a:pt x="1611" y="7273"/>
                </a:lnTo>
                <a:cubicBezTo>
                  <a:pt x="1419" y="7273"/>
                  <a:pt x="1260" y="7433"/>
                  <a:pt x="1260" y="7624"/>
                </a:cubicBezTo>
                <a:lnTo>
                  <a:pt x="1260" y="8167"/>
                </a:lnTo>
                <a:cubicBezTo>
                  <a:pt x="1260" y="8358"/>
                  <a:pt x="1419" y="8517"/>
                  <a:pt x="1611" y="8517"/>
                </a:cubicBezTo>
                <a:lnTo>
                  <a:pt x="2440" y="8517"/>
                </a:lnTo>
                <a:lnTo>
                  <a:pt x="2440" y="8868"/>
                </a:lnTo>
                <a:lnTo>
                  <a:pt x="1611" y="8868"/>
                </a:lnTo>
                <a:cubicBezTo>
                  <a:pt x="1419" y="8868"/>
                  <a:pt x="1260" y="9028"/>
                  <a:pt x="1260" y="9219"/>
                </a:cubicBezTo>
                <a:lnTo>
                  <a:pt x="1260" y="9762"/>
                </a:lnTo>
                <a:cubicBezTo>
                  <a:pt x="1260" y="9953"/>
                  <a:pt x="1419" y="10112"/>
                  <a:pt x="1611" y="10112"/>
                </a:cubicBezTo>
                <a:lnTo>
                  <a:pt x="2440" y="10112"/>
                </a:lnTo>
                <a:lnTo>
                  <a:pt x="2440" y="11214"/>
                </a:lnTo>
                <a:lnTo>
                  <a:pt x="893" y="11214"/>
                </a:lnTo>
                <a:lnTo>
                  <a:pt x="893" y="8981"/>
                </a:lnTo>
                <a:cubicBezTo>
                  <a:pt x="893" y="8885"/>
                  <a:pt x="813" y="8805"/>
                  <a:pt x="717" y="8805"/>
                </a:cubicBezTo>
                <a:cubicBezTo>
                  <a:pt x="606" y="8805"/>
                  <a:pt x="526" y="8885"/>
                  <a:pt x="526" y="8981"/>
                </a:cubicBezTo>
                <a:lnTo>
                  <a:pt x="526" y="11214"/>
                </a:lnTo>
                <a:lnTo>
                  <a:pt x="351" y="11214"/>
                </a:lnTo>
                <a:cubicBezTo>
                  <a:pt x="160" y="11214"/>
                  <a:pt x="0" y="11373"/>
                  <a:pt x="0" y="11565"/>
                </a:cubicBezTo>
                <a:lnTo>
                  <a:pt x="0" y="12058"/>
                </a:lnTo>
                <a:cubicBezTo>
                  <a:pt x="0" y="12250"/>
                  <a:pt x="160" y="12409"/>
                  <a:pt x="351" y="12409"/>
                </a:cubicBezTo>
                <a:lnTo>
                  <a:pt x="12042" y="12409"/>
                </a:lnTo>
                <a:cubicBezTo>
                  <a:pt x="12250" y="12409"/>
                  <a:pt x="12393" y="12250"/>
                  <a:pt x="12393" y="12058"/>
                </a:cubicBezTo>
                <a:lnTo>
                  <a:pt x="12393" y="11565"/>
                </a:lnTo>
                <a:cubicBezTo>
                  <a:pt x="12393" y="11373"/>
                  <a:pt x="12250" y="11214"/>
                  <a:pt x="12042" y="11214"/>
                </a:cubicBezTo>
                <a:lnTo>
                  <a:pt x="11867" y="11214"/>
                </a:lnTo>
                <a:lnTo>
                  <a:pt x="11867" y="4419"/>
                </a:lnTo>
                <a:lnTo>
                  <a:pt x="12297" y="3398"/>
                </a:lnTo>
                <a:cubicBezTo>
                  <a:pt x="12329" y="3286"/>
                  <a:pt x="12329" y="3175"/>
                  <a:pt x="12250" y="3063"/>
                </a:cubicBezTo>
                <a:cubicBezTo>
                  <a:pt x="12186" y="2967"/>
                  <a:pt x="12090" y="2920"/>
                  <a:pt x="11963" y="2920"/>
                </a:cubicBezTo>
                <a:lnTo>
                  <a:pt x="9953" y="2920"/>
                </a:lnTo>
                <a:lnTo>
                  <a:pt x="9953" y="1500"/>
                </a:lnTo>
                <a:lnTo>
                  <a:pt x="10256" y="447"/>
                </a:lnTo>
                <a:cubicBezTo>
                  <a:pt x="10272" y="351"/>
                  <a:pt x="10256" y="240"/>
                  <a:pt x="10192" y="144"/>
                </a:cubicBezTo>
                <a:cubicBezTo>
                  <a:pt x="10128" y="64"/>
                  <a:pt x="10017" y="0"/>
                  <a:pt x="99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36">
            <a:extLst>
              <a:ext uri="{FF2B5EF4-FFF2-40B4-BE49-F238E27FC236}">
                <a16:creationId xmlns:a16="http://schemas.microsoft.com/office/drawing/2014/main" id="{A90222AD-80F4-D1EE-DD43-56C4379EA77B}"/>
              </a:ext>
            </a:extLst>
          </p:cNvPr>
          <p:cNvSpPr/>
          <p:nvPr/>
        </p:nvSpPr>
        <p:spPr>
          <a:xfrm>
            <a:off x="974288" y="1780139"/>
            <a:ext cx="349215" cy="430046"/>
          </a:xfrm>
          <a:custGeom>
            <a:avLst/>
            <a:gdLst/>
            <a:ahLst/>
            <a:cxnLst/>
            <a:rect l="l" t="t" r="r" b="b"/>
            <a:pathLst>
              <a:path w="9077" h="11178" extrusionOk="0">
                <a:moveTo>
                  <a:pt x="1581" y="986"/>
                </a:moveTo>
                <a:cubicBezTo>
                  <a:pt x="1723" y="1225"/>
                  <a:pt x="1772" y="1352"/>
                  <a:pt x="1772" y="1369"/>
                </a:cubicBezTo>
                <a:cubicBezTo>
                  <a:pt x="1772" y="1480"/>
                  <a:pt x="1676" y="1560"/>
                  <a:pt x="1581" y="1560"/>
                </a:cubicBezTo>
                <a:cubicBezTo>
                  <a:pt x="1468" y="1560"/>
                  <a:pt x="1389" y="1480"/>
                  <a:pt x="1389" y="1369"/>
                </a:cubicBezTo>
                <a:cubicBezTo>
                  <a:pt x="1389" y="1352"/>
                  <a:pt x="1421" y="1225"/>
                  <a:pt x="1581" y="986"/>
                </a:cubicBezTo>
                <a:close/>
                <a:moveTo>
                  <a:pt x="1581" y="603"/>
                </a:moveTo>
                <a:cubicBezTo>
                  <a:pt x="1485" y="603"/>
                  <a:pt x="1421" y="635"/>
                  <a:pt x="1373" y="699"/>
                </a:cubicBezTo>
                <a:cubicBezTo>
                  <a:pt x="1054" y="1161"/>
                  <a:pt x="1054" y="1320"/>
                  <a:pt x="1054" y="1369"/>
                </a:cubicBezTo>
                <a:cubicBezTo>
                  <a:pt x="1054" y="1656"/>
                  <a:pt x="1293" y="1894"/>
                  <a:pt x="1581" y="1894"/>
                </a:cubicBezTo>
                <a:cubicBezTo>
                  <a:pt x="1851" y="1894"/>
                  <a:pt x="2091" y="1656"/>
                  <a:pt x="2091" y="1369"/>
                </a:cubicBezTo>
                <a:cubicBezTo>
                  <a:pt x="2091" y="1320"/>
                  <a:pt x="2091" y="1161"/>
                  <a:pt x="1772" y="699"/>
                </a:cubicBezTo>
                <a:cubicBezTo>
                  <a:pt x="1740" y="635"/>
                  <a:pt x="1660" y="603"/>
                  <a:pt x="1581" y="603"/>
                </a:cubicBezTo>
                <a:close/>
                <a:moveTo>
                  <a:pt x="3045" y="1544"/>
                </a:moveTo>
                <a:cubicBezTo>
                  <a:pt x="3099" y="1544"/>
                  <a:pt x="3152" y="1567"/>
                  <a:pt x="3191" y="1624"/>
                </a:cubicBezTo>
                <a:lnTo>
                  <a:pt x="3335" y="1799"/>
                </a:lnTo>
                <a:cubicBezTo>
                  <a:pt x="3207" y="1863"/>
                  <a:pt x="3095" y="1943"/>
                  <a:pt x="2999" y="2039"/>
                </a:cubicBezTo>
                <a:lnTo>
                  <a:pt x="2872" y="1863"/>
                </a:lnTo>
                <a:cubicBezTo>
                  <a:pt x="2756" y="1712"/>
                  <a:pt x="2902" y="1544"/>
                  <a:pt x="3045" y="1544"/>
                </a:cubicBezTo>
                <a:close/>
                <a:moveTo>
                  <a:pt x="3809" y="2027"/>
                </a:moveTo>
                <a:cubicBezTo>
                  <a:pt x="4000" y="2027"/>
                  <a:pt x="4192" y="2110"/>
                  <a:pt x="4339" y="2309"/>
                </a:cubicBezTo>
                <a:lnTo>
                  <a:pt x="6317" y="5053"/>
                </a:lnTo>
                <a:lnTo>
                  <a:pt x="5137" y="5899"/>
                </a:lnTo>
                <a:lnTo>
                  <a:pt x="4945" y="5611"/>
                </a:lnTo>
                <a:lnTo>
                  <a:pt x="5121" y="5467"/>
                </a:lnTo>
                <a:cubicBezTo>
                  <a:pt x="5201" y="5420"/>
                  <a:pt x="5217" y="5324"/>
                  <a:pt x="5153" y="5244"/>
                </a:cubicBezTo>
                <a:cubicBezTo>
                  <a:pt x="5124" y="5205"/>
                  <a:pt x="5077" y="5185"/>
                  <a:pt x="5028" y="5185"/>
                </a:cubicBezTo>
                <a:cubicBezTo>
                  <a:pt x="4995" y="5185"/>
                  <a:pt x="4961" y="5193"/>
                  <a:pt x="4930" y="5212"/>
                </a:cubicBezTo>
                <a:lnTo>
                  <a:pt x="4818" y="5292"/>
                </a:lnTo>
                <a:cubicBezTo>
                  <a:pt x="4802" y="5165"/>
                  <a:pt x="4739" y="5037"/>
                  <a:pt x="4658" y="4910"/>
                </a:cubicBezTo>
                <a:lnTo>
                  <a:pt x="4643" y="4893"/>
                </a:lnTo>
                <a:lnTo>
                  <a:pt x="4675" y="4861"/>
                </a:lnTo>
                <a:cubicBezTo>
                  <a:pt x="4754" y="4814"/>
                  <a:pt x="4771" y="4718"/>
                  <a:pt x="4722" y="4638"/>
                </a:cubicBezTo>
                <a:cubicBezTo>
                  <a:pt x="4685" y="4592"/>
                  <a:pt x="4637" y="4567"/>
                  <a:pt x="4587" y="4567"/>
                </a:cubicBezTo>
                <a:cubicBezTo>
                  <a:pt x="4552" y="4567"/>
                  <a:pt x="4516" y="4579"/>
                  <a:pt x="4483" y="4606"/>
                </a:cubicBezTo>
                <a:lnTo>
                  <a:pt x="4467" y="4623"/>
                </a:lnTo>
                <a:lnTo>
                  <a:pt x="4212" y="4272"/>
                </a:lnTo>
                <a:lnTo>
                  <a:pt x="4244" y="4255"/>
                </a:lnTo>
                <a:cubicBezTo>
                  <a:pt x="4307" y="4208"/>
                  <a:pt x="4324" y="4096"/>
                  <a:pt x="4275" y="4032"/>
                </a:cubicBezTo>
                <a:cubicBezTo>
                  <a:pt x="4248" y="3986"/>
                  <a:pt x="4198" y="3961"/>
                  <a:pt x="4149" y="3961"/>
                </a:cubicBezTo>
                <a:cubicBezTo>
                  <a:pt x="4114" y="3961"/>
                  <a:pt x="4079" y="3973"/>
                  <a:pt x="4052" y="4000"/>
                </a:cubicBezTo>
                <a:lnTo>
                  <a:pt x="4020" y="4016"/>
                </a:lnTo>
                <a:cubicBezTo>
                  <a:pt x="3909" y="3904"/>
                  <a:pt x="3765" y="3825"/>
                  <a:pt x="3622" y="3777"/>
                </a:cubicBezTo>
                <a:lnTo>
                  <a:pt x="3797" y="3649"/>
                </a:lnTo>
                <a:cubicBezTo>
                  <a:pt x="3877" y="3602"/>
                  <a:pt x="3893" y="3489"/>
                  <a:pt x="3845" y="3426"/>
                </a:cubicBezTo>
                <a:cubicBezTo>
                  <a:pt x="3806" y="3376"/>
                  <a:pt x="3753" y="3351"/>
                  <a:pt x="3700" y="3351"/>
                </a:cubicBezTo>
                <a:cubicBezTo>
                  <a:pt x="3668" y="3351"/>
                  <a:pt x="3636" y="3360"/>
                  <a:pt x="3606" y="3378"/>
                </a:cubicBezTo>
                <a:lnTo>
                  <a:pt x="3431" y="3521"/>
                </a:lnTo>
                <a:lnTo>
                  <a:pt x="3176" y="3155"/>
                </a:lnTo>
                <a:cubicBezTo>
                  <a:pt x="2792" y="2621"/>
                  <a:pt x="3296" y="2027"/>
                  <a:pt x="3809" y="2027"/>
                </a:cubicBezTo>
                <a:close/>
                <a:moveTo>
                  <a:pt x="3340" y="4071"/>
                </a:moveTo>
                <a:cubicBezTo>
                  <a:pt x="3540" y="4071"/>
                  <a:pt x="3741" y="4165"/>
                  <a:pt x="3861" y="4335"/>
                </a:cubicBezTo>
                <a:lnTo>
                  <a:pt x="4388" y="5101"/>
                </a:lnTo>
                <a:cubicBezTo>
                  <a:pt x="4579" y="5372"/>
                  <a:pt x="4515" y="5771"/>
                  <a:pt x="4244" y="5962"/>
                </a:cubicBezTo>
                <a:cubicBezTo>
                  <a:pt x="4133" y="6036"/>
                  <a:pt x="4009" y="6072"/>
                  <a:pt x="3886" y="6072"/>
                </a:cubicBezTo>
                <a:cubicBezTo>
                  <a:pt x="3691" y="6072"/>
                  <a:pt x="3500" y="5980"/>
                  <a:pt x="3382" y="5803"/>
                </a:cubicBezTo>
                <a:cubicBezTo>
                  <a:pt x="3255" y="5611"/>
                  <a:pt x="2968" y="5197"/>
                  <a:pt x="2857" y="5037"/>
                </a:cubicBezTo>
                <a:cubicBezTo>
                  <a:pt x="2649" y="4765"/>
                  <a:pt x="2729" y="4383"/>
                  <a:pt x="2999" y="4176"/>
                </a:cubicBezTo>
                <a:cubicBezTo>
                  <a:pt x="3101" y="4104"/>
                  <a:pt x="3220" y="4071"/>
                  <a:pt x="3340" y="4071"/>
                </a:cubicBezTo>
                <a:close/>
                <a:moveTo>
                  <a:pt x="6985" y="5000"/>
                </a:moveTo>
                <a:cubicBezTo>
                  <a:pt x="7026" y="5000"/>
                  <a:pt x="7071" y="5015"/>
                  <a:pt x="7099" y="5053"/>
                </a:cubicBezTo>
                <a:cubicBezTo>
                  <a:pt x="7131" y="5116"/>
                  <a:pt x="7115" y="5212"/>
                  <a:pt x="7067" y="5244"/>
                </a:cubicBezTo>
                <a:lnTo>
                  <a:pt x="5105" y="6664"/>
                </a:lnTo>
                <a:cubicBezTo>
                  <a:pt x="5080" y="6683"/>
                  <a:pt x="5049" y="6692"/>
                  <a:pt x="5020" y="6692"/>
                </a:cubicBezTo>
                <a:cubicBezTo>
                  <a:pt x="4975" y="6692"/>
                  <a:pt x="4933" y="6671"/>
                  <a:pt x="4913" y="6632"/>
                </a:cubicBezTo>
                <a:cubicBezTo>
                  <a:pt x="4866" y="6568"/>
                  <a:pt x="4882" y="6488"/>
                  <a:pt x="4945" y="6441"/>
                </a:cubicBezTo>
                <a:lnTo>
                  <a:pt x="6908" y="5021"/>
                </a:lnTo>
                <a:cubicBezTo>
                  <a:pt x="6927" y="5007"/>
                  <a:pt x="6955" y="5000"/>
                  <a:pt x="6985" y="5000"/>
                </a:cubicBezTo>
                <a:close/>
                <a:moveTo>
                  <a:pt x="2185" y="5119"/>
                </a:moveTo>
                <a:cubicBezTo>
                  <a:pt x="2382" y="5119"/>
                  <a:pt x="2579" y="5211"/>
                  <a:pt x="2697" y="5388"/>
                </a:cubicBezTo>
                <a:lnTo>
                  <a:pt x="3223" y="6154"/>
                </a:lnTo>
                <a:cubicBezTo>
                  <a:pt x="3414" y="6424"/>
                  <a:pt x="3350" y="6807"/>
                  <a:pt x="3063" y="6998"/>
                </a:cubicBezTo>
                <a:cubicBezTo>
                  <a:pt x="2959" y="7079"/>
                  <a:pt x="2838" y="7116"/>
                  <a:pt x="2717" y="7116"/>
                </a:cubicBezTo>
                <a:cubicBezTo>
                  <a:pt x="2526" y="7116"/>
                  <a:pt x="2336" y="7022"/>
                  <a:pt x="2219" y="6856"/>
                </a:cubicBezTo>
                <a:lnTo>
                  <a:pt x="1676" y="6090"/>
                </a:lnTo>
                <a:cubicBezTo>
                  <a:pt x="1485" y="5803"/>
                  <a:pt x="1549" y="5420"/>
                  <a:pt x="1836" y="5229"/>
                </a:cubicBezTo>
                <a:cubicBezTo>
                  <a:pt x="1940" y="5155"/>
                  <a:pt x="2063" y="5119"/>
                  <a:pt x="2185" y="5119"/>
                </a:cubicBezTo>
                <a:close/>
                <a:moveTo>
                  <a:pt x="6540" y="6026"/>
                </a:moveTo>
                <a:lnTo>
                  <a:pt x="7338" y="7111"/>
                </a:lnTo>
                <a:lnTo>
                  <a:pt x="6780" y="7509"/>
                </a:lnTo>
                <a:lnTo>
                  <a:pt x="5998" y="6424"/>
                </a:lnTo>
                <a:lnTo>
                  <a:pt x="6540" y="6026"/>
                </a:lnTo>
                <a:close/>
                <a:moveTo>
                  <a:pt x="1064" y="6236"/>
                </a:moveTo>
                <a:cubicBezTo>
                  <a:pt x="1256" y="6236"/>
                  <a:pt x="1446" y="6328"/>
                  <a:pt x="1564" y="6505"/>
                </a:cubicBezTo>
                <a:lnTo>
                  <a:pt x="2106" y="7270"/>
                </a:lnTo>
                <a:cubicBezTo>
                  <a:pt x="2298" y="7541"/>
                  <a:pt x="2234" y="7940"/>
                  <a:pt x="1947" y="8132"/>
                </a:cubicBezTo>
                <a:cubicBezTo>
                  <a:pt x="1846" y="8203"/>
                  <a:pt x="1729" y="8237"/>
                  <a:pt x="1613" y="8237"/>
                </a:cubicBezTo>
                <a:cubicBezTo>
                  <a:pt x="1417" y="8237"/>
                  <a:pt x="1222" y="8142"/>
                  <a:pt x="1102" y="7972"/>
                </a:cubicBezTo>
                <a:lnTo>
                  <a:pt x="560" y="7206"/>
                </a:lnTo>
                <a:cubicBezTo>
                  <a:pt x="368" y="6919"/>
                  <a:pt x="432" y="6537"/>
                  <a:pt x="719" y="6345"/>
                </a:cubicBezTo>
                <a:cubicBezTo>
                  <a:pt x="823" y="6272"/>
                  <a:pt x="944" y="6236"/>
                  <a:pt x="1064" y="6236"/>
                </a:cubicBezTo>
                <a:close/>
                <a:moveTo>
                  <a:pt x="1894" y="1"/>
                </a:moveTo>
                <a:cubicBezTo>
                  <a:pt x="1861" y="1"/>
                  <a:pt x="1829" y="10"/>
                  <a:pt x="1804" y="29"/>
                </a:cubicBezTo>
                <a:cubicBezTo>
                  <a:pt x="1723" y="76"/>
                  <a:pt x="1708" y="188"/>
                  <a:pt x="1755" y="252"/>
                </a:cubicBezTo>
                <a:lnTo>
                  <a:pt x="2601" y="1433"/>
                </a:lnTo>
                <a:cubicBezTo>
                  <a:pt x="2474" y="1607"/>
                  <a:pt x="2457" y="1863"/>
                  <a:pt x="2601" y="2054"/>
                </a:cubicBezTo>
                <a:lnTo>
                  <a:pt x="2808" y="2326"/>
                </a:lnTo>
                <a:cubicBezTo>
                  <a:pt x="2649" y="2645"/>
                  <a:pt x="2680" y="3043"/>
                  <a:pt x="2904" y="3347"/>
                </a:cubicBezTo>
                <a:lnTo>
                  <a:pt x="3191" y="3761"/>
                </a:lnTo>
                <a:cubicBezTo>
                  <a:pt x="3063" y="3777"/>
                  <a:pt x="2936" y="3825"/>
                  <a:pt x="2825" y="3921"/>
                </a:cubicBezTo>
                <a:cubicBezTo>
                  <a:pt x="2521" y="4127"/>
                  <a:pt x="2378" y="4478"/>
                  <a:pt x="2425" y="4814"/>
                </a:cubicBezTo>
                <a:cubicBezTo>
                  <a:pt x="2348" y="4796"/>
                  <a:pt x="2269" y="4786"/>
                  <a:pt x="2190" y="4786"/>
                </a:cubicBezTo>
                <a:cubicBezTo>
                  <a:pt x="1995" y="4786"/>
                  <a:pt x="1804" y="4843"/>
                  <a:pt x="1644" y="4957"/>
                </a:cubicBezTo>
                <a:cubicBezTo>
                  <a:pt x="1325" y="5180"/>
                  <a:pt x="1181" y="5563"/>
                  <a:pt x="1262" y="5930"/>
                </a:cubicBezTo>
                <a:cubicBezTo>
                  <a:pt x="1198" y="5918"/>
                  <a:pt x="1133" y="5912"/>
                  <a:pt x="1070" y="5912"/>
                </a:cubicBezTo>
                <a:cubicBezTo>
                  <a:pt x="880" y="5912"/>
                  <a:pt x="695" y="5966"/>
                  <a:pt x="528" y="6073"/>
                </a:cubicBezTo>
                <a:cubicBezTo>
                  <a:pt x="97" y="6377"/>
                  <a:pt x="1" y="6967"/>
                  <a:pt x="288" y="7398"/>
                </a:cubicBezTo>
                <a:lnTo>
                  <a:pt x="830" y="8163"/>
                </a:lnTo>
                <a:cubicBezTo>
                  <a:pt x="862" y="8211"/>
                  <a:pt x="911" y="8274"/>
                  <a:pt x="958" y="8306"/>
                </a:cubicBezTo>
                <a:cubicBezTo>
                  <a:pt x="1149" y="8738"/>
                  <a:pt x="1341" y="9152"/>
                  <a:pt x="1532" y="9567"/>
                </a:cubicBezTo>
                <a:cubicBezTo>
                  <a:pt x="1787" y="10077"/>
                  <a:pt x="2059" y="10588"/>
                  <a:pt x="2314" y="11082"/>
                </a:cubicBezTo>
                <a:cubicBezTo>
                  <a:pt x="2346" y="11136"/>
                  <a:pt x="2400" y="11168"/>
                  <a:pt x="2457" y="11168"/>
                </a:cubicBezTo>
                <a:cubicBezTo>
                  <a:pt x="2484" y="11168"/>
                  <a:pt x="2512" y="11161"/>
                  <a:pt x="2538" y="11145"/>
                </a:cubicBezTo>
                <a:cubicBezTo>
                  <a:pt x="2617" y="11114"/>
                  <a:pt x="2649" y="11018"/>
                  <a:pt x="2601" y="10939"/>
                </a:cubicBezTo>
                <a:cubicBezTo>
                  <a:pt x="2346" y="10428"/>
                  <a:pt x="2074" y="9918"/>
                  <a:pt x="1836" y="9423"/>
                </a:cubicBezTo>
                <a:cubicBezTo>
                  <a:pt x="1692" y="9136"/>
                  <a:pt x="1564" y="8833"/>
                  <a:pt x="1421" y="8546"/>
                </a:cubicBezTo>
                <a:lnTo>
                  <a:pt x="1421" y="8546"/>
                </a:lnTo>
                <a:cubicBezTo>
                  <a:pt x="1483" y="8558"/>
                  <a:pt x="1546" y="8564"/>
                  <a:pt x="1607" y="8564"/>
                </a:cubicBezTo>
                <a:cubicBezTo>
                  <a:pt x="1798" y="8564"/>
                  <a:pt x="1982" y="8507"/>
                  <a:pt x="2138" y="8387"/>
                </a:cubicBezTo>
                <a:cubicBezTo>
                  <a:pt x="2442" y="8179"/>
                  <a:pt x="2601" y="7781"/>
                  <a:pt x="2521" y="7413"/>
                </a:cubicBezTo>
                <a:lnTo>
                  <a:pt x="2521" y="7413"/>
                </a:lnTo>
                <a:cubicBezTo>
                  <a:pt x="2594" y="7431"/>
                  <a:pt x="2667" y="7441"/>
                  <a:pt x="2740" y="7441"/>
                </a:cubicBezTo>
                <a:cubicBezTo>
                  <a:pt x="2920" y="7441"/>
                  <a:pt x="3095" y="7384"/>
                  <a:pt x="3255" y="7270"/>
                </a:cubicBezTo>
                <a:cubicBezTo>
                  <a:pt x="3542" y="7079"/>
                  <a:pt x="3701" y="6711"/>
                  <a:pt x="3654" y="6360"/>
                </a:cubicBezTo>
                <a:lnTo>
                  <a:pt x="3654" y="6360"/>
                </a:lnTo>
                <a:cubicBezTo>
                  <a:pt x="3735" y="6386"/>
                  <a:pt x="3820" y="6399"/>
                  <a:pt x="3905" y="6399"/>
                </a:cubicBezTo>
                <a:cubicBezTo>
                  <a:pt x="4087" y="6399"/>
                  <a:pt x="4272" y="6342"/>
                  <a:pt x="4435" y="6233"/>
                </a:cubicBezTo>
                <a:cubicBezTo>
                  <a:pt x="4563" y="6137"/>
                  <a:pt x="4658" y="6010"/>
                  <a:pt x="4739" y="5882"/>
                </a:cubicBezTo>
                <a:lnTo>
                  <a:pt x="4882" y="6090"/>
                </a:lnTo>
                <a:lnTo>
                  <a:pt x="4754" y="6186"/>
                </a:lnTo>
                <a:cubicBezTo>
                  <a:pt x="4547" y="6329"/>
                  <a:pt x="4499" y="6616"/>
                  <a:pt x="4643" y="6824"/>
                </a:cubicBezTo>
                <a:cubicBezTo>
                  <a:pt x="4741" y="6950"/>
                  <a:pt x="4886" y="7018"/>
                  <a:pt x="5032" y="7018"/>
                </a:cubicBezTo>
                <a:cubicBezTo>
                  <a:pt x="5124" y="7018"/>
                  <a:pt x="5216" y="6991"/>
                  <a:pt x="5296" y="6935"/>
                </a:cubicBezTo>
                <a:lnTo>
                  <a:pt x="5728" y="6616"/>
                </a:lnTo>
                <a:lnTo>
                  <a:pt x="6525" y="7700"/>
                </a:lnTo>
                <a:lnTo>
                  <a:pt x="6110" y="8004"/>
                </a:lnTo>
                <a:cubicBezTo>
                  <a:pt x="5902" y="8147"/>
                  <a:pt x="5855" y="8434"/>
                  <a:pt x="6015" y="8642"/>
                </a:cubicBezTo>
                <a:cubicBezTo>
                  <a:pt x="6101" y="8758"/>
                  <a:pt x="6240" y="8821"/>
                  <a:pt x="6379" y="8821"/>
                </a:cubicBezTo>
                <a:cubicBezTo>
                  <a:pt x="6470" y="8821"/>
                  <a:pt x="6560" y="8794"/>
                  <a:pt x="6636" y="8738"/>
                </a:cubicBezTo>
                <a:lnTo>
                  <a:pt x="7115" y="8402"/>
                </a:lnTo>
                <a:cubicBezTo>
                  <a:pt x="7178" y="8338"/>
                  <a:pt x="7195" y="8243"/>
                  <a:pt x="7146" y="8163"/>
                </a:cubicBezTo>
                <a:cubicBezTo>
                  <a:pt x="7118" y="8125"/>
                  <a:pt x="7065" y="8103"/>
                  <a:pt x="7014" y="8103"/>
                </a:cubicBezTo>
                <a:cubicBezTo>
                  <a:pt x="6981" y="8103"/>
                  <a:pt x="6948" y="8112"/>
                  <a:pt x="6923" y="8132"/>
                </a:cubicBezTo>
                <a:lnTo>
                  <a:pt x="6445" y="8466"/>
                </a:lnTo>
                <a:cubicBezTo>
                  <a:pt x="6426" y="8485"/>
                  <a:pt x="6402" y="8494"/>
                  <a:pt x="6377" y="8494"/>
                </a:cubicBezTo>
                <a:cubicBezTo>
                  <a:pt x="6339" y="8494"/>
                  <a:pt x="6298" y="8473"/>
                  <a:pt x="6270" y="8434"/>
                </a:cubicBezTo>
                <a:cubicBezTo>
                  <a:pt x="6238" y="8387"/>
                  <a:pt x="6238" y="8306"/>
                  <a:pt x="6302" y="8259"/>
                </a:cubicBezTo>
                <a:lnTo>
                  <a:pt x="8199" y="6887"/>
                </a:lnTo>
                <a:cubicBezTo>
                  <a:pt x="8226" y="6874"/>
                  <a:pt x="8255" y="6867"/>
                  <a:pt x="8282" y="6867"/>
                </a:cubicBezTo>
                <a:cubicBezTo>
                  <a:pt x="8321" y="6867"/>
                  <a:pt x="8357" y="6882"/>
                  <a:pt x="8375" y="6919"/>
                </a:cubicBezTo>
                <a:cubicBezTo>
                  <a:pt x="8422" y="6983"/>
                  <a:pt x="8407" y="7062"/>
                  <a:pt x="8343" y="7094"/>
                </a:cubicBezTo>
                <a:lnTo>
                  <a:pt x="7546" y="7685"/>
                </a:lnTo>
                <a:cubicBezTo>
                  <a:pt x="7465" y="7732"/>
                  <a:pt x="7450" y="7844"/>
                  <a:pt x="7497" y="7908"/>
                </a:cubicBezTo>
                <a:cubicBezTo>
                  <a:pt x="7537" y="7958"/>
                  <a:pt x="7589" y="7983"/>
                  <a:pt x="7643" y="7983"/>
                </a:cubicBezTo>
                <a:cubicBezTo>
                  <a:pt x="7675" y="7983"/>
                  <a:pt x="7707" y="7974"/>
                  <a:pt x="7737" y="7955"/>
                </a:cubicBezTo>
                <a:lnTo>
                  <a:pt x="8391" y="7477"/>
                </a:lnTo>
                <a:cubicBezTo>
                  <a:pt x="8407" y="7477"/>
                  <a:pt x="8439" y="7494"/>
                  <a:pt x="8454" y="7509"/>
                </a:cubicBezTo>
                <a:cubicBezTo>
                  <a:pt x="8646" y="7589"/>
                  <a:pt x="8758" y="7764"/>
                  <a:pt x="8758" y="7955"/>
                </a:cubicBezTo>
                <a:cubicBezTo>
                  <a:pt x="8758" y="8100"/>
                  <a:pt x="8694" y="8227"/>
                  <a:pt x="8614" y="8323"/>
                </a:cubicBezTo>
                <a:lnTo>
                  <a:pt x="7880" y="9057"/>
                </a:lnTo>
                <a:cubicBezTo>
                  <a:pt x="7625" y="9312"/>
                  <a:pt x="7497" y="9646"/>
                  <a:pt x="7497" y="10014"/>
                </a:cubicBezTo>
                <a:lnTo>
                  <a:pt x="7497" y="11003"/>
                </a:lnTo>
                <a:cubicBezTo>
                  <a:pt x="7497" y="11098"/>
                  <a:pt x="7561" y="11177"/>
                  <a:pt x="7657" y="11177"/>
                </a:cubicBezTo>
                <a:cubicBezTo>
                  <a:pt x="7737" y="11177"/>
                  <a:pt x="7816" y="11098"/>
                  <a:pt x="7816" y="11003"/>
                </a:cubicBezTo>
                <a:lnTo>
                  <a:pt x="7816" y="10014"/>
                </a:lnTo>
                <a:cubicBezTo>
                  <a:pt x="7816" y="9742"/>
                  <a:pt x="7929" y="9471"/>
                  <a:pt x="8120" y="9280"/>
                </a:cubicBezTo>
                <a:lnTo>
                  <a:pt x="8837" y="8546"/>
                </a:lnTo>
                <a:cubicBezTo>
                  <a:pt x="8997" y="8387"/>
                  <a:pt x="9077" y="8179"/>
                  <a:pt x="9077" y="7955"/>
                </a:cubicBezTo>
                <a:cubicBezTo>
                  <a:pt x="9077" y="7653"/>
                  <a:pt x="8918" y="7381"/>
                  <a:pt x="8662" y="7238"/>
                </a:cubicBezTo>
                <a:cubicBezTo>
                  <a:pt x="8758" y="7079"/>
                  <a:pt x="8758" y="6871"/>
                  <a:pt x="8646" y="6728"/>
                </a:cubicBezTo>
                <a:cubicBezTo>
                  <a:pt x="8561" y="6604"/>
                  <a:pt x="8424" y="6537"/>
                  <a:pt x="8284" y="6537"/>
                </a:cubicBezTo>
                <a:cubicBezTo>
                  <a:pt x="8189" y="6537"/>
                  <a:pt x="8092" y="6568"/>
                  <a:pt x="8008" y="6632"/>
                </a:cubicBezTo>
                <a:lnTo>
                  <a:pt x="7593" y="6919"/>
                </a:lnTo>
                <a:lnTo>
                  <a:pt x="6812" y="5835"/>
                </a:lnTo>
                <a:lnTo>
                  <a:pt x="7259" y="5516"/>
                </a:lnTo>
                <a:cubicBezTo>
                  <a:pt x="7465" y="5372"/>
                  <a:pt x="7514" y="5069"/>
                  <a:pt x="7354" y="4861"/>
                </a:cubicBezTo>
                <a:cubicBezTo>
                  <a:pt x="7268" y="4738"/>
                  <a:pt x="7131" y="4671"/>
                  <a:pt x="6991" y="4671"/>
                </a:cubicBezTo>
                <a:cubicBezTo>
                  <a:pt x="6896" y="4671"/>
                  <a:pt x="6800" y="4701"/>
                  <a:pt x="6716" y="4765"/>
                </a:cubicBezTo>
                <a:lnTo>
                  <a:pt x="6653" y="4797"/>
                </a:lnTo>
                <a:lnTo>
                  <a:pt x="6349" y="3170"/>
                </a:lnTo>
                <a:cubicBezTo>
                  <a:pt x="6336" y="3087"/>
                  <a:pt x="6272" y="3040"/>
                  <a:pt x="6192" y="3040"/>
                </a:cubicBezTo>
                <a:cubicBezTo>
                  <a:pt x="6181" y="3040"/>
                  <a:pt x="6169" y="3041"/>
                  <a:pt x="6158" y="3043"/>
                </a:cubicBezTo>
                <a:cubicBezTo>
                  <a:pt x="6078" y="3059"/>
                  <a:pt x="6015" y="3139"/>
                  <a:pt x="6030" y="3234"/>
                </a:cubicBezTo>
                <a:lnTo>
                  <a:pt x="6238" y="4399"/>
                </a:lnTo>
                <a:lnTo>
                  <a:pt x="4658" y="2198"/>
                </a:lnTo>
                <a:cubicBezTo>
                  <a:pt x="4722" y="1958"/>
                  <a:pt x="4930" y="1783"/>
                  <a:pt x="5185" y="1752"/>
                </a:cubicBezTo>
                <a:cubicBezTo>
                  <a:pt x="5205" y="1750"/>
                  <a:pt x="5225" y="1749"/>
                  <a:pt x="5245" y="1749"/>
                </a:cubicBezTo>
                <a:cubicBezTo>
                  <a:pt x="5555" y="1749"/>
                  <a:pt x="5825" y="1978"/>
                  <a:pt x="5855" y="2294"/>
                </a:cubicBezTo>
                <a:cubicBezTo>
                  <a:pt x="5870" y="2294"/>
                  <a:pt x="5870" y="2309"/>
                  <a:pt x="5870" y="2309"/>
                </a:cubicBezTo>
                <a:lnTo>
                  <a:pt x="5887" y="2469"/>
                </a:lnTo>
                <a:cubicBezTo>
                  <a:pt x="5902" y="2549"/>
                  <a:pt x="5983" y="2613"/>
                  <a:pt x="6062" y="2613"/>
                </a:cubicBezTo>
                <a:cubicBezTo>
                  <a:pt x="6158" y="2613"/>
                  <a:pt x="6238" y="2517"/>
                  <a:pt x="6221" y="2405"/>
                </a:cubicBezTo>
                <a:lnTo>
                  <a:pt x="6189" y="2262"/>
                </a:lnTo>
                <a:cubicBezTo>
                  <a:pt x="6130" y="1775"/>
                  <a:pt x="5732" y="1425"/>
                  <a:pt x="5269" y="1425"/>
                </a:cubicBezTo>
                <a:cubicBezTo>
                  <a:pt x="5231" y="1425"/>
                  <a:pt x="5192" y="1428"/>
                  <a:pt x="5153" y="1433"/>
                </a:cubicBezTo>
                <a:cubicBezTo>
                  <a:pt x="4834" y="1464"/>
                  <a:pt x="4563" y="1656"/>
                  <a:pt x="4420" y="1926"/>
                </a:cubicBezTo>
                <a:cubicBezTo>
                  <a:pt x="4228" y="1777"/>
                  <a:pt x="4002" y="1696"/>
                  <a:pt x="3780" y="1696"/>
                </a:cubicBezTo>
                <a:cubicBezTo>
                  <a:pt x="3743" y="1696"/>
                  <a:pt x="3706" y="1699"/>
                  <a:pt x="3669" y="1703"/>
                </a:cubicBezTo>
                <a:lnTo>
                  <a:pt x="3463" y="1433"/>
                </a:lnTo>
                <a:cubicBezTo>
                  <a:pt x="3356" y="1291"/>
                  <a:pt x="3198" y="1210"/>
                  <a:pt x="3038" y="1210"/>
                </a:cubicBezTo>
                <a:cubicBezTo>
                  <a:pt x="2982" y="1210"/>
                  <a:pt x="2926" y="1220"/>
                  <a:pt x="2872" y="1241"/>
                </a:cubicBezTo>
                <a:lnTo>
                  <a:pt x="2027" y="61"/>
                </a:lnTo>
                <a:cubicBezTo>
                  <a:pt x="1998" y="22"/>
                  <a:pt x="1945" y="1"/>
                  <a:pt x="18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69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823" name="Google Shape;1823;p37"/>
          <p:cNvSpPr txBox="1">
            <a:spLocks noGrp="1"/>
          </p:cNvSpPr>
          <p:nvPr>
            <p:ph type="subTitle" idx="4"/>
          </p:nvPr>
        </p:nvSpPr>
        <p:spPr>
          <a:xfrm>
            <a:off x="715100" y="2475150"/>
            <a:ext cx="2560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</a:t>
            </a:r>
            <a:endParaRPr dirty="0"/>
          </a:p>
        </p:txBody>
      </p:sp>
      <p:sp>
        <p:nvSpPr>
          <p:cNvPr id="1824" name="Google Shape;1824;p37"/>
          <p:cNvSpPr txBox="1">
            <a:spLocks noGrp="1"/>
          </p:cNvSpPr>
          <p:nvPr>
            <p:ph type="subTitle" idx="5"/>
          </p:nvPr>
        </p:nvSpPr>
        <p:spPr>
          <a:xfrm>
            <a:off x="3215100" y="2475150"/>
            <a:ext cx="2566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sp>
        <p:nvSpPr>
          <p:cNvPr id="1825" name="Google Shape;1825;p37"/>
          <p:cNvSpPr txBox="1">
            <a:spLocks noGrp="1"/>
          </p:cNvSpPr>
          <p:nvPr>
            <p:ph type="subTitle" idx="1"/>
          </p:nvPr>
        </p:nvSpPr>
        <p:spPr>
          <a:xfrm>
            <a:off x="715100" y="2972600"/>
            <a:ext cx="25608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Logistic Regression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Decision Tree</a:t>
            </a:r>
            <a:endParaRPr dirty="0"/>
          </a:p>
        </p:txBody>
      </p:sp>
      <p:sp>
        <p:nvSpPr>
          <p:cNvPr id="1826" name="Google Shape;1826;p37"/>
          <p:cNvSpPr txBox="1">
            <a:spLocks noGrp="1"/>
          </p:cNvSpPr>
          <p:nvPr>
            <p:ph type="subTitle" idx="2"/>
          </p:nvPr>
        </p:nvSpPr>
        <p:spPr>
          <a:xfrm>
            <a:off x="3215100" y="2972600"/>
            <a:ext cx="2566200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Area under the curve(AUC): 81 % average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/>
              <a:t>Mean squared error(MSE)- Training and test data was close enough showing no sign of overfitting or underfitting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7" name="Google Shape;1827;p37"/>
          <p:cNvSpPr txBox="1">
            <a:spLocks noGrp="1"/>
          </p:cNvSpPr>
          <p:nvPr>
            <p:ph type="subTitle" idx="3"/>
          </p:nvPr>
        </p:nvSpPr>
        <p:spPr>
          <a:xfrm>
            <a:off x="5720499" y="2972600"/>
            <a:ext cx="2870607" cy="1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Using Grid search CV, Logistic regression proved to be the best model with the following parameters:</a:t>
            </a:r>
          </a:p>
          <a:p>
            <a:pPr marL="457200" lvl="1" indent="0" algn="l"/>
            <a:r>
              <a:rPr lang="en-US" dirty="0"/>
              <a:t>  C=</a:t>
            </a:r>
            <a:r>
              <a:rPr lang="en-US" b="1" dirty="0"/>
              <a:t>100</a:t>
            </a:r>
          </a:p>
          <a:p>
            <a:pPr marL="457200" lvl="1" indent="0" algn="l"/>
            <a:r>
              <a:rPr lang="en-US" dirty="0"/>
              <a:t>  </a:t>
            </a:r>
            <a:r>
              <a:rPr lang="en-US" dirty="0" err="1"/>
              <a:t>Class_weight</a:t>
            </a:r>
            <a:r>
              <a:rPr lang="en-US" dirty="0"/>
              <a:t>= </a:t>
            </a:r>
            <a:r>
              <a:rPr lang="en-US" b="1" dirty="0"/>
              <a:t>Balanced</a:t>
            </a:r>
          </a:p>
          <a:p>
            <a:pPr marL="457200" lvl="1" indent="0" algn="l"/>
            <a:r>
              <a:rPr lang="en-US" dirty="0"/>
              <a:t>  Solver = ‘</a:t>
            </a:r>
            <a:r>
              <a:rPr lang="en-US" b="1" dirty="0" err="1"/>
              <a:t>liblinear</a:t>
            </a:r>
            <a:r>
              <a:rPr lang="en-US" dirty="0"/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8" name="Google Shape;1828;p37"/>
          <p:cNvSpPr txBox="1">
            <a:spLocks noGrp="1"/>
          </p:cNvSpPr>
          <p:nvPr>
            <p:ph type="subTitle" idx="6"/>
          </p:nvPr>
        </p:nvSpPr>
        <p:spPr>
          <a:xfrm>
            <a:off x="5720500" y="2475150"/>
            <a:ext cx="2566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829" name="Google Shape;1829;p37"/>
          <p:cNvSpPr/>
          <p:nvPr/>
        </p:nvSpPr>
        <p:spPr>
          <a:xfrm>
            <a:off x="3281275" y="1618523"/>
            <a:ext cx="753300" cy="7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30" name="Google Shape;1830;p37"/>
          <p:cNvSpPr/>
          <p:nvPr/>
        </p:nvSpPr>
        <p:spPr>
          <a:xfrm>
            <a:off x="5790300" y="1618523"/>
            <a:ext cx="753300" cy="7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31" name="Google Shape;1831;p37"/>
          <p:cNvSpPr/>
          <p:nvPr/>
        </p:nvSpPr>
        <p:spPr>
          <a:xfrm>
            <a:off x="772250" y="1618523"/>
            <a:ext cx="753300" cy="75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32" name="Google Shape;1832;p37"/>
          <p:cNvSpPr/>
          <p:nvPr/>
        </p:nvSpPr>
        <p:spPr>
          <a:xfrm>
            <a:off x="960272" y="1803677"/>
            <a:ext cx="377244" cy="374613"/>
          </a:xfrm>
          <a:custGeom>
            <a:avLst/>
            <a:gdLst/>
            <a:ahLst/>
            <a:cxnLst/>
            <a:rect l="l" t="t" r="r" b="b"/>
            <a:pathLst>
              <a:path w="11469" h="11389" extrusionOk="0">
                <a:moveTo>
                  <a:pt x="8189" y="2947"/>
                </a:moveTo>
                <a:cubicBezTo>
                  <a:pt x="8271" y="2947"/>
                  <a:pt x="8350" y="2974"/>
                  <a:pt x="8406" y="3030"/>
                </a:cubicBezTo>
                <a:cubicBezTo>
                  <a:pt x="8534" y="3158"/>
                  <a:pt x="8534" y="3366"/>
                  <a:pt x="8406" y="3477"/>
                </a:cubicBezTo>
                <a:lnTo>
                  <a:pt x="8167" y="3732"/>
                </a:lnTo>
                <a:cubicBezTo>
                  <a:pt x="8103" y="3636"/>
                  <a:pt x="8040" y="3557"/>
                  <a:pt x="7959" y="3477"/>
                </a:cubicBezTo>
                <a:cubicBezTo>
                  <a:pt x="7880" y="3397"/>
                  <a:pt x="7800" y="3334"/>
                  <a:pt x="7704" y="3285"/>
                </a:cubicBezTo>
                <a:lnTo>
                  <a:pt x="7959" y="3030"/>
                </a:lnTo>
                <a:cubicBezTo>
                  <a:pt x="8023" y="2974"/>
                  <a:pt x="8107" y="2947"/>
                  <a:pt x="8189" y="2947"/>
                </a:cubicBezTo>
                <a:close/>
                <a:moveTo>
                  <a:pt x="2417" y="6986"/>
                </a:moveTo>
                <a:cubicBezTo>
                  <a:pt x="2461" y="6986"/>
                  <a:pt x="2504" y="7002"/>
                  <a:pt x="2536" y="7034"/>
                </a:cubicBezTo>
                <a:lnTo>
                  <a:pt x="4403" y="8916"/>
                </a:lnTo>
                <a:cubicBezTo>
                  <a:pt x="4467" y="8980"/>
                  <a:pt x="4467" y="9076"/>
                  <a:pt x="4403" y="9139"/>
                </a:cubicBezTo>
                <a:cubicBezTo>
                  <a:pt x="4371" y="9171"/>
                  <a:pt x="4331" y="9187"/>
                  <a:pt x="4291" y="9187"/>
                </a:cubicBezTo>
                <a:cubicBezTo>
                  <a:pt x="4252" y="9187"/>
                  <a:pt x="4212" y="9171"/>
                  <a:pt x="4180" y="9139"/>
                </a:cubicBezTo>
                <a:lnTo>
                  <a:pt x="2298" y="7273"/>
                </a:lnTo>
                <a:cubicBezTo>
                  <a:pt x="2234" y="7209"/>
                  <a:pt x="2234" y="7098"/>
                  <a:pt x="2298" y="7034"/>
                </a:cubicBezTo>
                <a:cubicBezTo>
                  <a:pt x="2330" y="7002"/>
                  <a:pt x="2373" y="6986"/>
                  <a:pt x="2417" y="6986"/>
                </a:cubicBezTo>
                <a:close/>
                <a:moveTo>
                  <a:pt x="2664" y="8087"/>
                </a:moveTo>
                <a:lnTo>
                  <a:pt x="3350" y="8789"/>
                </a:lnTo>
                <a:lnTo>
                  <a:pt x="2185" y="9952"/>
                </a:lnTo>
                <a:lnTo>
                  <a:pt x="1500" y="9250"/>
                </a:lnTo>
                <a:lnTo>
                  <a:pt x="2664" y="8087"/>
                </a:lnTo>
                <a:close/>
                <a:moveTo>
                  <a:pt x="11285" y="0"/>
                </a:moveTo>
                <a:cubicBezTo>
                  <a:pt x="11241" y="0"/>
                  <a:pt x="11198" y="16"/>
                  <a:pt x="11166" y="48"/>
                </a:cubicBezTo>
                <a:lnTo>
                  <a:pt x="8518" y="2696"/>
                </a:lnTo>
                <a:cubicBezTo>
                  <a:pt x="8414" y="2637"/>
                  <a:pt x="8296" y="2607"/>
                  <a:pt x="8179" y="2607"/>
                </a:cubicBezTo>
                <a:cubicBezTo>
                  <a:pt x="8010" y="2607"/>
                  <a:pt x="7843" y="2669"/>
                  <a:pt x="7721" y="2791"/>
                </a:cubicBezTo>
                <a:lnTo>
                  <a:pt x="7385" y="3142"/>
                </a:lnTo>
                <a:cubicBezTo>
                  <a:pt x="7274" y="3110"/>
                  <a:pt x="7146" y="3094"/>
                  <a:pt x="7019" y="3094"/>
                </a:cubicBezTo>
                <a:cubicBezTo>
                  <a:pt x="6668" y="3094"/>
                  <a:pt x="6332" y="3221"/>
                  <a:pt x="6077" y="3477"/>
                </a:cubicBezTo>
                <a:lnTo>
                  <a:pt x="5073" y="4497"/>
                </a:lnTo>
                <a:cubicBezTo>
                  <a:pt x="5009" y="4561"/>
                  <a:pt x="5009" y="4657"/>
                  <a:pt x="5073" y="4721"/>
                </a:cubicBezTo>
                <a:cubicBezTo>
                  <a:pt x="5105" y="4753"/>
                  <a:pt x="5149" y="4769"/>
                  <a:pt x="5192" y="4769"/>
                </a:cubicBezTo>
                <a:cubicBezTo>
                  <a:pt x="5236" y="4769"/>
                  <a:pt x="5280" y="4753"/>
                  <a:pt x="5312" y="4721"/>
                </a:cubicBezTo>
                <a:lnTo>
                  <a:pt x="6317" y="3716"/>
                </a:lnTo>
                <a:cubicBezTo>
                  <a:pt x="6508" y="3525"/>
                  <a:pt x="6764" y="3429"/>
                  <a:pt x="7019" y="3429"/>
                </a:cubicBezTo>
                <a:cubicBezTo>
                  <a:pt x="7289" y="3429"/>
                  <a:pt x="7545" y="3525"/>
                  <a:pt x="7721" y="3716"/>
                </a:cubicBezTo>
                <a:cubicBezTo>
                  <a:pt x="8119" y="4099"/>
                  <a:pt x="8119" y="4737"/>
                  <a:pt x="7721" y="5120"/>
                </a:cubicBezTo>
                <a:lnTo>
                  <a:pt x="7306" y="5550"/>
                </a:lnTo>
                <a:lnTo>
                  <a:pt x="7066" y="5295"/>
                </a:lnTo>
                <a:cubicBezTo>
                  <a:pt x="7034" y="5263"/>
                  <a:pt x="6990" y="5247"/>
                  <a:pt x="6947" y="5247"/>
                </a:cubicBezTo>
                <a:cubicBezTo>
                  <a:pt x="6903" y="5247"/>
                  <a:pt x="6859" y="5263"/>
                  <a:pt x="6827" y="5295"/>
                </a:cubicBezTo>
                <a:cubicBezTo>
                  <a:pt x="6764" y="5359"/>
                  <a:pt x="6764" y="5471"/>
                  <a:pt x="6827" y="5535"/>
                </a:cubicBezTo>
                <a:lnTo>
                  <a:pt x="7066" y="5773"/>
                </a:lnTo>
                <a:lnTo>
                  <a:pt x="6604" y="6237"/>
                </a:lnTo>
                <a:lnTo>
                  <a:pt x="6364" y="5997"/>
                </a:lnTo>
                <a:cubicBezTo>
                  <a:pt x="6332" y="5965"/>
                  <a:pt x="6289" y="5949"/>
                  <a:pt x="6245" y="5949"/>
                </a:cubicBezTo>
                <a:cubicBezTo>
                  <a:pt x="6201" y="5949"/>
                  <a:pt x="6158" y="5965"/>
                  <a:pt x="6126" y="5997"/>
                </a:cubicBezTo>
                <a:cubicBezTo>
                  <a:pt x="6062" y="6060"/>
                  <a:pt x="6062" y="6173"/>
                  <a:pt x="6126" y="6237"/>
                </a:cubicBezTo>
                <a:lnTo>
                  <a:pt x="6381" y="6475"/>
                </a:lnTo>
                <a:lnTo>
                  <a:pt x="5918" y="6938"/>
                </a:lnTo>
                <a:lnTo>
                  <a:pt x="5663" y="6698"/>
                </a:lnTo>
                <a:cubicBezTo>
                  <a:pt x="5631" y="6667"/>
                  <a:pt x="5591" y="6651"/>
                  <a:pt x="5549" y="6651"/>
                </a:cubicBezTo>
                <a:cubicBezTo>
                  <a:pt x="5507" y="6651"/>
                  <a:pt x="5463" y="6667"/>
                  <a:pt x="5424" y="6698"/>
                </a:cubicBezTo>
                <a:cubicBezTo>
                  <a:pt x="5360" y="6762"/>
                  <a:pt x="5360" y="6875"/>
                  <a:pt x="5424" y="6938"/>
                </a:cubicBezTo>
                <a:lnTo>
                  <a:pt x="5679" y="7177"/>
                </a:lnTo>
                <a:lnTo>
                  <a:pt x="5216" y="7640"/>
                </a:lnTo>
                <a:lnTo>
                  <a:pt x="4961" y="7400"/>
                </a:lnTo>
                <a:cubicBezTo>
                  <a:pt x="4929" y="7368"/>
                  <a:pt x="4889" y="7352"/>
                  <a:pt x="4849" y="7352"/>
                </a:cubicBezTo>
                <a:cubicBezTo>
                  <a:pt x="4809" y="7352"/>
                  <a:pt x="4769" y="7368"/>
                  <a:pt x="4737" y="7400"/>
                </a:cubicBezTo>
                <a:cubicBezTo>
                  <a:pt x="4674" y="7464"/>
                  <a:pt x="4674" y="7576"/>
                  <a:pt x="4737" y="7640"/>
                </a:cubicBezTo>
                <a:lnTo>
                  <a:pt x="4977" y="7879"/>
                </a:lnTo>
                <a:lnTo>
                  <a:pt x="4418" y="8438"/>
                </a:lnTo>
                <a:lnTo>
                  <a:pt x="2999" y="7034"/>
                </a:lnTo>
                <a:lnTo>
                  <a:pt x="4754" y="5280"/>
                </a:lnTo>
                <a:cubicBezTo>
                  <a:pt x="4818" y="5216"/>
                  <a:pt x="4818" y="5103"/>
                  <a:pt x="4754" y="5040"/>
                </a:cubicBezTo>
                <a:cubicBezTo>
                  <a:pt x="4722" y="5008"/>
                  <a:pt x="4678" y="4992"/>
                  <a:pt x="4634" y="4992"/>
                </a:cubicBezTo>
                <a:cubicBezTo>
                  <a:pt x="4590" y="4992"/>
                  <a:pt x="4546" y="5008"/>
                  <a:pt x="4514" y="5040"/>
                </a:cubicBezTo>
                <a:lnTo>
                  <a:pt x="2760" y="6794"/>
                </a:lnTo>
                <a:cubicBezTo>
                  <a:pt x="2664" y="6698"/>
                  <a:pt x="2540" y="6651"/>
                  <a:pt x="2417" y="6651"/>
                </a:cubicBezTo>
                <a:cubicBezTo>
                  <a:pt x="2294" y="6651"/>
                  <a:pt x="2170" y="6698"/>
                  <a:pt x="2074" y="6794"/>
                </a:cubicBezTo>
                <a:cubicBezTo>
                  <a:pt x="1866" y="6986"/>
                  <a:pt x="1866" y="7305"/>
                  <a:pt x="2074" y="7496"/>
                </a:cubicBezTo>
                <a:lnTo>
                  <a:pt x="2425" y="7863"/>
                </a:lnTo>
                <a:lnTo>
                  <a:pt x="1260" y="9012"/>
                </a:lnTo>
                <a:lnTo>
                  <a:pt x="909" y="8661"/>
                </a:lnTo>
                <a:cubicBezTo>
                  <a:pt x="814" y="8565"/>
                  <a:pt x="686" y="8517"/>
                  <a:pt x="559" y="8517"/>
                </a:cubicBezTo>
                <a:cubicBezTo>
                  <a:pt x="431" y="8517"/>
                  <a:pt x="303" y="8565"/>
                  <a:pt x="208" y="8661"/>
                </a:cubicBezTo>
                <a:cubicBezTo>
                  <a:pt x="1" y="8852"/>
                  <a:pt x="1" y="9171"/>
                  <a:pt x="208" y="9363"/>
                </a:cubicBezTo>
                <a:lnTo>
                  <a:pt x="798" y="9969"/>
                </a:lnTo>
                <a:cubicBezTo>
                  <a:pt x="830" y="10001"/>
                  <a:pt x="874" y="10017"/>
                  <a:pt x="918" y="10017"/>
                </a:cubicBezTo>
                <a:cubicBezTo>
                  <a:pt x="961" y="10017"/>
                  <a:pt x="1005" y="10001"/>
                  <a:pt x="1037" y="9969"/>
                </a:cubicBezTo>
                <a:cubicBezTo>
                  <a:pt x="1101" y="9905"/>
                  <a:pt x="1101" y="9793"/>
                  <a:pt x="1037" y="9729"/>
                </a:cubicBezTo>
                <a:lnTo>
                  <a:pt x="431" y="9123"/>
                </a:lnTo>
                <a:cubicBezTo>
                  <a:pt x="367" y="9059"/>
                  <a:pt x="367" y="8963"/>
                  <a:pt x="431" y="8900"/>
                </a:cubicBezTo>
                <a:cubicBezTo>
                  <a:pt x="463" y="8868"/>
                  <a:pt x="507" y="8852"/>
                  <a:pt x="551" y="8852"/>
                </a:cubicBezTo>
                <a:cubicBezTo>
                  <a:pt x="595" y="8852"/>
                  <a:pt x="639" y="8868"/>
                  <a:pt x="671" y="8900"/>
                </a:cubicBezTo>
                <a:lnTo>
                  <a:pt x="2536" y="10782"/>
                </a:lnTo>
                <a:cubicBezTo>
                  <a:pt x="2600" y="10845"/>
                  <a:pt x="2600" y="10941"/>
                  <a:pt x="2536" y="11005"/>
                </a:cubicBezTo>
                <a:cubicBezTo>
                  <a:pt x="2504" y="11037"/>
                  <a:pt x="2465" y="11053"/>
                  <a:pt x="2425" y="11053"/>
                </a:cubicBezTo>
                <a:cubicBezTo>
                  <a:pt x="2385" y="11053"/>
                  <a:pt x="2345" y="11037"/>
                  <a:pt x="2313" y="11005"/>
                </a:cubicBezTo>
                <a:lnTo>
                  <a:pt x="1596" y="10288"/>
                </a:lnTo>
                <a:cubicBezTo>
                  <a:pt x="1564" y="10256"/>
                  <a:pt x="1520" y="10240"/>
                  <a:pt x="1476" y="10240"/>
                </a:cubicBezTo>
                <a:cubicBezTo>
                  <a:pt x="1432" y="10240"/>
                  <a:pt x="1388" y="10256"/>
                  <a:pt x="1356" y="10288"/>
                </a:cubicBezTo>
                <a:cubicBezTo>
                  <a:pt x="1292" y="10352"/>
                  <a:pt x="1292" y="10463"/>
                  <a:pt x="1356" y="10526"/>
                </a:cubicBezTo>
                <a:lnTo>
                  <a:pt x="2074" y="11245"/>
                </a:lnTo>
                <a:cubicBezTo>
                  <a:pt x="2170" y="11341"/>
                  <a:pt x="2298" y="11388"/>
                  <a:pt x="2425" y="11388"/>
                </a:cubicBezTo>
                <a:cubicBezTo>
                  <a:pt x="2553" y="11388"/>
                  <a:pt x="2680" y="11341"/>
                  <a:pt x="2776" y="11245"/>
                </a:cubicBezTo>
                <a:cubicBezTo>
                  <a:pt x="2968" y="11053"/>
                  <a:pt x="2968" y="10734"/>
                  <a:pt x="2776" y="10543"/>
                </a:cubicBezTo>
                <a:lnTo>
                  <a:pt x="2425" y="10192"/>
                </a:lnTo>
                <a:lnTo>
                  <a:pt x="3589" y="9027"/>
                </a:lnTo>
                <a:lnTo>
                  <a:pt x="3940" y="9378"/>
                </a:lnTo>
                <a:cubicBezTo>
                  <a:pt x="4036" y="9474"/>
                  <a:pt x="4163" y="9522"/>
                  <a:pt x="4291" y="9522"/>
                </a:cubicBezTo>
                <a:cubicBezTo>
                  <a:pt x="4418" y="9522"/>
                  <a:pt x="4546" y="9474"/>
                  <a:pt x="4642" y="9378"/>
                </a:cubicBezTo>
                <a:cubicBezTo>
                  <a:pt x="4833" y="9187"/>
                  <a:pt x="4833" y="8868"/>
                  <a:pt x="4642" y="8676"/>
                </a:cubicBezTo>
                <a:lnTo>
                  <a:pt x="7959" y="5359"/>
                </a:lnTo>
                <a:cubicBezTo>
                  <a:pt x="8310" y="5008"/>
                  <a:pt x="8422" y="4514"/>
                  <a:pt x="8310" y="4067"/>
                </a:cubicBezTo>
                <a:lnTo>
                  <a:pt x="8646" y="3716"/>
                </a:lnTo>
                <a:cubicBezTo>
                  <a:pt x="8853" y="3508"/>
                  <a:pt x="8901" y="3174"/>
                  <a:pt x="8741" y="2934"/>
                </a:cubicBezTo>
                <a:lnTo>
                  <a:pt x="11405" y="271"/>
                </a:lnTo>
                <a:cubicBezTo>
                  <a:pt x="11468" y="207"/>
                  <a:pt x="11468" y="112"/>
                  <a:pt x="11405" y="48"/>
                </a:cubicBezTo>
                <a:cubicBezTo>
                  <a:pt x="11373" y="16"/>
                  <a:pt x="11329" y="0"/>
                  <a:pt x="112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7"/>
          <p:cNvSpPr/>
          <p:nvPr/>
        </p:nvSpPr>
        <p:spPr>
          <a:xfrm>
            <a:off x="3474738" y="1811991"/>
            <a:ext cx="366348" cy="366316"/>
          </a:xfrm>
          <a:custGeom>
            <a:avLst/>
            <a:gdLst/>
            <a:ahLst/>
            <a:cxnLst/>
            <a:rect l="l" t="t" r="r" b="b"/>
            <a:pathLst>
              <a:path w="11725" h="11724" extrusionOk="0">
                <a:moveTo>
                  <a:pt x="2154" y="623"/>
                </a:moveTo>
                <a:cubicBezTo>
                  <a:pt x="2059" y="623"/>
                  <a:pt x="1978" y="702"/>
                  <a:pt x="1978" y="782"/>
                </a:cubicBezTo>
                <a:lnTo>
                  <a:pt x="1978" y="1197"/>
                </a:lnTo>
                <a:cubicBezTo>
                  <a:pt x="1978" y="1293"/>
                  <a:pt x="2059" y="1356"/>
                  <a:pt x="2154" y="1356"/>
                </a:cubicBezTo>
                <a:cubicBezTo>
                  <a:pt x="2234" y="1356"/>
                  <a:pt x="2314" y="1293"/>
                  <a:pt x="2314" y="1197"/>
                </a:cubicBezTo>
                <a:lnTo>
                  <a:pt x="2314" y="782"/>
                </a:lnTo>
                <a:cubicBezTo>
                  <a:pt x="2314" y="702"/>
                  <a:pt x="2234" y="623"/>
                  <a:pt x="2154" y="623"/>
                </a:cubicBezTo>
                <a:close/>
                <a:moveTo>
                  <a:pt x="3175" y="623"/>
                </a:moveTo>
                <a:cubicBezTo>
                  <a:pt x="3080" y="623"/>
                  <a:pt x="2999" y="702"/>
                  <a:pt x="2999" y="782"/>
                </a:cubicBezTo>
                <a:lnTo>
                  <a:pt x="2999" y="1197"/>
                </a:lnTo>
                <a:cubicBezTo>
                  <a:pt x="2999" y="1293"/>
                  <a:pt x="3080" y="1356"/>
                  <a:pt x="3175" y="1356"/>
                </a:cubicBezTo>
                <a:cubicBezTo>
                  <a:pt x="3271" y="1356"/>
                  <a:pt x="3350" y="1293"/>
                  <a:pt x="3350" y="1197"/>
                </a:cubicBezTo>
                <a:lnTo>
                  <a:pt x="3350" y="782"/>
                </a:lnTo>
                <a:cubicBezTo>
                  <a:pt x="3350" y="702"/>
                  <a:pt x="3271" y="623"/>
                  <a:pt x="3175" y="623"/>
                </a:cubicBezTo>
                <a:close/>
                <a:moveTo>
                  <a:pt x="4211" y="623"/>
                </a:moveTo>
                <a:cubicBezTo>
                  <a:pt x="4116" y="623"/>
                  <a:pt x="4037" y="702"/>
                  <a:pt x="4037" y="782"/>
                </a:cubicBezTo>
                <a:lnTo>
                  <a:pt x="4037" y="1197"/>
                </a:lnTo>
                <a:cubicBezTo>
                  <a:pt x="4037" y="1293"/>
                  <a:pt x="4116" y="1356"/>
                  <a:pt x="4211" y="1356"/>
                </a:cubicBezTo>
                <a:cubicBezTo>
                  <a:pt x="4307" y="1356"/>
                  <a:pt x="4387" y="1293"/>
                  <a:pt x="4387" y="1197"/>
                </a:cubicBezTo>
                <a:lnTo>
                  <a:pt x="4387" y="782"/>
                </a:lnTo>
                <a:cubicBezTo>
                  <a:pt x="4387" y="702"/>
                  <a:pt x="4307" y="623"/>
                  <a:pt x="4211" y="623"/>
                </a:cubicBezTo>
                <a:close/>
                <a:moveTo>
                  <a:pt x="5232" y="623"/>
                </a:moveTo>
                <a:cubicBezTo>
                  <a:pt x="5136" y="623"/>
                  <a:pt x="5073" y="702"/>
                  <a:pt x="5073" y="782"/>
                </a:cubicBezTo>
                <a:lnTo>
                  <a:pt x="5073" y="1197"/>
                </a:lnTo>
                <a:cubicBezTo>
                  <a:pt x="5073" y="1293"/>
                  <a:pt x="5136" y="1356"/>
                  <a:pt x="5232" y="1356"/>
                </a:cubicBezTo>
                <a:cubicBezTo>
                  <a:pt x="5328" y="1356"/>
                  <a:pt x="5408" y="1293"/>
                  <a:pt x="5408" y="1197"/>
                </a:cubicBezTo>
                <a:lnTo>
                  <a:pt x="5408" y="782"/>
                </a:lnTo>
                <a:cubicBezTo>
                  <a:pt x="5408" y="702"/>
                  <a:pt x="5328" y="623"/>
                  <a:pt x="5232" y="623"/>
                </a:cubicBezTo>
                <a:close/>
                <a:moveTo>
                  <a:pt x="5568" y="336"/>
                </a:moveTo>
                <a:cubicBezTo>
                  <a:pt x="5759" y="336"/>
                  <a:pt x="5902" y="495"/>
                  <a:pt x="5902" y="670"/>
                </a:cubicBezTo>
                <a:lnTo>
                  <a:pt x="5902" y="1580"/>
                </a:lnTo>
                <a:cubicBezTo>
                  <a:pt x="5902" y="1612"/>
                  <a:pt x="5870" y="1643"/>
                  <a:pt x="5838" y="1643"/>
                </a:cubicBezTo>
                <a:lnTo>
                  <a:pt x="3686" y="1643"/>
                </a:lnTo>
                <a:cubicBezTo>
                  <a:pt x="3605" y="1643"/>
                  <a:pt x="3526" y="1707"/>
                  <a:pt x="3526" y="1803"/>
                </a:cubicBezTo>
                <a:cubicBezTo>
                  <a:pt x="3526" y="1899"/>
                  <a:pt x="3605" y="1978"/>
                  <a:pt x="3686" y="1978"/>
                </a:cubicBezTo>
                <a:lnTo>
                  <a:pt x="5296" y="1978"/>
                </a:lnTo>
                <a:cubicBezTo>
                  <a:pt x="5344" y="2201"/>
                  <a:pt x="5424" y="2392"/>
                  <a:pt x="5568" y="2569"/>
                </a:cubicBezTo>
                <a:cubicBezTo>
                  <a:pt x="5759" y="2792"/>
                  <a:pt x="6014" y="2951"/>
                  <a:pt x="6301" y="2999"/>
                </a:cubicBezTo>
                <a:cubicBezTo>
                  <a:pt x="6731" y="3079"/>
                  <a:pt x="7050" y="3462"/>
                  <a:pt x="7050" y="3908"/>
                </a:cubicBezTo>
                <a:lnTo>
                  <a:pt x="7050" y="4944"/>
                </a:lnTo>
                <a:cubicBezTo>
                  <a:pt x="6859" y="5104"/>
                  <a:pt x="6731" y="5344"/>
                  <a:pt x="6731" y="5614"/>
                </a:cubicBezTo>
                <a:lnTo>
                  <a:pt x="6731" y="5806"/>
                </a:lnTo>
                <a:lnTo>
                  <a:pt x="5551" y="5806"/>
                </a:lnTo>
                <a:cubicBezTo>
                  <a:pt x="5121" y="5216"/>
                  <a:pt x="4451" y="4849"/>
                  <a:pt x="3686" y="4849"/>
                </a:cubicBezTo>
                <a:cubicBezTo>
                  <a:pt x="2935" y="4849"/>
                  <a:pt x="2250" y="5216"/>
                  <a:pt x="1835" y="5806"/>
                </a:cubicBezTo>
                <a:lnTo>
                  <a:pt x="336" y="5806"/>
                </a:lnTo>
                <a:lnTo>
                  <a:pt x="336" y="3908"/>
                </a:lnTo>
                <a:cubicBezTo>
                  <a:pt x="336" y="3700"/>
                  <a:pt x="415" y="3477"/>
                  <a:pt x="543" y="3318"/>
                </a:cubicBezTo>
                <a:cubicBezTo>
                  <a:pt x="687" y="3158"/>
                  <a:pt x="878" y="3047"/>
                  <a:pt x="1085" y="2999"/>
                </a:cubicBezTo>
                <a:cubicBezTo>
                  <a:pt x="1596" y="2903"/>
                  <a:pt x="1995" y="2488"/>
                  <a:pt x="2091" y="1978"/>
                </a:cubicBezTo>
                <a:lnTo>
                  <a:pt x="2888" y="1978"/>
                </a:lnTo>
                <a:cubicBezTo>
                  <a:pt x="2984" y="1978"/>
                  <a:pt x="3063" y="1899"/>
                  <a:pt x="3063" y="1803"/>
                </a:cubicBezTo>
                <a:cubicBezTo>
                  <a:pt x="3063" y="1707"/>
                  <a:pt x="2984" y="1643"/>
                  <a:pt x="2888" y="1643"/>
                </a:cubicBezTo>
                <a:lnTo>
                  <a:pt x="1548" y="1643"/>
                </a:lnTo>
                <a:cubicBezTo>
                  <a:pt x="1516" y="1643"/>
                  <a:pt x="1485" y="1612"/>
                  <a:pt x="1485" y="1580"/>
                </a:cubicBezTo>
                <a:lnTo>
                  <a:pt x="1485" y="670"/>
                </a:lnTo>
                <a:cubicBezTo>
                  <a:pt x="1485" y="495"/>
                  <a:pt x="1627" y="336"/>
                  <a:pt x="1819" y="336"/>
                </a:cubicBezTo>
                <a:close/>
                <a:moveTo>
                  <a:pt x="8263" y="5822"/>
                </a:moveTo>
                <a:cubicBezTo>
                  <a:pt x="8503" y="5822"/>
                  <a:pt x="8709" y="6029"/>
                  <a:pt x="8709" y="6269"/>
                </a:cubicBezTo>
                <a:cubicBezTo>
                  <a:pt x="8709" y="6524"/>
                  <a:pt x="8503" y="6731"/>
                  <a:pt x="8263" y="6731"/>
                </a:cubicBezTo>
                <a:cubicBezTo>
                  <a:pt x="8007" y="6731"/>
                  <a:pt x="7816" y="6524"/>
                  <a:pt x="7816" y="6269"/>
                </a:cubicBezTo>
                <a:cubicBezTo>
                  <a:pt x="7816" y="6029"/>
                  <a:pt x="8007" y="5822"/>
                  <a:pt x="8263" y="5822"/>
                </a:cubicBezTo>
                <a:close/>
                <a:moveTo>
                  <a:pt x="10193" y="5822"/>
                </a:moveTo>
                <a:cubicBezTo>
                  <a:pt x="10448" y="5822"/>
                  <a:pt x="10655" y="6029"/>
                  <a:pt x="10655" y="6269"/>
                </a:cubicBezTo>
                <a:cubicBezTo>
                  <a:pt x="10655" y="6524"/>
                  <a:pt x="10448" y="6731"/>
                  <a:pt x="10193" y="6731"/>
                </a:cubicBezTo>
                <a:cubicBezTo>
                  <a:pt x="9953" y="6731"/>
                  <a:pt x="9747" y="6524"/>
                  <a:pt x="9747" y="6269"/>
                </a:cubicBezTo>
                <a:cubicBezTo>
                  <a:pt x="9747" y="6029"/>
                  <a:pt x="9953" y="5822"/>
                  <a:pt x="10193" y="5822"/>
                </a:cubicBezTo>
                <a:close/>
                <a:moveTo>
                  <a:pt x="8263" y="5487"/>
                </a:moveTo>
                <a:cubicBezTo>
                  <a:pt x="7816" y="5487"/>
                  <a:pt x="7465" y="5838"/>
                  <a:pt x="7465" y="6269"/>
                </a:cubicBezTo>
                <a:cubicBezTo>
                  <a:pt x="7465" y="6716"/>
                  <a:pt x="7816" y="7066"/>
                  <a:pt x="8263" y="7066"/>
                </a:cubicBezTo>
                <a:cubicBezTo>
                  <a:pt x="8694" y="7066"/>
                  <a:pt x="9060" y="6716"/>
                  <a:pt x="9060" y="6269"/>
                </a:cubicBezTo>
                <a:cubicBezTo>
                  <a:pt x="9060" y="5838"/>
                  <a:pt x="8694" y="5487"/>
                  <a:pt x="8263" y="5487"/>
                </a:cubicBezTo>
                <a:close/>
                <a:moveTo>
                  <a:pt x="10193" y="5487"/>
                </a:moveTo>
                <a:cubicBezTo>
                  <a:pt x="9762" y="5487"/>
                  <a:pt x="9411" y="5838"/>
                  <a:pt x="9411" y="6269"/>
                </a:cubicBezTo>
                <a:cubicBezTo>
                  <a:pt x="9411" y="6716"/>
                  <a:pt x="9762" y="7066"/>
                  <a:pt x="10193" y="7066"/>
                </a:cubicBezTo>
                <a:cubicBezTo>
                  <a:pt x="10640" y="7066"/>
                  <a:pt x="10991" y="6716"/>
                  <a:pt x="10991" y="6269"/>
                </a:cubicBezTo>
                <a:cubicBezTo>
                  <a:pt x="10991" y="5838"/>
                  <a:pt x="10640" y="5487"/>
                  <a:pt x="10193" y="5487"/>
                </a:cubicBezTo>
                <a:close/>
                <a:moveTo>
                  <a:pt x="3686" y="6205"/>
                </a:moveTo>
                <a:cubicBezTo>
                  <a:pt x="3877" y="6205"/>
                  <a:pt x="4052" y="6252"/>
                  <a:pt x="4196" y="6365"/>
                </a:cubicBezTo>
                <a:lnTo>
                  <a:pt x="2935" y="7624"/>
                </a:lnTo>
                <a:cubicBezTo>
                  <a:pt x="2840" y="7481"/>
                  <a:pt x="2792" y="7305"/>
                  <a:pt x="2792" y="7114"/>
                </a:cubicBezTo>
                <a:cubicBezTo>
                  <a:pt x="2792" y="6603"/>
                  <a:pt x="3191" y="6205"/>
                  <a:pt x="3686" y="6205"/>
                </a:cubicBezTo>
                <a:close/>
                <a:moveTo>
                  <a:pt x="4451" y="6603"/>
                </a:moveTo>
                <a:cubicBezTo>
                  <a:pt x="4547" y="6747"/>
                  <a:pt x="4594" y="6922"/>
                  <a:pt x="4594" y="7114"/>
                </a:cubicBezTo>
                <a:cubicBezTo>
                  <a:pt x="4594" y="7609"/>
                  <a:pt x="4196" y="8023"/>
                  <a:pt x="3686" y="8023"/>
                </a:cubicBezTo>
                <a:cubicBezTo>
                  <a:pt x="3510" y="8023"/>
                  <a:pt x="3335" y="7960"/>
                  <a:pt x="3191" y="7864"/>
                </a:cubicBezTo>
                <a:lnTo>
                  <a:pt x="4451" y="6603"/>
                </a:lnTo>
                <a:close/>
                <a:moveTo>
                  <a:pt x="1644" y="6141"/>
                </a:moveTo>
                <a:cubicBezTo>
                  <a:pt x="1500" y="6444"/>
                  <a:pt x="1421" y="6763"/>
                  <a:pt x="1421" y="7114"/>
                </a:cubicBezTo>
                <a:cubicBezTo>
                  <a:pt x="1421" y="7449"/>
                  <a:pt x="1500" y="7784"/>
                  <a:pt x="1644" y="8071"/>
                </a:cubicBezTo>
                <a:lnTo>
                  <a:pt x="336" y="8071"/>
                </a:lnTo>
                <a:lnTo>
                  <a:pt x="336" y="6141"/>
                </a:lnTo>
                <a:close/>
                <a:moveTo>
                  <a:pt x="6731" y="6141"/>
                </a:moveTo>
                <a:lnTo>
                  <a:pt x="6731" y="8071"/>
                </a:lnTo>
                <a:lnTo>
                  <a:pt x="5743" y="8071"/>
                </a:lnTo>
                <a:cubicBezTo>
                  <a:pt x="5887" y="7784"/>
                  <a:pt x="5966" y="7449"/>
                  <a:pt x="5966" y="7114"/>
                </a:cubicBezTo>
                <a:cubicBezTo>
                  <a:pt x="5966" y="6763"/>
                  <a:pt x="5887" y="6444"/>
                  <a:pt x="5743" y="6141"/>
                </a:cubicBezTo>
                <a:close/>
                <a:moveTo>
                  <a:pt x="3686" y="5184"/>
                </a:moveTo>
                <a:cubicBezTo>
                  <a:pt x="4164" y="5184"/>
                  <a:pt x="4594" y="5359"/>
                  <a:pt x="4930" y="5631"/>
                </a:cubicBezTo>
                <a:lnTo>
                  <a:pt x="4451" y="6109"/>
                </a:lnTo>
                <a:cubicBezTo>
                  <a:pt x="4275" y="5982"/>
                  <a:pt x="4084" y="5901"/>
                  <a:pt x="3860" y="5870"/>
                </a:cubicBezTo>
                <a:lnTo>
                  <a:pt x="3860" y="5582"/>
                </a:lnTo>
                <a:cubicBezTo>
                  <a:pt x="3860" y="5487"/>
                  <a:pt x="3781" y="5408"/>
                  <a:pt x="3686" y="5408"/>
                </a:cubicBezTo>
                <a:cubicBezTo>
                  <a:pt x="3605" y="5408"/>
                  <a:pt x="3526" y="5487"/>
                  <a:pt x="3526" y="5582"/>
                </a:cubicBezTo>
                <a:lnTo>
                  <a:pt x="3526" y="5870"/>
                </a:lnTo>
                <a:cubicBezTo>
                  <a:pt x="3303" y="5901"/>
                  <a:pt x="3111" y="5982"/>
                  <a:pt x="2935" y="6109"/>
                </a:cubicBezTo>
                <a:lnTo>
                  <a:pt x="2729" y="5901"/>
                </a:lnTo>
                <a:cubicBezTo>
                  <a:pt x="2697" y="5870"/>
                  <a:pt x="2653" y="5854"/>
                  <a:pt x="2609" y="5854"/>
                </a:cubicBezTo>
                <a:cubicBezTo>
                  <a:pt x="2565" y="5854"/>
                  <a:pt x="2521" y="5870"/>
                  <a:pt x="2489" y="5901"/>
                </a:cubicBezTo>
                <a:cubicBezTo>
                  <a:pt x="2425" y="5982"/>
                  <a:pt x="2425" y="6078"/>
                  <a:pt x="2489" y="6157"/>
                </a:cubicBezTo>
                <a:lnTo>
                  <a:pt x="2697" y="6348"/>
                </a:lnTo>
                <a:cubicBezTo>
                  <a:pt x="2569" y="6524"/>
                  <a:pt x="2489" y="6716"/>
                  <a:pt x="2457" y="6939"/>
                </a:cubicBezTo>
                <a:lnTo>
                  <a:pt x="2170" y="6939"/>
                </a:lnTo>
                <a:cubicBezTo>
                  <a:pt x="2074" y="6939"/>
                  <a:pt x="1995" y="7018"/>
                  <a:pt x="1995" y="7114"/>
                </a:cubicBezTo>
                <a:cubicBezTo>
                  <a:pt x="1995" y="7209"/>
                  <a:pt x="2074" y="7290"/>
                  <a:pt x="2170" y="7290"/>
                </a:cubicBezTo>
                <a:lnTo>
                  <a:pt x="2457" y="7290"/>
                </a:lnTo>
                <a:cubicBezTo>
                  <a:pt x="2489" y="7496"/>
                  <a:pt x="2569" y="7704"/>
                  <a:pt x="2697" y="7864"/>
                </a:cubicBezTo>
                <a:lnTo>
                  <a:pt x="2218" y="8342"/>
                </a:lnTo>
                <a:cubicBezTo>
                  <a:pt x="1931" y="8007"/>
                  <a:pt x="1772" y="7577"/>
                  <a:pt x="1772" y="7114"/>
                </a:cubicBezTo>
                <a:cubicBezTo>
                  <a:pt x="1772" y="6046"/>
                  <a:pt x="2633" y="5184"/>
                  <a:pt x="3686" y="5184"/>
                </a:cubicBezTo>
                <a:close/>
                <a:moveTo>
                  <a:pt x="8263" y="7800"/>
                </a:moveTo>
                <a:cubicBezTo>
                  <a:pt x="8503" y="7800"/>
                  <a:pt x="8709" y="8007"/>
                  <a:pt x="8709" y="8247"/>
                </a:cubicBezTo>
                <a:cubicBezTo>
                  <a:pt x="8709" y="8502"/>
                  <a:pt x="8503" y="8709"/>
                  <a:pt x="8263" y="8709"/>
                </a:cubicBezTo>
                <a:cubicBezTo>
                  <a:pt x="8007" y="8709"/>
                  <a:pt x="7816" y="8502"/>
                  <a:pt x="7816" y="8247"/>
                </a:cubicBezTo>
                <a:cubicBezTo>
                  <a:pt x="7816" y="8007"/>
                  <a:pt x="8007" y="7800"/>
                  <a:pt x="8263" y="7800"/>
                </a:cubicBezTo>
                <a:close/>
                <a:moveTo>
                  <a:pt x="10193" y="7800"/>
                </a:moveTo>
                <a:cubicBezTo>
                  <a:pt x="10448" y="7800"/>
                  <a:pt x="10655" y="8007"/>
                  <a:pt x="10655" y="8247"/>
                </a:cubicBezTo>
                <a:cubicBezTo>
                  <a:pt x="10655" y="8502"/>
                  <a:pt x="10448" y="8709"/>
                  <a:pt x="10193" y="8709"/>
                </a:cubicBezTo>
                <a:cubicBezTo>
                  <a:pt x="9953" y="8709"/>
                  <a:pt x="9747" y="8502"/>
                  <a:pt x="9747" y="8247"/>
                </a:cubicBezTo>
                <a:cubicBezTo>
                  <a:pt x="9747" y="8007"/>
                  <a:pt x="9953" y="7800"/>
                  <a:pt x="10193" y="7800"/>
                </a:cubicBezTo>
                <a:close/>
                <a:moveTo>
                  <a:pt x="5168" y="5870"/>
                </a:moveTo>
                <a:cubicBezTo>
                  <a:pt x="5455" y="6205"/>
                  <a:pt x="5615" y="6635"/>
                  <a:pt x="5615" y="7114"/>
                </a:cubicBezTo>
                <a:cubicBezTo>
                  <a:pt x="5615" y="8166"/>
                  <a:pt x="4754" y="9028"/>
                  <a:pt x="3686" y="9028"/>
                </a:cubicBezTo>
                <a:cubicBezTo>
                  <a:pt x="3222" y="9028"/>
                  <a:pt x="2792" y="8868"/>
                  <a:pt x="2457" y="8581"/>
                </a:cubicBezTo>
                <a:lnTo>
                  <a:pt x="2935" y="8103"/>
                </a:lnTo>
                <a:cubicBezTo>
                  <a:pt x="3111" y="8230"/>
                  <a:pt x="3303" y="8326"/>
                  <a:pt x="3526" y="8342"/>
                </a:cubicBezTo>
                <a:lnTo>
                  <a:pt x="3526" y="8645"/>
                </a:lnTo>
                <a:cubicBezTo>
                  <a:pt x="3526" y="8725"/>
                  <a:pt x="3605" y="8804"/>
                  <a:pt x="3686" y="8804"/>
                </a:cubicBezTo>
                <a:cubicBezTo>
                  <a:pt x="3781" y="8804"/>
                  <a:pt x="3860" y="8725"/>
                  <a:pt x="3860" y="8645"/>
                </a:cubicBezTo>
                <a:lnTo>
                  <a:pt x="3860" y="8342"/>
                </a:lnTo>
                <a:cubicBezTo>
                  <a:pt x="4084" y="8326"/>
                  <a:pt x="4275" y="8230"/>
                  <a:pt x="4451" y="8103"/>
                </a:cubicBezTo>
                <a:lnTo>
                  <a:pt x="4658" y="8311"/>
                </a:lnTo>
                <a:cubicBezTo>
                  <a:pt x="4690" y="8342"/>
                  <a:pt x="4734" y="8358"/>
                  <a:pt x="4778" y="8358"/>
                </a:cubicBezTo>
                <a:cubicBezTo>
                  <a:pt x="4822" y="8358"/>
                  <a:pt x="4866" y="8342"/>
                  <a:pt x="4898" y="8311"/>
                </a:cubicBezTo>
                <a:cubicBezTo>
                  <a:pt x="4962" y="8247"/>
                  <a:pt x="4962" y="8134"/>
                  <a:pt x="4898" y="8071"/>
                </a:cubicBezTo>
                <a:lnTo>
                  <a:pt x="4690" y="7864"/>
                </a:lnTo>
                <a:cubicBezTo>
                  <a:pt x="4817" y="7704"/>
                  <a:pt x="4898" y="7496"/>
                  <a:pt x="4930" y="7290"/>
                </a:cubicBezTo>
                <a:lnTo>
                  <a:pt x="5217" y="7290"/>
                </a:lnTo>
                <a:cubicBezTo>
                  <a:pt x="5313" y="7290"/>
                  <a:pt x="5392" y="7209"/>
                  <a:pt x="5392" y="7114"/>
                </a:cubicBezTo>
                <a:cubicBezTo>
                  <a:pt x="5392" y="7018"/>
                  <a:pt x="5313" y="6939"/>
                  <a:pt x="5217" y="6939"/>
                </a:cubicBezTo>
                <a:lnTo>
                  <a:pt x="4930" y="6939"/>
                </a:lnTo>
                <a:cubicBezTo>
                  <a:pt x="4898" y="6716"/>
                  <a:pt x="4817" y="6524"/>
                  <a:pt x="4690" y="6348"/>
                </a:cubicBezTo>
                <a:lnTo>
                  <a:pt x="5168" y="5870"/>
                </a:lnTo>
                <a:close/>
                <a:moveTo>
                  <a:pt x="8263" y="7465"/>
                </a:moveTo>
                <a:cubicBezTo>
                  <a:pt x="7816" y="7465"/>
                  <a:pt x="7465" y="7815"/>
                  <a:pt x="7465" y="8247"/>
                </a:cubicBezTo>
                <a:cubicBezTo>
                  <a:pt x="7465" y="8693"/>
                  <a:pt x="7816" y="9044"/>
                  <a:pt x="8263" y="9044"/>
                </a:cubicBezTo>
                <a:cubicBezTo>
                  <a:pt x="8694" y="9044"/>
                  <a:pt x="9060" y="8693"/>
                  <a:pt x="9060" y="8247"/>
                </a:cubicBezTo>
                <a:cubicBezTo>
                  <a:pt x="9060" y="7815"/>
                  <a:pt x="8694" y="7465"/>
                  <a:pt x="8263" y="7465"/>
                </a:cubicBezTo>
                <a:close/>
                <a:moveTo>
                  <a:pt x="10193" y="7465"/>
                </a:moveTo>
                <a:cubicBezTo>
                  <a:pt x="9762" y="7465"/>
                  <a:pt x="9411" y="7815"/>
                  <a:pt x="9411" y="8247"/>
                </a:cubicBezTo>
                <a:cubicBezTo>
                  <a:pt x="9411" y="8693"/>
                  <a:pt x="9762" y="9044"/>
                  <a:pt x="10193" y="9044"/>
                </a:cubicBezTo>
                <a:cubicBezTo>
                  <a:pt x="10640" y="9044"/>
                  <a:pt x="10991" y="8693"/>
                  <a:pt x="10991" y="8247"/>
                </a:cubicBezTo>
                <a:cubicBezTo>
                  <a:pt x="10991" y="7815"/>
                  <a:pt x="10640" y="7465"/>
                  <a:pt x="10193" y="7465"/>
                </a:cubicBezTo>
                <a:close/>
                <a:moveTo>
                  <a:pt x="8263" y="9761"/>
                </a:moveTo>
                <a:cubicBezTo>
                  <a:pt x="8503" y="9761"/>
                  <a:pt x="8709" y="9953"/>
                  <a:pt x="8709" y="10208"/>
                </a:cubicBezTo>
                <a:cubicBezTo>
                  <a:pt x="8709" y="10448"/>
                  <a:pt x="8503" y="10655"/>
                  <a:pt x="8263" y="10655"/>
                </a:cubicBezTo>
                <a:cubicBezTo>
                  <a:pt x="8007" y="10655"/>
                  <a:pt x="7816" y="10448"/>
                  <a:pt x="7816" y="10208"/>
                </a:cubicBezTo>
                <a:cubicBezTo>
                  <a:pt x="7816" y="9953"/>
                  <a:pt x="8007" y="9761"/>
                  <a:pt x="8263" y="9761"/>
                </a:cubicBezTo>
                <a:close/>
                <a:moveTo>
                  <a:pt x="10193" y="9761"/>
                </a:moveTo>
                <a:cubicBezTo>
                  <a:pt x="10448" y="9761"/>
                  <a:pt x="10655" y="9953"/>
                  <a:pt x="10655" y="10208"/>
                </a:cubicBezTo>
                <a:cubicBezTo>
                  <a:pt x="10655" y="10448"/>
                  <a:pt x="10448" y="10655"/>
                  <a:pt x="10193" y="10655"/>
                </a:cubicBezTo>
                <a:cubicBezTo>
                  <a:pt x="9953" y="10655"/>
                  <a:pt x="9747" y="10448"/>
                  <a:pt x="9747" y="10208"/>
                </a:cubicBezTo>
                <a:cubicBezTo>
                  <a:pt x="9747" y="9953"/>
                  <a:pt x="9953" y="9761"/>
                  <a:pt x="10193" y="9761"/>
                </a:cubicBezTo>
                <a:close/>
                <a:moveTo>
                  <a:pt x="8263" y="9410"/>
                </a:moveTo>
                <a:cubicBezTo>
                  <a:pt x="7816" y="9410"/>
                  <a:pt x="7465" y="9761"/>
                  <a:pt x="7465" y="10208"/>
                </a:cubicBezTo>
                <a:cubicBezTo>
                  <a:pt x="7465" y="10639"/>
                  <a:pt x="7816" y="11005"/>
                  <a:pt x="8263" y="11005"/>
                </a:cubicBezTo>
                <a:cubicBezTo>
                  <a:pt x="8694" y="11005"/>
                  <a:pt x="9060" y="10639"/>
                  <a:pt x="9060" y="10208"/>
                </a:cubicBezTo>
                <a:cubicBezTo>
                  <a:pt x="9060" y="9761"/>
                  <a:pt x="8694" y="9410"/>
                  <a:pt x="8263" y="9410"/>
                </a:cubicBezTo>
                <a:close/>
                <a:moveTo>
                  <a:pt x="10193" y="9410"/>
                </a:moveTo>
                <a:cubicBezTo>
                  <a:pt x="9762" y="9410"/>
                  <a:pt x="9411" y="9761"/>
                  <a:pt x="9411" y="10208"/>
                </a:cubicBezTo>
                <a:cubicBezTo>
                  <a:pt x="9411" y="10639"/>
                  <a:pt x="9762" y="11005"/>
                  <a:pt x="10193" y="11005"/>
                </a:cubicBezTo>
                <a:cubicBezTo>
                  <a:pt x="10640" y="11005"/>
                  <a:pt x="10991" y="10639"/>
                  <a:pt x="10991" y="10208"/>
                </a:cubicBezTo>
                <a:cubicBezTo>
                  <a:pt x="10991" y="9761"/>
                  <a:pt x="10640" y="9410"/>
                  <a:pt x="10193" y="9410"/>
                </a:cubicBezTo>
                <a:close/>
                <a:moveTo>
                  <a:pt x="6731" y="8422"/>
                </a:moveTo>
                <a:lnTo>
                  <a:pt x="6731" y="10878"/>
                </a:lnTo>
                <a:cubicBezTo>
                  <a:pt x="6731" y="10958"/>
                  <a:pt x="6748" y="11037"/>
                  <a:pt x="6763" y="11118"/>
                </a:cubicBezTo>
                <a:cubicBezTo>
                  <a:pt x="6604" y="11293"/>
                  <a:pt x="6365" y="11388"/>
                  <a:pt x="6125" y="11388"/>
                </a:cubicBezTo>
                <a:lnTo>
                  <a:pt x="1261" y="11388"/>
                </a:lnTo>
                <a:cubicBezTo>
                  <a:pt x="751" y="11388"/>
                  <a:pt x="336" y="10974"/>
                  <a:pt x="336" y="10463"/>
                </a:cubicBezTo>
                <a:lnTo>
                  <a:pt x="336" y="8422"/>
                </a:lnTo>
                <a:lnTo>
                  <a:pt x="1835" y="8422"/>
                </a:lnTo>
                <a:cubicBezTo>
                  <a:pt x="2250" y="9012"/>
                  <a:pt x="2967" y="9379"/>
                  <a:pt x="3686" y="9379"/>
                </a:cubicBezTo>
                <a:cubicBezTo>
                  <a:pt x="4451" y="9379"/>
                  <a:pt x="5136" y="8996"/>
                  <a:pt x="5551" y="8422"/>
                </a:cubicBezTo>
                <a:close/>
                <a:moveTo>
                  <a:pt x="1819" y="0"/>
                </a:moveTo>
                <a:cubicBezTo>
                  <a:pt x="1436" y="0"/>
                  <a:pt x="1134" y="304"/>
                  <a:pt x="1134" y="670"/>
                </a:cubicBezTo>
                <a:lnTo>
                  <a:pt x="1134" y="1580"/>
                </a:lnTo>
                <a:cubicBezTo>
                  <a:pt x="1134" y="1803"/>
                  <a:pt x="1325" y="1978"/>
                  <a:pt x="1548" y="1978"/>
                </a:cubicBezTo>
                <a:lnTo>
                  <a:pt x="1740" y="1978"/>
                </a:lnTo>
                <a:cubicBezTo>
                  <a:pt x="1644" y="2329"/>
                  <a:pt x="1372" y="2600"/>
                  <a:pt x="1021" y="2664"/>
                </a:cubicBezTo>
                <a:cubicBezTo>
                  <a:pt x="734" y="2728"/>
                  <a:pt x="464" y="2871"/>
                  <a:pt x="288" y="3094"/>
                </a:cubicBezTo>
                <a:cubicBezTo>
                  <a:pt x="96" y="3334"/>
                  <a:pt x="1" y="3621"/>
                  <a:pt x="1" y="3908"/>
                </a:cubicBezTo>
                <a:lnTo>
                  <a:pt x="1" y="10463"/>
                </a:lnTo>
                <a:cubicBezTo>
                  <a:pt x="1" y="11165"/>
                  <a:pt x="559" y="11724"/>
                  <a:pt x="1261" y="11724"/>
                </a:cubicBezTo>
                <a:lnTo>
                  <a:pt x="6125" y="11724"/>
                </a:lnTo>
                <a:cubicBezTo>
                  <a:pt x="6429" y="11724"/>
                  <a:pt x="6716" y="11628"/>
                  <a:pt x="6939" y="11437"/>
                </a:cubicBezTo>
                <a:cubicBezTo>
                  <a:pt x="7099" y="11612"/>
                  <a:pt x="7338" y="11724"/>
                  <a:pt x="7593" y="11724"/>
                </a:cubicBezTo>
                <a:lnTo>
                  <a:pt x="10863" y="11724"/>
                </a:lnTo>
                <a:cubicBezTo>
                  <a:pt x="11342" y="11724"/>
                  <a:pt x="11724" y="11341"/>
                  <a:pt x="11724" y="10878"/>
                </a:cubicBezTo>
                <a:lnTo>
                  <a:pt x="11724" y="9491"/>
                </a:lnTo>
                <a:cubicBezTo>
                  <a:pt x="11724" y="9395"/>
                  <a:pt x="11644" y="9315"/>
                  <a:pt x="11548" y="9315"/>
                </a:cubicBezTo>
                <a:cubicBezTo>
                  <a:pt x="11453" y="9315"/>
                  <a:pt x="11374" y="9395"/>
                  <a:pt x="11374" y="9491"/>
                </a:cubicBezTo>
                <a:lnTo>
                  <a:pt x="11374" y="10878"/>
                </a:lnTo>
                <a:cubicBezTo>
                  <a:pt x="11374" y="11150"/>
                  <a:pt x="11150" y="11388"/>
                  <a:pt x="10863" y="11388"/>
                </a:cubicBezTo>
                <a:lnTo>
                  <a:pt x="7593" y="11388"/>
                </a:lnTo>
                <a:cubicBezTo>
                  <a:pt x="7306" y="11388"/>
                  <a:pt x="7082" y="11150"/>
                  <a:pt x="7082" y="10878"/>
                </a:cubicBezTo>
                <a:lnTo>
                  <a:pt x="7082" y="5614"/>
                </a:lnTo>
                <a:cubicBezTo>
                  <a:pt x="7082" y="5327"/>
                  <a:pt x="7306" y="5089"/>
                  <a:pt x="7593" y="5089"/>
                </a:cubicBezTo>
                <a:lnTo>
                  <a:pt x="10863" y="5089"/>
                </a:lnTo>
                <a:cubicBezTo>
                  <a:pt x="11150" y="5089"/>
                  <a:pt x="11374" y="5327"/>
                  <a:pt x="11374" y="5614"/>
                </a:cubicBezTo>
                <a:lnTo>
                  <a:pt x="11374" y="8693"/>
                </a:lnTo>
                <a:cubicBezTo>
                  <a:pt x="11374" y="8789"/>
                  <a:pt x="11453" y="8868"/>
                  <a:pt x="11548" y="8868"/>
                </a:cubicBezTo>
                <a:cubicBezTo>
                  <a:pt x="11644" y="8868"/>
                  <a:pt x="11724" y="8789"/>
                  <a:pt x="11724" y="8693"/>
                </a:cubicBezTo>
                <a:lnTo>
                  <a:pt x="11724" y="5614"/>
                </a:lnTo>
                <a:cubicBezTo>
                  <a:pt x="11724" y="5136"/>
                  <a:pt x="11342" y="4753"/>
                  <a:pt x="10863" y="4753"/>
                </a:cubicBezTo>
                <a:lnTo>
                  <a:pt x="7593" y="4753"/>
                </a:lnTo>
                <a:cubicBezTo>
                  <a:pt x="7529" y="4753"/>
                  <a:pt x="7450" y="4753"/>
                  <a:pt x="7386" y="4770"/>
                </a:cubicBezTo>
                <a:lnTo>
                  <a:pt x="7386" y="3908"/>
                </a:lnTo>
                <a:cubicBezTo>
                  <a:pt x="7386" y="3302"/>
                  <a:pt x="6955" y="2775"/>
                  <a:pt x="6365" y="2664"/>
                </a:cubicBezTo>
                <a:cubicBezTo>
                  <a:pt x="6157" y="2632"/>
                  <a:pt x="5966" y="2505"/>
                  <a:pt x="5838" y="2345"/>
                </a:cubicBezTo>
                <a:cubicBezTo>
                  <a:pt x="5743" y="2233"/>
                  <a:pt x="5679" y="2122"/>
                  <a:pt x="5647" y="1978"/>
                </a:cubicBezTo>
                <a:lnTo>
                  <a:pt x="5838" y="1978"/>
                </a:lnTo>
                <a:cubicBezTo>
                  <a:pt x="6062" y="1978"/>
                  <a:pt x="6238" y="1803"/>
                  <a:pt x="6238" y="1580"/>
                </a:cubicBezTo>
                <a:lnTo>
                  <a:pt x="6238" y="670"/>
                </a:lnTo>
                <a:cubicBezTo>
                  <a:pt x="6238" y="304"/>
                  <a:pt x="5934" y="0"/>
                  <a:pt x="55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37"/>
          <p:cNvSpPr/>
          <p:nvPr/>
        </p:nvSpPr>
        <p:spPr>
          <a:xfrm>
            <a:off x="6019679" y="1765739"/>
            <a:ext cx="294539" cy="458853"/>
          </a:xfrm>
          <a:custGeom>
            <a:avLst/>
            <a:gdLst/>
            <a:ahLst/>
            <a:cxnLst/>
            <a:rect l="l" t="t" r="r" b="b"/>
            <a:pathLst>
              <a:path w="8407" h="13097" extrusionOk="0">
                <a:moveTo>
                  <a:pt x="4196" y="383"/>
                </a:moveTo>
                <a:cubicBezTo>
                  <a:pt x="5583" y="383"/>
                  <a:pt x="6795" y="1453"/>
                  <a:pt x="6939" y="2840"/>
                </a:cubicBezTo>
                <a:cubicBezTo>
                  <a:pt x="6844" y="2793"/>
                  <a:pt x="6731" y="2761"/>
                  <a:pt x="6620" y="2761"/>
                </a:cubicBezTo>
                <a:lnTo>
                  <a:pt x="6540" y="2761"/>
                </a:lnTo>
                <a:cubicBezTo>
                  <a:pt x="6493" y="2697"/>
                  <a:pt x="6429" y="2648"/>
                  <a:pt x="6333" y="2633"/>
                </a:cubicBezTo>
                <a:cubicBezTo>
                  <a:pt x="6110" y="2601"/>
                  <a:pt x="5791" y="2521"/>
                  <a:pt x="5487" y="2297"/>
                </a:cubicBezTo>
                <a:cubicBezTo>
                  <a:pt x="5328" y="2170"/>
                  <a:pt x="5200" y="2010"/>
                  <a:pt x="5089" y="1836"/>
                </a:cubicBezTo>
                <a:cubicBezTo>
                  <a:pt x="5041" y="1755"/>
                  <a:pt x="4961" y="1708"/>
                  <a:pt x="4881" y="1691"/>
                </a:cubicBezTo>
                <a:cubicBezTo>
                  <a:pt x="4802" y="1691"/>
                  <a:pt x="4722" y="1708"/>
                  <a:pt x="4658" y="1772"/>
                </a:cubicBezTo>
                <a:cubicBezTo>
                  <a:pt x="4371" y="2027"/>
                  <a:pt x="4052" y="2234"/>
                  <a:pt x="3701" y="2393"/>
                </a:cubicBezTo>
                <a:cubicBezTo>
                  <a:pt x="3219" y="2604"/>
                  <a:pt x="2766" y="2660"/>
                  <a:pt x="2409" y="2660"/>
                </a:cubicBezTo>
                <a:cubicBezTo>
                  <a:pt x="2305" y="2660"/>
                  <a:pt x="2209" y="2656"/>
                  <a:pt x="2122" y="2648"/>
                </a:cubicBezTo>
                <a:cubicBezTo>
                  <a:pt x="2042" y="2648"/>
                  <a:pt x="1963" y="2665"/>
                  <a:pt x="1899" y="2729"/>
                </a:cubicBezTo>
                <a:lnTo>
                  <a:pt x="1867" y="2761"/>
                </a:lnTo>
                <a:lnTo>
                  <a:pt x="1787" y="2761"/>
                </a:lnTo>
                <a:cubicBezTo>
                  <a:pt x="1659" y="2761"/>
                  <a:pt x="1548" y="2793"/>
                  <a:pt x="1452" y="2840"/>
                </a:cubicBezTo>
                <a:cubicBezTo>
                  <a:pt x="1612" y="1468"/>
                  <a:pt x="2776" y="383"/>
                  <a:pt x="4196" y="383"/>
                </a:cubicBezTo>
                <a:close/>
                <a:moveTo>
                  <a:pt x="6615" y="3143"/>
                </a:moveTo>
                <a:cubicBezTo>
                  <a:pt x="7043" y="3143"/>
                  <a:pt x="7072" y="3893"/>
                  <a:pt x="6616" y="3893"/>
                </a:cubicBezTo>
                <a:cubicBezTo>
                  <a:pt x="6607" y="3893"/>
                  <a:pt x="6598" y="3893"/>
                  <a:pt x="6588" y="3892"/>
                </a:cubicBezTo>
                <a:cubicBezTo>
                  <a:pt x="6604" y="3733"/>
                  <a:pt x="6588" y="3318"/>
                  <a:pt x="6588" y="3143"/>
                </a:cubicBezTo>
                <a:cubicBezTo>
                  <a:pt x="6597" y="3143"/>
                  <a:pt x="6606" y="3143"/>
                  <a:pt x="6615" y="3143"/>
                </a:cubicBezTo>
                <a:close/>
                <a:moveTo>
                  <a:pt x="1789" y="3143"/>
                </a:moveTo>
                <a:cubicBezTo>
                  <a:pt x="1794" y="3143"/>
                  <a:pt x="1799" y="3143"/>
                  <a:pt x="1803" y="3143"/>
                </a:cubicBezTo>
                <a:cubicBezTo>
                  <a:pt x="1803" y="3318"/>
                  <a:pt x="1803" y="3733"/>
                  <a:pt x="1819" y="3892"/>
                </a:cubicBezTo>
                <a:cubicBezTo>
                  <a:pt x="1809" y="3893"/>
                  <a:pt x="1799" y="3893"/>
                  <a:pt x="1789" y="3893"/>
                </a:cubicBezTo>
                <a:cubicBezTo>
                  <a:pt x="1315" y="3893"/>
                  <a:pt x="1348" y="3143"/>
                  <a:pt x="1789" y="3143"/>
                </a:cubicBezTo>
                <a:close/>
                <a:moveTo>
                  <a:pt x="3190" y="3318"/>
                </a:moveTo>
                <a:cubicBezTo>
                  <a:pt x="3095" y="3318"/>
                  <a:pt x="2999" y="3399"/>
                  <a:pt x="2999" y="3510"/>
                </a:cubicBezTo>
                <a:lnTo>
                  <a:pt x="2999" y="3861"/>
                </a:lnTo>
                <a:cubicBezTo>
                  <a:pt x="2999" y="3973"/>
                  <a:pt x="3095" y="4052"/>
                  <a:pt x="3190" y="4052"/>
                </a:cubicBezTo>
                <a:cubicBezTo>
                  <a:pt x="3303" y="4052"/>
                  <a:pt x="3382" y="3973"/>
                  <a:pt x="3382" y="3861"/>
                </a:cubicBezTo>
                <a:lnTo>
                  <a:pt x="3382" y="3510"/>
                </a:lnTo>
                <a:cubicBezTo>
                  <a:pt x="3382" y="3399"/>
                  <a:pt x="3303" y="3318"/>
                  <a:pt x="3190" y="3318"/>
                </a:cubicBezTo>
                <a:close/>
                <a:moveTo>
                  <a:pt x="5200" y="3318"/>
                </a:moveTo>
                <a:cubicBezTo>
                  <a:pt x="5104" y="3318"/>
                  <a:pt x="5009" y="3399"/>
                  <a:pt x="5009" y="3510"/>
                </a:cubicBezTo>
                <a:lnTo>
                  <a:pt x="5009" y="3861"/>
                </a:lnTo>
                <a:cubicBezTo>
                  <a:pt x="5009" y="3973"/>
                  <a:pt x="5104" y="4052"/>
                  <a:pt x="5200" y="4052"/>
                </a:cubicBezTo>
                <a:cubicBezTo>
                  <a:pt x="5312" y="4052"/>
                  <a:pt x="5391" y="3973"/>
                  <a:pt x="5391" y="3861"/>
                </a:cubicBezTo>
                <a:lnTo>
                  <a:pt x="5391" y="3510"/>
                </a:lnTo>
                <a:cubicBezTo>
                  <a:pt x="5391" y="3399"/>
                  <a:pt x="5312" y="3318"/>
                  <a:pt x="5200" y="3318"/>
                </a:cubicBezTo>
                <a:close/>
                <a:moveTo>
                  <a:pt x="3880" y="4763"/>
                </a:moveTo>
                <a:cubicBezTo>
                  <a:pt x="3823" y="4763"/>
                  <a:pt x="3770" y="4787"/>
                  <a:pt x="3733" y="4834"/>
                </a:cubicBezTo>
                <a:cubicBezTo>
                  <a:pt x="3669" y="4930"/>
                  <a:pt x="3685" y="5041"/>
                  <a:pt x="3781" y="5105"/>
                </a:cubicBezTo>
                <a:cubicBezTo>
                  <a:pt x="3845" y="5153"/>
                  <a:pt x="4004" y="5249"/>
                  <a:pt x="4196" y="5249"/>
                </a:cubicBezTo>
                <a:cubicBezTo>
                  <a:pt x="4371" y="5249"/>
                  <a:pt x="4530" y="5168"/>
                  <a:pt x="4626" y="5105"/>
                </a:cubicBezTo>
                <a:cubicBezTo>
                  <a:pt x="4706" y="5041"/>
                  <a:pt x="4722" y="4930"/>
                  <a:pt x="4658" y="4834"/>
                </a:cubicBezTo>
                <a:cubicBezTo>
                  <a:pt x="4630" y="4787"/>
                  <a:pt x="4576" y="4763"/>
                  <a:pt x="4519" y="4763"/>
                </a:cubicBezTo>
                <a:cubicBezTo>
                  <a:pt x="4478" y="4763"/>
                  <a:pt x="4436" y="4776"/>
                  <a:pt x="4403" y="4802"/>
                </a:cubicBezTo>
                <a:cubicBezTo>
                  <a:pt x="4371" y="4818"/>
                  <a:pt x="4307" y="4849"/>
                  <a:pt x="4211" y="4866"/>
                </a:cubicBezTo>
                <a:cubicBezTo>
                  <a:pt x="4115" y="4866"/>
                  <a:pt x="4036" y="4818"/>
                  <a:pt x="4004" y="4802"/>
                </a:cubicBezTo>
                <a:cubicBezTo>
                  <a:pt x="3964" y="4776"/>
                  <a:pt x="3921" y="4763"/>
                  <a:pt x="3880" y="4763"/>
                </a:cubicBezTo>
                <a:close/>
                <a:moveTo>
                  <a:pt x="4817" y="2138"/>
                </a:moveTo>
                <a:cubicBezTo>
                  <a:pt x="4945" y="2314"/>
                  <a:pt x="5089" y="2457"/>
                  <a:pt x="5264" y="2601"/>
                </a:cubicBezTo>
                <a:cubicBezTo>
                  <a:pt x="5599" y="2856"/>
                  <a:pt x="5950" y="2967"/>
                  <a:pt x="6206" y="2999"/>
                </a:cubicBezTo>
                <a:lnTo>
                  <a:pt x="6206" y="3669"/>
                </a:lnTo>
                <a:cubicBezTo>
                  <a:pt x="6206" y="4770"/>
                  <a:pt x="5312" y="5679"/>
                  <a:pt x="4196" y="5679"/>
                </a:cubicBezTo>
                <a:cubicBezTo>
                  <a:pt x="3095" y="5679"/>
                  <a:pt x="2186" y="4770"/>
                  <a:pt x="2186" y="3669"/>
                </a:cubicBezTo>
                <a:lnTo>
                  <a:pt x="2186" y="3031"/>
                </a:lnTo>
                <a:cubicBezTo>
                  <a:pt x="2261" y="3037"/>
                  <a:pt x="2340" y="3040"/>
                  <a:pt x="2424" y="3040"/>
                </a:cubicBezTo>
                <a:cubicBezTo>
                  <a:pt x="2823" y="3040"/>
                  <a:pt x="3320" y="2969"/>
                  <a:pt x="3860" y="2744"/>
                </a:cubicBezTo>
                <a:cubicBezTo>
                  <a:pt x="4211" y="2585"/>
                  <a:pt x="4530" y="2393"/>
                  <a:pt x="4817" y="2138"/>
                </a:cubicBezTo>
                <a:close/>
                <a:moveTo>
                  <a:pt x="6955" y="4180"/>
                </a:moveTo>
                <a:lnTo>
                  <a:pt x="6955" y="5424"/>
                </a:lnTo>
                <a:cubicBezTo>
                  <a:pt x="6955" y="6014"/>
                  <a:pt x="6572" y="6540"/>
                  <a:pt x="5998" y="6700"/>
                </a:cubicBezTo>
                <a:cubicBezTo>
                  <a:pt x="5918" y="6668"/>
                  <a:pt x="5551" y="6525"/>
                  <a:pt x="5487" y="6493"/>
                </a:cubicBezTo>
                <a:cubicBezTo>
                  <a:pt x="5360" y="6444"/>
                  <a:pt x="5280" y="6333"/>
                  <a:pt x="5280" y="6189"/>
                </a:cubicBezTo>
                <a:lnTo>
                  <a:pt x="5280" y="5806"/>
                </a:lnTo>
                <a:cubicBezTo>
                  <a:pt x="5887" y="5487"/>
                  <a:pt x="6348" y="4945"/>
                  <a:pt x="6508" y="4275"/>
                </a:cubicBezTo>
                <a:lnTo>
                  <a:pt x="6620" y="4275"/>
                </a:lnTo>
                <a:cubicBezTo>
                  <a:pt x="6731" y="4275"/>
                  <a:pt x="6859" y="4243"/>
                  <a:pt x="6955" y="4180"/>
                </a:cubicBezTo>
                <a:close/>
                <a:moveTo>
                  <a:pt x="4898" y="5951"/>
                </a:moveTo>
                <a:lnTo>
                  <a:pt x="4898" y="6189"/>
                </a:lnTo>
                <a:cubicBezTo>
                  <a:pt x="4898" y="6397"/>
                  <a:pt x="4993" y="6589"/>
                  <a:pt x="5121" y="6716"/>
                </a:cubicBezTo>
                <a:cubicBezTo>
                  <a:pt x="4849" y="6876"/>
                  <a:pt x="4530" y="6955"/>
                  <a:pt x="4196" y="6955"/>
                </a:cubicBezTo>
                <a:cubicBezTo>
                  <a:pt x="3877" y="6955"/>
                  <a:pt x="3558" y="6876"/>
                  <a:pt x="3271" y="6716"/>
                </a:cubicBezTo>
                <a:cubicBezTo>
                  <a:pt x="3414" y="6589"/>
                  <a:pt x="3494" y="6397"/>
                  <a:pt x="3494" y="6189"/>
                </a:cubicBezTo>
                <a:lnTo>
                  <a:pt x="3494" y="5951"/>
                </a:lnTo>
                <a:cubicBezTo>
                  <a:pt x="3717" y="6030"/>
                  <a:pt x="3956" y="6062"/>
                  <a:pt x="4196" y="6062"/>
                </a:cubicBezTo>
                <a:cubicBezTo>
                  <a:pt x="4451" y="6062"/>
                  <a:pt x="4674" y="6030"/>
                  <a:pt x="4898" y="5951"/>
                </a:cubicBezTo>
                <a:close/>
                <a:moveTo>
                  <a:pt x="4196" y="9315"/>
                </a:moveTo>
                <a:cubicBezTo>
                  <a:pt x="4100" y="9315"/>
                  <a:pt x="4004" y="9396"/>
                  <a:pt x="4004" y="9507"/>
                </a:cubicBezTo>
                <a:lnTo>
                  <a:pt x="4004" y="9730"/>
                </a:lnTo>
                <a:lnTo>
                  <a:pt x="3781" y="9730"/>
                </a:lnTo>
                <a:cubicBezTo>
                  <a:pt x="3669" y="9730"/>
                  <a:pt x="3590" y="9826"/>
                  <a:pt x="3590" y="9922"/>
                </a:cubicBezTo>
                <a:cubicBezTo>
                  <a:pt x="3590" y="10034"/>
                  <a:pt x="3669" y="10113"/>
                  <a:pt x="3781" y="10113"/>
                </a:cubicBezTo>
                <a:lnTo>
                  <a:pt x="4004" y="10113"/>
                </a:lnTo>
                <a:lnTo>
                  <a:pt x="4004" y="10353"/>
                </a:lnTo>
                <a:cubicBezTo>
                  <a:pt x="4004" y="10464"/>
                  <a:pt x="4100" y="10544"/>
                  <a:pt x="4196" y="10544"/>
                </a:cubicBezTo>
                <a:cubicBezTo>
                  <a:pt x="4307" y="10544"/>
                  <a:pt x="4387" y="10464"/>
                  <a:pt x="4387" y="10353"/>
                </a:cubicBezTo>
                <a:lnTo>
                  <a:pt x="4387" y="10113"/>
                </a:lnTo>
                <a:lnTo>
                  <a:pt x="4626" y="10113"/>
                </a:lnTo>
                <a:cubicBezTo>
                  <a:pt x="4738" y="10113"/>
                  <a:pt x="4817" y="10034"/>
                  <a:pt x="4817" y="9922"/>
                </a:cubicBezTo>
                <a:cubicBezTo>
                  <a:pt x="4817" y="9826"/>
                  <a:pt x="4738" y="9730"/>
                  <a:pt x="4626" y="9730"/>
                </a:cubicBezTo>
                <a:lnTo>
                  <a:pt x="4387" y="9730"/>
                </a:lnTo>
                <a:lnTo>
                  <a:pt x="4387" y="9507"/>
                </a:lnTo>
                <a:cubicBezTo>
                  <a:pt x="4387" y="9396"/>
                  <a:pt x="4307" y="9315"/>
                  <a:pt x="4196" y="9315"/>
                </a:cubicBezTo>
                <a:close/>
                <a:moveTo>
                  <a:pt x="2632" y="9666"/>
                </a:moveTo>
                <a:cubicBezTo>
                  <a:pt x="2720" y="9666"/>
                  <a:pt x="2808" y="9698"/>
                  <a:pt x="2871" y="9762"/>
                </a:cubicBezTo>
                <a:cubicBezTo>
                  <a:pt x="2999" y="9890"/>
                  <a:pt x="2999" y="10113"/>
                  <a:pt x="2871" y="10241"/>
                </a:cubicBezTo>
                <a:lnTo>
                  <a:pt x="2489" y="10623"/>
                </a:lnTo>
                <a:lnTo>
                  <a:pt x="2010" y="10145"/>
                </a:lnTo>
                <a:lnTo>
                  <a:pt x="2393" y="9762"/>
                </a:lnTo>
                <a:cubicBezTo>
                  <a:pt x="2457" y="9698"/>
                  <a:pt x="2544" y="9666"/>
                  <a:pt x="2632" y="9666"/>
                </a:cubicBezTo>
                <a:close/>
                <a:moveTo>
                  <a:pt x="5769" y="9666"/>
                </a:moveTo>
                <a:cubicBezTo>
                  <a:pt x="5854" y="9666"/>
                  <a:pt x="5942" y="9698"/>
                  <a:pt x="6014" y="9762"/>
                </a:cubicBezTo>
                <a:lnTo>
                  <a:pt x="6380" y="10145"/>
                </a:lnTo>
                <a:lnTo>
                  <a:pt x="5902" y="10623"/>
                </a:lnTo>
                <a:lnTo>
                  <a:pt x="5536" y="10241"/>
                </a:lnTo>
                <a:cubicBezTo>
                  <a:pt x="5391" y="10113"/>
                  <a:pt x="5391" y="9906"/>
                  <a:pt x="5536" y="9762"/>
                </a:cubicBezTo>
                <a:cubicBezTo>
                  <a:pt x="5599" y="9698"/>
                  <a:pt x="5683" y="9666"/>
                  <a:pt x="5769" y="9666"/>
                </a:cubicBezTo>
                <a:close/>
                <a:moveTo>
                  <a:pt x="4898" y="8071"/>
                </a:moveTo>
                <a:cubicBezTo>
                  <a:pt x="4977" y="8518"/>
                  <a:pt x="5312" y="8869"/>
                  <a:pt x="5742" y="8949"/>
                </a:cubicBezTo>
                <a:lnTo>
                  <a:pt x="5742" y="9284"/>
                </a:lnTo>
                <a:cubicBezTo>
                  <a:pt x="5551" y="9300"/>
                  <a:pt x="5391" y="9364"/>
                  <a:pt x="5264" y="9492"/>
                </a:cubicBezTo>
                <a:cubicBezTo>
                  <a:pt x="4977" y="9779"/>
                  <a:pt x="4977" y="10241"/>
                  <a:pt x="5264" y="10512"/>
                </a:cubicBezTo>
                <a:lnTo>
                  <a:pt x="5504" y="10751"/>
                </a:lnTo>
                <a:cubicBezTo>
                  <a:pt x="5232" y="11278"/>
                  <a:pt x="4753" y="11661"/>
                  <a:pt x="4196" y="11788"/>
                </a:cubicBezTo>
                <a:cubicBezTo>
                  <a:pt x="3654" y="11661"/>
                  <a:pt x="3175" y="11278"/>
                  <a:pt x="2903" y="10751"/>
                </a:cubicBezTo>
                <a:lnTo>
                  <a:pt x="3143" y="10512"/>
                </a:lnTo>
                <a:cubicBezTo>
                  <a:pt x="3414" y="10241"/>
                  <a:pt x="3414" y="9779"/>
                  <a:pt x="3143" y="9492"/>
                </a:cubicBezTo>
                <a:cubicBezTo>
                  <a:pt x="2999" y="9364"/>
                  <a:pt x="2839" y="9300"/>
                  <a:pt x="2665" y="9284"/>
                </a:cubicBezTo>
                <a:lnTo>
                  <a:pt x="2665" y="9013"/>
                </a:lnTo>
                <a:cubicBezTo>
                  <a:pt x="2871" y="8965"/>
                  <a:pt x="3079" y="8854"/>
                  <a:pt x="3239" y="8677"/>
                </a:cubicBezTo>
                <a:cubicBezTo>
                  <a:pt x="3382" y="8518"/>
                  <a:pt x="3477" y="8295"/>
                  <a:pt x="3509" y="8071"/>
                </a:cubicBezTo>
                <a:close/>
                <a:moveTo>
                  <a:pt x="1740" y="10417"/>
                </a:moveTo>
                <a:lnTo>
                  <a:pt x="2218" y="10895"/>
                </a:lnTo>
                <a:lnTo>
                  <a:pt x="1021" y="12091"/>
                </a:lnTo>
                <a:cubicBezTo>
                  <a:pt x="957" y="12155"/>
                  <a:pt x="870" y="12186"/>
                  <a:pt x="782" y="12186"/>
                </a:cubicBezTo>
                <a:cubicBezTo>
                  <a:pt x="694" y="12186"/>
                  <a:pt x="606" y="12155"/>
                  <a:pt x="543" y="12091"/>
                </a:cubicBezTo>
                <a:cubicBezTo>
                  <a:pt x="415" y="11963"/>
                  <a:pt x="415" y="11740"/>
                  <a:pt x="543" y="11612"/>
                </a:cubicBezTo>
                <a:lnTo>
                  <a:pt x="1740" y="10417"/>
                </a:lnTo>
                <a:close/>
                <a:moveTo>
                  <a:pt x="6652" y="10417"/>
                </a:moveTo>
                <a:lnTo>
                  <a:pt x="7848" y="11612"/>
                </a:lnTo>
                <a:cubicBezTo>
                  <a:pt x="7992" y="11740"/>
                  <a:pt x="7992" y="11963"/>
                  <a:pt x="7848" y="12091"/>
                </a:cubicBezTo>
                <a:cubicBezTo>
                  <a:pt x="7784" y="12155"/>
                  <a:pt x="7700" y="12186"/>
                  <a:pt x="7615" y="12186"/>
                </a:cubicBezTo>
                <a:cubicBezTo>
                  <a:pt x="7529" y="12186"/>
                  <a:pt x="7441" y="12155"/>
                  <a:pt x="7369" y="12091"/>
                </a:cubicBezTo>
                <a:lnTo>
                  <a:pt x="6174" y="10895"/>
                </a:lnTo>
                <a:lnTo>
                  <a:pt x="6652" y="10417"/>
                </a:lnTo>
                <a:close/>
                <a:moveTo>
                  <a:pt x="4196" y="1"/>
                </a:moveTo>
                <a:cubicBezTo>
                  <a:pt x="2473" y="1"/>
                  <a:pt x="1053" y="1421"/>
                  <a:pt x="1053" y="3143"/>
                </a:cubicBezTo>
                <a:lnTo>
                  <a:pt x="1053" y="4371"/>
                </a:lnTo>
                <a:cubicBezTo>
                  <a:pt x="1053" y="4483"/>
                  <a:pt x="1133" y="4562"/>
                  <a:pt x="1244" y="4562"/>
                </a:cubicBezTo>
                <a:cubicBezTo>
                  <a:pt x="1357" y="4562"/>
                  <a:pt x="1436" y="4483"/>
                  <a:pt x="1436" y="4371"/>
                </a:cubicBezTo>
                <a:lnTo>
                  <a:pt x="1436" y="4180"/>
                </a:lnTo>
                <a:cubicBezTo>
                  <a:pt x="1548" y="4243"/>
                  <a:pt x="1659" y="4275"/>
                  <a:pt x="1787" y="4275"/>
                </a:cubicBezTo>
                <a:lnTo>
                  <a:pt x="1882" y="4275"/>
                </a:lnTo>
                <a:cubicBezTo>
                  <a:pt x="2059" y="4945"/>
                  <a:pt x="2505" y="5487"/>
                  <a:pt x="3111" y="5806"/>
                </a:cubicBezTo>
                <a:lnTo>
                  <a:pt x="3111" y="6189"/>
                </a:lnTo>
                <a:cubicBezTo>
                  <a:pt x="3111" y="6333"/>
                  <a:pt x="3031" y="6444"/>
                  <a:pt x="2920" y="6493"/>
                </a:cubicBezTo>
                <a:cubicBezTo>
                  <a:pt x="2856" y="6508"/>
                  <a:pt x="2457" y="6684"/>
                  <a:pt x="2393" y="6700"/>
                </a:cubicBezTo>
                <a:cubicBezTo>
                  <a:pt x="1835" y="6540"/>
                  <a:pt x="1436" y="6014"/>
                  <a:pt x="1436" y="5424"/>
                </a:cubicBezTo>
                <a:lnTo>
                  <a:pt x="1436" y="5137"/>
                </a:lnTo>
                <a:cubicBezTo>
                  <a:pt x="1436" y="5026"/>
                  <a:pt x="1357" y="4945"/>
                  <a:pt x="1244" y="4945"/>
                </a:cubicBezTo>
                <a:cubicBezTo>
                  <a:pt x="1133" y="4945"/>
                  <a:pt x="1053" y="5026"/>
                  <a:pt x="1053" y="5137"/>
                </a:cubicBezTo>
                <a:lnTo>
                  <a:pt x="1053" y="5424"/>
                </a:lnTo>
                <a:cubicBezTo>
                  <a:pt x="1053" y="6046"/>
                  <a:pt x="1389" y="6604"/>
                  <a:pt x="1899" y="6908"/>
                </a:cubicBezTo>
                <a:lnTo>
                  <a:pt x="1261" y="7163"/>
                </a:lnTo>
                <a:cubicBezTo>
                  <a:pt x="830" y="7338"/>
                  <a:pt x="543" y="7720"/>
                  <a:pt x="495" y="8167"/>
                </a:cubicBezTo>
                <a:lnTo>
                  <a:pt x="208" y="11421"/>
                </a:lnTo>
                <a:cubicBezTo>
                  <a:pt x="0" y="11708"/>
                  <a:pt x="17" y="12107"/>
                  <a:pt x="272" y="12363"/>
                </a:cubicBezTo>
                <a:cubicBezTo>
                  <a:pt x="416" y="12506"/>
                  <a:pt x="603" y="12578"/>
                  <a:pt x="788" y="12578"/>
                </a:cubicBezTo>
                <a:cubicBezTo>
                  <a:pt x="974" y="12578"/>
                  <a:pt x="1157" y="12506"/>
                  <a:pt x="1293" y="12363"/>
                </a:cubicBezTo>
                <a:lnTo>
                  <a:pt x="1389" y="12267"/>
                </a:lnTo>
                <a:lnTo>
                  <a:pt x="1389" y="12905"/>
                </a:lnTo>
                <a:cubicBezTo>
                  <a:pt x="1389" y="13001"/>
                  <a:pt x="1484" y="13096"/>
                  <a:pt x="1580" y="13096"/>
                </a:cubicBezTo>
                <a:cubicBezTo>
                  <a:pt x="1691" y="13096"/>
                  <a:pt x="1771" y="13001"/>
                  <a:pt x="1771" y="12905"/>
                </a:cubicBezTo>
                <a:lnTo>
                  <a:pt x="1771" y="11884"/>
                </a:lnTo>
                <a:lnTo>
                  <a:pt x="2616" y="11038"/>
                </a:lnTo>
                <a:cubicBezTo>
                  <a:pt x="2952" y="11629"/>
                  <a:pt x="3509" y="12044"/>
                  <a:pt x="4164" y="12171"/>
                </a:cubicBezTo>
                <a:lnTo>
                  <a:pt x="4243" y="12171"/>
                </a:lnTo>
                <a:cubicBezTo>
                  <a:pt x="4881" y="12044"/>
                  <a:pt x="5440" y="11629"/>
                  <a:pt x="5774" y="11038"/>
                </a:cubicBezTo>
                <a:lnTo>
                  <a:pt x="6620" y="11884"/>
                </a:lnTo>
                <a:lnTo>
                  <a:pt x="6620" y="12905"/>
                </a:lnTo>
                <a:cubicBezTo>
                  <a:pt x="6620" y="13001"/>
                  <a:pt x="6716" y="13096"/>
                  <a:pt x="6812" y="13096"/>
                </a:cubicBezTo>
                <a:cubicBezTo>
                  <a:pt x="6923" y="13096"/>
                  <a:pt x="7003" y="13001"/>
                  <a:pt x="7003" y="12905"/>
                </a:cubicBezTo>
                <a:lnTo>
                  <a:pt x="7003" y="12267"/>
                </a:lnTo>
                <a:lnTo>
                  <a:pt x="7099" y="12363"/>
                </a:lnTo>
                <a:cubicBezTo>
                  <a:pt x="7242" y="12506"/>
                  <a:pt x="7430" y="12578"/>
                  <a:pt x="7615" y="12578"/>
                </a:cubicBezTo>
                <a:cubicBezTo>
                  <a:pt x="7800" y="12578"/>
                  <a:pt x="7984" y="12506"/>
                  <a:pt x="8120" y="12363"/>
                </a:cubicBezTo>
                <a:cubicBezTo>
                  <a:pt x="8375" y="12107"/>
                  <a:pt x="8407" y="11708"/>
                  <a:pt x="8199" y="11421"/>
                </a:cubicBezTo>
                <a:lnTo>
                  <a:pt x="8056" y="9906"/>
                </a:lnTo>
                <a:cubicBezTo>
                  <a:pt x="8056" y="9811"/>
                  <a:pt x="7960" y="9730"/>
                  <a:pt x="7848" y="9730"/>
                </a:cubicBezTo>
                <a:cubicBezTo>
                  <a:pt x="7737" y="9747"/>
                  <a:pt x="7673" y="9842"/>
                  <a:pt x="7673" y="9938"/>
                </a:cubicBezTo>
                <a:lnTo>
                  <a:pt x="7769" y="10991"/>
                </a:lnTo>
                <a:lnTo>
                  <a:pt x="6285" y="9492"/>
                </a:lnTo>
                <a:cubicBezTo>
                  <a:pt x="6237" y="9443"/>
                  <a:pt x="6174" y="9411"/>
                  <a:pt x="6125" y="9379"/>
                </a:cubicBezTo>
                <a:lnTo>
                  <a:pt x="6125" y="8837"/>
                </a:lnTo>
                <a:cubicBezTo>
                  <a:pt x="6125" y="8709"/>
                  <a:pt x="6014" y="8598"/>
                  <a:pt x="5887" y="8582"/>
                </a:cubicBezTo>
                <a:cubicBezTo>
                  <a:pt x="5551" y="8566"/>
                  <a:pt x="5296" y="8279"/>
                  <a:pt x="5264" y="7928"/>
                </a:cubicBezTo>
                <a:cubicBezTo>
                  <a:pt x="5264" y="7784"/>
                  <a:pt x="5153" y="7689"/>
                  <a:pt x="5025" y="7689"/>
                </a:cubicBezTo>
                <a:lnTo>
                  <a:pt x="3382" y="7689"/>
                </a:lnTo>
                <a:cubicBezTo>
                  <a:pt x="3239" y="7689"/>
                  <a:pt x="3127" y="7801"/>
                  <a:pt x="3127" y="7928"/>
                </a:cubicBezTo>
                <a:cubicBezTo>
                  <a:pt x="3127" y="8120"/>
                  <a:pt x="3063" y="8295"/>
                  <a:pt x="2952" y="8422"/>
                </a:cubicBezTo>
                <a:cubicBezTo>
                  <a:pt x="2824" y="8550"/>
                  <a:pt x="2680" y="8630"/>
                  <a:pt x="2505" y="8646"/>
                </a:cubicBezTo>
                <a:cubicBezTo>
                  <a:pt x="2378" y="8662"/>
                  <a:pt x="2282" y="8758"/>
                  <a:pt x="2282" y="8901"/>
                </a:cubicBezTo>
                <a:lnTo>
                  <a:pt x="2282" y="9379"/>
                </a:lnTo>
                <a:cubicBezTo>
                  <a:pt x="2218" y="9411"/>
                  <a:pt x="2170" y="9443"/>
                  <a:pt x="2122" y="9492"/>
                </a:cubicBezTo>
                <a:lnTo>
                  <a:pt x="623" y="10991"/>
                </a:lnTo>
                <a:lnTo>
                  <a:pt x="878" y="8216"/>
                </a:lnTo>
                <a:cubicBezTo>
                  <a:pt x="910" y="7897"/>
                  <a:pt x="1102" y="7625"/>
                  <a:pt x="1404" y="7514"/>
                </a:cubicBezTo>
                <a:lnTo>
                  <a:pt x="2888" y="6923"/>
                </a:lnTo>
                <a:cubicBezTo>
                  <a:pt x="3271" y="7195"/>
                  <a:pt x="3733" y="7354"/>
                  <a:pt x="4196" y="7354"/>
                </a:cubicBezTo>
                <a:cubicBezTo>
                  <a:pt x="4674" y="7354"/>
                  <a:pt x="5136" y="7195"/>
                  <a:pt x="5519" y="6923"/>
                </a:cubicBezTo>
                <a:lnTo>
                  <a:pt x="7003" y="7514"/>
                </a:lnTo>
                <a:cubicBezTo>
                  <a:pt x="7290" y="7625"/>
                  <a:pt x="7482" y="7897"/>
                  <a:pt x="7513" y="8216"/>
                </a:cubicBezTo>
                <a:lnTo>
                  <a:pt x="7593" y="9045"/>
                </a:lnTo>
                <a:cubicBezTo>
                  <a:pt x="7609" y="9156"/>
                  <a:pt x="7688" y="9220"/>
                  <a:pt x="7784" y="9220"/>
                </a:cubicBezTo>
                <a:lnTo>
                  <a:pt x="7801" y="9220"/>
                </a:lnTo>
                <a:cubicBezTo>
                  <a:pt x="7912" y="9220"/>
                  <a:pt x="7992" y="9124"/>
                  <a:pt x="7975" y="9013"/>
                </a:cubicBezTo>
                <a:lnTo>
                  <a:pt x="7896" y="8167"/>
                </a:lnTo>
                <a:cubicBezTo>
                  <a:pt x="7864" y="7720"/>
                  <a:pt x="7561" y="7338"/>
                  <a:pt x="7146" y="7163"/>
                </a:cubicBezTo>
                <a:lnTo>
                  <a:pt x="6508" y="6908"/>
                </a:lnTo>
                <a:cubicBezTo>
                  <a:pt x="7018" y="6604"/>
                  <a:pt x="7337" y="6046"/>
                  <a:pt x="7337" y="5424"/>
                </a:cubicBezTo>
                <a:lnTo>
                  <a:pt x="7337" y="3143"/>
                </a:lnTo>
                <a:cubicBezTo>
                  <a:pt x="7337" y="1404"/>
                  <a:pt x="5918" y="1"/>
                  <a:pt x="419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1"/>
          <p:cNvSpPr txBox="1">
            <a:spLocks noGrp="1"/>
          </p:cNvSpPr>
          <p:nvPr>
            <p:ph type="subTitle" idx="1"/>
          </p:nvPr>
        </p:nvSpPr>
        <p:spPr>
          <a:xfrm>
            <a:off x="829339" y="2780849"/>
            <a:ext cx="7339275" cy="2046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effectively predicts vaccination likelihood.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Behavioral and demographic insights can drive tailored public health strategies.</a:t>
            </a:r>
          </a:p>
          <a:p>
            <a:r>
              <a:rPr lang="en-US" b="1" dirty="0"/>
              <a:t>Future Work: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additional models for improved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findings with more extensive datasets.</a:t>
            </a:r>
          </a:p>
        </p:txBody>
      </p:sp>
      <p:sp>
        <p:nvSpPr>
          <p:cNvPr id="1927" name="Google Shape;1927;p41"/>
          <p:cNvSpPr txBox="1">
            <a:spLocks noGrp="1"/>
          </p:cNvSpPr>
          <p:nvPr>
            <p:ph type="title"/>
          </p:nvPr>
        </p:nvSpPr>
        <p:spPr>
          <a:xfrm>
            <a:off x="1914900" y="1466250"/>
            <a:ext cx="5314200" cy="13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928" name="Google Shape;1928;p41"/>
          <p:cNvGrpSpPr/>
          <p:nvPr/>
        </p:nvGrpSpPr>
        <p:grpSpPr>
          <a:xfrm rot="-7896075">
            <a:off x="6894446" y="1386137"/>
            <a:ext cx="3623310" cy="733305"/>
            <a:chOff x="2725250" y="4674200"/>
            <a:chExt cx="3965825" cy="802625"/>
          </a:xfrm>
        </p:grpSpPr>
        <p:sp>
          <p:nvSpPr>
            <p:cNvPr id="1929" name="Google Shape;1929;p41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1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1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1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1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1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1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1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1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41"/>
          <p:cNvGrpSpPr/>
          <p:nvPr/>
        </p:nvGrpSpPr>
        <p:grpSpPr>
          <a:xfrm>
            <a:off x="1095750" y="3840750"/>
            <a:ext cx="524400" cy="524400"/>
            <a:chOff x="5552450" y="1318900"/>
            <a:chExt cx="524400" cy="524400"/>
          </a:xfrm>
        </p:grpSpPr>
        <p:sp>
          <p:nvSpPr>
            <p:cNvPr id="1947" name="Google Shape;1947;p41"/>
            <p:cNvSpPr/>
            <p:nvPr/>
          </p:nvSpPr>
          <p:spPr>
            <a:xfrm>
              <a:off x="5552450" y="1318900"/>
              <a:ext cx="524400" cy="524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5663338" y="1431139"/>
              <a:ext cx="302715" cy="300010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9" name="Google Shape;1949;p41"/>
          <p:cNvSpPr/>
          <p:nvPr/>
        </p:nvSpPr>
        <p:spPr>
          <a:xfrm>
            <a:off x="7325450" y="1040411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50"/>
          <p:cNvSpPr txBox="1">
            <a:spLocks noGrp="1"/>
          </p:cNvSpPr>
          <p:nvPr>
            <p:ph type="subTitle" idx="1"/>
          </p:nvPr>
        </p:nvSpPr>
        <p:spPr>
          <a:xfrm>
            <a:off x="1923661" y="1707475"/>
            <a:ext cx="5389089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Email:      </a:t>
            </a:r>
            <a:r>
              <a:rPr lang="en-US" dirty="0"/>
              <a:t>gracemwendemicheni@gmail.com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</a:t>
            </a:r>
            <a:r>
              <a:rPr lang="en-US" b="1" dirty="0" err="1"/>
              <a:t>Github</a:t>
            </a:r>
            <a:r>
              <a:rPr lang="en-US" dirty="0"/>
              <a:t>:       https://github.com/GraceMwende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</a:t>
            </a:r>
            <a:r>
              <a:rPr lang="en-US" b="1" dirty="0" err="1"/>
              <a:t>Linkedin</a:t>
            </a:r>
            <a:r>
              <a:rPr lang="en-US" b="1" dirty="0"/>
              <a:t>:  </a:t>
            </a:r>
            <a:r>
              <a:rPr lang="en-US" dirty="0">
                <a:hlinkClick r:id="rId3"/>
              </a:rPr>
              <a:t>https://www.linkedin.com/in/gracemwende/</a:t>
            </a:r>
            <a:endParaRPr lang="en-US" dirty="0"/>
          </a:p>
          <a:p>
            <a:pPr marL="0" indent="0"/>
            <a:r>
              <a:rPr lang="en-US" b="1" dirty="0"/>
              <a:t>medium:  </a:t>
            </a:r>
            <a:r>
              <a:rPr lang="en-US" dirty="0"/>
              <a:t>https://medium.com/@gracemwendemicheni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082" name="Google Shape;2082;p50"/>
          <p:cNvSpPr txBox="1">
            <a:spLocks noGrp="1"/>
          </p:cNvSpPr>
          <p:nvPr>
            <p:ph type="ctrTitle"/>
          </p:nvPr>
        </p:nvSpPr>
        <p:spPr>
          <a:xfrm>
            <a:off x="2815200" y="669825"/>
            <a:ext cx="3513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083" name="Google Shape;2083;p50"/>
          <p:cNvSpPr txBox="1"/>
          <p:nvPr/>
        </p:nvSpPr>
        <p:spPr>
          <a:xfrm>
            <a:off x="2935825" y="4253533"/>
            <a:ext cx="32724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84" name="Google Shape;2084;p50"/>
          <p:cNvSpPr/>
          <p:nvPr/>
        </p:nvSpPr>
        <p:spPr>
          <a:xfrm>
            <a:off x="3681825" y="2943312"/>
            <a:ext cx="507900" cy="5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85" name="Google Shape;2085;p50"/>
          <p:cNvSpPr/>
          <p:nvPr/>
        </p:nvSpPr>
        <p:spPr>
          <a:xfrm>
            <a:off x="4318000" y="2943312"/>
            <a:ext cx="507900" cy="5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86" name="Google Shape;2086;p50"/>
          <p:cNvSpPr/>
          <p:nvPr/>
        </p:nvSpPr>
        <p:spPr>
          <a:xfrm>
            <a:off x="4954175" y="2943312"/>
            <a:ext cx="507900" cy="5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087" name="Google Shape;2087;p50"/>
          <p:cNvGrpSpPr/>
          <p:nvPr/>
        </p:nvGrpSpPr>
        <p:grpSpPr>
          <a:xfrm>
            <a:off x="5035106" y="3024415"/>
            <a:ext cx="346056" cy="345674"/>
            <a:chOff x="3752358" y="3817349"/>
            <a:chExt cx="346056" cy="345674"/>
          </a:xfrm>
        </p:grpSpPr>
        <p:sp>
          <p:nvSpPr>
            <p:cNvPr id="2088" name="Google Shape;2088;p50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0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0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0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2" name="Google Shape;2092;p50"/>
          <p:cNvSpPr/>
          <p:nvPr/>
        </p:nvSpPr>
        <p:spPr>
          <a:xfrm>
            <a:off x="3763120" y="302423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3" name="Google Shape;2093;p50"/>
          <p:cNvGrpSpPr/>
          <p:nvPr/>
        </p:nvGrpSpPr>
        <p:grpSpPr>
          <a:xfrm>
            <a:off x="4398917" y="3024427"/>
            <a:ext cx="346056" cy="345674"/>
            <a:chOff x="3303268" y="3817349"/>
            <a:chExt cx="346056" cy="345674"/>
          </a:xfrm>
        </p:grpSpPr>
        <p:sp>
          <p:nvSpPr>
            <p:cNvPr id="2094" name="Google Shape;2094;p50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0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50"/>
          <p:cNvGrpSpPr/>
          <p:nvPr/>
        </p:nvGrpSpPr>
        <p:grpSpPr>
          <a:xfrm rot="-8776196">
            <a:off x="7010804" y="1748379"/>
            <a:ext cx="3623144" cy="733271"/>
            <a:chOff x="2725250" y="4674200"/>
            <a:chExt cx="3965825" cy="802625"/>
          </a:xfrm>
        </p:grpSpPr>
        <p:sp>
          <p:nvSpPr>
            <p:cNvPr id="2099" name="Google Shape;2099;p50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0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0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0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0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0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0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0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50"/>
          <p:cNvGrpSpPr/>
          <p:nvPr/>
        </p:nvGrpSpPr>
        <p:grpSpPr>
          <a:xfrm rot="8100000">
            <a:off x="1022555" y="161838"/>
            <a:ext cx="1767807" cy="357778"/>
            <a:chOff x="2725250" y="4674200"/>
            <a:chExt cx="3965825" cy="802625"/>
          </a:xfrm>
        </p:grpSpPr>
        <p:sp>
          <p:nvSpPr>
            <p:cNvPr id="2117" name="Google Shape;2117;p50"/>
            <p:cNvSpPr/>
            <p:nvPr/>
          </p:nvSpPr>
          <p:spPr>
            <a:xfrm>
              <a:off x="3134450" y="4782000"/>
              <a:ext cx="2334800" cy="587050"/>
            </a:xfrm>
            <a:custGeom>
              <a:avLst/>
              <a:gdLst/>
              <a:ahLst/>
              <a:cxnLst/>
              <a:rect l="l" t="t" r="r" b="b"/>
              <a:pathLst>
                <a:path w="93392" h="23482" extrusionOk="0">
                  <a:moveTo>
                    <a:pt x="131" y="0"/>
                  </a:moveTo>
                  <a:cubicBezTo>
                    <a:pt x="54" y="0"/>
                    <a:pt x="1" y="54"/>
                    <a:pt x="1" y="130"/>
                  </a:cubicBezTo>
                  <a:lnTo>
                    <a:pt x="1" y="23351"/>
                  </a:lnTo>
                  <a:cubicBezTo>
                    <a:pt x="1" y="23416"/>
                    <a:pt x="54" y="23481"/>
                    <a:pt x="131" y="23481"/>
                  </a:cubicBezTo>
                  <a:lnTo>
                    <a:pt x="93261" y="23481"/>
                  </a:lnTo>
                  <a:cubicBezTo>
                    <a:pt x="93338" y="23481"/>
                    <a:pt x="93391" y="23416"/>
                    <a:pt x="93391" y="23351"/>
                  </a:cubicBezTo>
                  <a:lnTo>
                    <a:pt x="93391" y="130"/>
                  </a:lnTo>
                  <a:cubicBezTo>
                    <a:pt x="93391" y="54"/>
                    <a:pt x="93338" y="0"/>
                    <a:pt x="9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4098350" y="4872125"/>
              <a:ext cx="1261750" cy="406775"/>
            </a:xfrm>
            <a:custGeom>
              <a:avLst/>
              <a:gdLst/>
              <a:ahLst/>
              <a:cxnLst/>
              <a:rect l="l" t="t" r="r" b="b"/>
              <a:pathLst>
                <a:path w="50470" h="16271" extrusionOk="0">
                  <a:moveTo>
                    <a:pt x="0" y="1"/>
                  </a:moveTo>
                  <a:lnTo>
                    <a:pt x="0" y="16270"/>
                  </a:lnTo>
                  <a:lnTo>
                    <a:pt x="50469" y="16270"/>
                  </a:lnTo>
                  <a:lnTo>
                    <a:pt x="50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3094275" y="4674200"/>
              <a:ext cx="120825" cy="802625"/>
            </a:xfrm>
            <a:custGeom>
              <a:avLst/>
              <a:gdLst/>
              <a:ahLst/>
              <a:cxnLst/>
              <a:rect l="l" t="t" r="r" b="b"/>
              <a:pathLst>
                <a:path w="4833" h="32105" extrusionOk="0">
                  <a:moveTo>
                    <a:pt x="54" y="0"/>
                  </a:moveTo>
                  <a:cubicBezTo>
                    <a:pt x="22" y="0"/>
                    <a:pt x="0" y="22"/>
                    <a:pt x="0" y="55"/>
                  </a:cubicBezTo>
                  <a:lnTo>
                    <a:pt x="0" y="32051"/>
                  </a:lnTo>
                  <a:cubicBezTo>
                    <a:pt x="0" y="32083"/>
                    <a:pt x="22" y="32104"/>
                    <a:pt x="54" y="32104"/>
                  </a:cubicBezTo>
                  <a:lnTo>
                    <a:pt x="4768" y="32104"/>
                  </a:lnTo>
                  <a:cubicBezTo>
                    <a:pt x="4801" y="32104"/>
                    <a:pt x="4833" y="32083"/>
                    <a:pt x="4833" y="32051"/>
                  </a:cubicBezTo>
                  <a:lnTo>
                    <a:pt x="4833" y="55"/>
                  </a:lnTo>
                  <a:cubicBezTo>
                    <a:pt x="4833" y="22"/>
                    <a:pt x="4801" y="0"/>
                    <a:pt x="4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2725250" y="4817825"/>
              <a:ext cx="120875" cy="515100"/>
            </a:xfrm>
            <a:custGeom>
              <a:avLst/>
              <a:gdLst/>
              <a:ahLst/>
              <a:cxnLst/>
              <a:rect l="l" t="t" r="r" b="b"/>
              <a:pathLst>
                <a:path w="4835" h="20604" extrusionOk="0">
                  <a:moveTo>
                    <a:pt x="44" y="1"/>
                  </a:moveTo>
                  <a:cubicBezTo>
                    <a:pt x="12" y="1"/>
                    <a:pt x="1" y="23"/>
                    <a:pt x="1" y="55"/>
                  </a:cubicBezTo>
                  <a:lnTo>
                    <a:pt x="1" y="20560"/>
                  </a:lnTo>
                  <a:cubicBezTo>
                    <a:pt x="1" y="20581"/>
                    <a:pt x="12" y="20603"/>
                    <a:pt x="44" y="20603"/>
                  </a:cubicBezTo>
                  <a:lnTo>
                    <a:pt x="4780" y="20603"/>
                  </a:lnTo>
                  <a:cubicBezTo>
                    <a:pt x="4813" y="20603"/>
                    <a:pt x="4834" y="20581"/>
                    <a:pt x="4834" y="20560"/>
                  </a:cubicBezTo>
                  <a:lnTo>
                    <a:pt x="4834" y="55"/>
                  </a:lnTo>
                  <a:cubicBezTo>
                    <a:pt x="4834" y="23"/>
                    <a:pt x="4813" y="1"/>
                    <a:pt x="4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2759750" y="4969050"/>
              <a:ext cx="355975" cy="212900"/>
            </a:xfrm>
            <a:custGeom>
              <a:avLst/>
              <a:gdLst/>
              <a:ahLst/>
              <a:cxnLst/>
              <a:rect l="l" t="t" r="r" b="b"/>
              <a:pathLst>
                <a:path w="14239" h="8516" extrusionOk="0">
                  <a:moveTo>
                    <a:pt x="44" y="1"/>
                  </a:moveTo>
                  <a:cubicBezTo>
                    <a:pt x="22" y="1"/>
                    <a:pt x="1" y="23"/>
                    <a:pt x="1" y="44"/>
                  </a:cubicBezTo>
                  <a:lnTo>
                    <a:pt x="1" y="8462"/>
                  </a:lnTo>
                  <a:cubicBezTo>
                    <a:pt x="1" y="8494"/>
                    <a:pt x="22" y="8516"/>
                    <a:pt x="44" y="8516"/>
                  </a:cubicBezTo>
                  <a:lnTo>
                    <a:pt x="14185" y="8516"/>
                  </a:lnTo>
                  <a:cubicBezTo>
                    <a:pt x="14217" y="8516"/>
                    <a:pt x="14239" y="8494"/>
                    <a:pt x="14239" y="8462"/>
                  </a:cubicBezTo>
                  <a:lnTo>
                    <a:pt x="14239" y="44"/>
                  </a:lnTo>
                  <a:cubicBezTo>
                    <a:pt x="14239" y="23"/>
                    <a:pt x="14217" y="1"/>
                    <a:pt x="14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3215075" y="4782000"/>
              <a:ext cx="55975" cy="587050"/>
            </a:xfrm>
            <a:custGeom>
              <a:avLst/>
              <a:gdLst/>
              <a:ahLst/>
              <a:cxnLst/>
              <a:rect l="l" t="t" r="r" b="b"/>
              <a:pathLst>
                <a:path w="2239" h="23482" extrusionOk="0">
                  <a:moveTo>
                    <a:pt x="1" y="0"/>
                  </a:moveTo>
                  <a:lnTo>
                    <a:pt x="1" y="23481"/>
                  </a:lnTo>
                  <a:lnTo>
                    <a:pt x="2238" y="23481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5685350" y="5052675"/>
              <a:ext cx="1005725" cy="33975"/>
            </a:xfrm>
            <a:custGeom>
              <a:avLst/>
              <a:gdLst/>
              <a:ahLst/>
              <a:cxnLst/>
              <a:rect l="l" t="t" r="r" b="b"/>
              <a:pathLst>
                <a:path w="40229" h="1359" extrusionOk="0">
                  <a:moveTo>
                    <a:pt x="685" y="1"/>
                  </a:moveTo>
                  <a:cubicBezTo>
                    <a:pt x="305" y="1"/>
                    <a:pt x="1" y="305"/>
                    <a:pt x="1" y="686"/>
                  </a:cubicBezTo>
                  <a:cubicBezTo>
                    <a:pt x="1" y="1055"/>
                    <a:pt x="305" y="1359"/>
                    <a:pt x="685" y="1359"/>
                  </a:cubicBezTo>
                  <a:lnTo>
                    <a:pt x="39545" y="1359"/>
                  </a:lnTo>
                  <a:cubicBezTo>
                    <a:pt x="39925" y="1359"/>
                    <a:pt x="40229" y="1055"/>
                    <a:pt x="40229" y="686"/>
                  </a:cubicBezTo>
                  <a:cubicBezTo>
                    <a:pt x="40229" y="305"/>
                    <a:pt x="39925" y="1"/>
                    <a:pt x="3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5469225" y="4921550"/>
              <a:ext cx="233275" cy="296250"/>
            </a:xfrm>
            <a:custGeom>
              <a:avLst/>
              <a:gdLst/>
              <a:ahLst/>
              <a:cxnLst/>
              <a:rect l="l" t="t" r="r" b="b"/>
              <a:pathLst>
                <a:path w="9331" h="11850" extrusionOk="0">
                  <a:moveTo>
                    <a:pt x="0" y="1"/>
                  </a:moveTo>
                  <a:lnTo>
                    <a:pt x="0" y="11849"/>
                  </a:lnTo>
                  <a:lnTo>
                    <a:pt x="5529" y="11849"/>
                  </a:lnTo>
                  <a:lnTo>
                    <a:pt x="5529" y="10003"/>
                  </a:lnTo>
                  <a:lnTo>
                    <a:pt x="9330" y="10003"/>
                  </a:lnTo>
                  <a:lnTo>
                    <a:pt x="9330" y="1847"/>
                  </a:lnTo>
                  <a:lnTo>
                    <a:pt x="5529" y="1847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2846100" y="4969050"/>
              <a:ext cx="32325" cy="212900"/>
            </a:xfrm>
            <a:custGeom>
              <a:avLst/>
              <a:gdLst/>
              <a:ahLst/>
              <a:cxnLst/>
              <a:rect l="l" t="t" r="r" b="b"/>
              <a:pathLst>
                <a:path w="1293" h="8516" extrusionOk="0">
                  <a:moveTo>
                    <a:pt x="0" y="1"/>
                  </a:moveTo>
                  <a:lnTo>
                    <a:pt x="0" y="8516"/>
                  </a:lnTo>
                  <a:lnTo>
                    <a:pt x="1292" y="851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5702475" y="4967700"/>
              <a:ext cx="35025" cy="203925"/>
            </a:xfrm>
            <a:custGeom>
              <a:avLst/>
              <a:gdLst/>
              <a:ahLst/>
              <a:cxnLst/>
              <a:rect l="l" t="t" r="r" b="b"/>
              <a:pathLst>
                <a:path w="1401" h="8157" extrusionOk="0">
                  <a:moveTo>
                    <a:pt x="0" y="1"/>
                  </a:moveTo>
                  <a:lnTo>
                    <a:pt x="0" y="8157"/>
                  </a:lnTo>
                  <a:lnTo>
                    <a:pt x="1401" y="5453"/>
                  </a:lnTo>
                  <a:lnTo>
                    <a:pt x="1401" y="2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5262075" y="4782000"/>
              <a:ext cx="23900" cy="187075"/>
            </a:xfrm>
            <a:custGeom>
              <a:avLst/>
              <a:gdLst/>
              <a:ahLst/>
              <a:cxnLst/>
              <a:rect l="l" t="t" r="r" b="b"/>
              <a:pathLst>
                <a:path w="956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5104575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4947100" y="4782000"/>
              <a:ext cx="23650" cy="187075"/>
            </a:xfrm>
            <a:custGeom>
              <a:avLst/>
              <a:gdLst/>
              <a:ahLst/>
              <a:cxnLst/>
              <a:rect l="l" t="t" r="r" b="b"/>
              <a:pathLst>
                <a:path w="946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4789625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4632150" y="4782000"/>
              <a:ext cx="23625" cy="187075"/>
            </a:xfrm>
            <a:custGeom>
              <a:avLst/>
              <a:gdLst/>
              <a:ahLst/>
              <a:cxnLst/>
              <a:rect l="l" t="t" r="r" b="b"/>
              <a:pathLst>
                <a:path w="945" h="7483" extrusionOk="0">
                  <a:moveTo>
                    <a:pt x="0" y="0"/>
                  </a:moveTo>
                  <a:lnTo>
                    <a:pt x="0" y="7483"/>
                  </a:lnTo>
                  <a:lnTo>
                    <a:pt x="945" y="748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4474375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7" y="7483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4316900" y="4782000"/>
              <a:ext cx="23925" cy="187075"/>
            </a:xfrm>
            <a:custGeom>
              <a:avLst/>
              <a:gdLst/>
              <a:ahLst/>
              <a:cxnLst/>
              <a:rect l="l" t="t" r="r" b="b"/>
              <a:pathLst>
                <a:path w="957" h="7483" extrusionOk="0">
                  <a:moveTo>
                    <a:pt x="1" y="0"/>
                  </a:moveTo>
                  <a:lnTo>
                    <a:pt x="1" y="7483"/>
                  </a:lnTo>
                  <a:lnTo>
                    <a:pt x="956" y="748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50"/>
          <p:cNvGrpSpPr/>
          <p:nvPr/>
        </p:nvGrpSpPr>
        <p:grpSpPr>
          <a:xfrm>
            <a:off x="976000" y="1426900"/>
            <a:ext cx="524400" cy="524400"/>
            <a:chOff x="5552450" y="1318900"/>
            <a:chExt cx="524400" cy="524400"/>
          </a:xfrm>
        </p:grpSpPr>
        <p:sp>
          <p:nvSpPr>
            <p:cNvPr id="2135" name="Google Shape;2135;p50"/>
            <p:cNvSpPr/>
            <p:nvPr/>
          </p:nvSpPr>
          <p:spPr>
            <a:xfrm>
              <a:off x="5552450" y="1318900"/>
              <a:ext cx="524400" cy="524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5663338" y="1431139"/>
              <a:ext cx="302715" cy="300010"/>
            </a:xfrm>
            <a:custGeom>
              <a:avLst/>
              <a:gdLst/>
              <a:ahLst/>
              <a:cxnLst/>
              <a:rect l="l" t="t" r="r" b="b"/>
              <a:pathLst>
                <a:path w="9569" h="9482" extrusionOk="0">
                  <a:moveTo>
                    <a:pt x="3194" y="0"/>
                  </a:moveTo>
                  <a:lnTo>
                    <a:pt x="3194" y="3161"/>
                  </a:lnTo>
                  <a:lnTo>
                    <a:pt x="1" y="3161"/>
                  </a:lnTo>
                  <a:lnTo>
                    <a:pt x="1" y="6321"/>
                  </a:lnTo>
                  <a:lnTo>
                    <a:pt x="3194" y="6321"/>
                  </a:lnTo>
                  <a:lnTo>
                    <a:pt x="3194" y="9482"/>
                  </a:lnTo>
                  <a:lnTo>
                    <a:pt x="6376" y="9482"/>
                  </a:lnTo>
                  <a:lnTo>
                    <a:pt x="6376" y="6321"/>
                  </a:lnTo>
                  <a:lnTo>
                    <a:pt x="9569" y="6321"/>
                  </a:lnTo>
                  <a:lnTo>
                    <a:pt x="9569" y="3161"/>
                  </a:lnTo>
                  <a:lnTo>
                    <a:pt x="6376" y="3161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7" name="Google Shape;2137;p50"/>
          <p:cNvSpPr/>
          <p:nvPr/>
        </p:nvSpPr>
        <p:spPr>
          <a:xfrm>
            <a:off x="8186950" y="2553086"/>
            <a:ext cx="153582" cy="152186"/>
          </a:xfrm>
          <a:custGeom>
            <a:avLst/>
            <a:gdLst/>
            <a:ahLst/>
            <a:cxnLst/>
            <a:rect l="l" t="t" r="r" b="b"/>
            <a:pathLst>
              <a:path w="9569" h="9482" extrusionOk="0">
                <a:moveTo>
                  <a:pt x="3194" y="0"/>
                </a:moveTo>
                <a:lnTo>
                  <a:pt x="3194" y="3161"/>
                </a:lnTo>
                <a:lnTo>
                  <a:pt x="1" y="3161"/>
                </a:lnTo>
                <a:lnTo>
                  <a:pt x="1" y="6321"/>
                </a:lnTo>
                <a:lnTo>
                  <a:pt x="3194" y="6321"/>
                </a:lnTo>
                <a:lnTo>
                  <a:pt x="3194" y="9482"/>
                </a:lnTo>
                <a:lnTo>
                  <a:pt x="6376" y="9482"/>
                </a:lnTo>
                <a:lnTo>
                  <a:pt x="6376" y="6321"/>
                </a:lnTo>
                <a:lnTo>
                  <a:pt x="9569" y="6321"/>
                </a:lnTo>
                <a:lnTo>
                  <a:pt x="9569" y="3161"/>
                </a:lnTo>
                <a:lnTo>
                  <a:pt x="6376" y="3161"/>
                </a:lnTo>
                <a:lnTo>
                  <a:pt x="63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ningitis Vaccine Breakthrough by Slidesgo">
  <a:themeElements>
    <a:clrScheme name="Simple Light">
      <a:dk1>
        <a:srgbClr val="2A2A2D"/>
      </a:dk1>
      <a:lt1>
        <a:srgbClr val="F7F7F7"/>
      </a:lt1>
      <a:dk2>
        <a:srgbClr val="A4B2C8"/>
      </a:dk2>
      <a:lt2>
        <a:srgbClr val="39BCDB"/>
      </a:lt2>
      <a:accent1>
        <a:srgbClr val="325CB0"/>
      </a:accent1>
      <a:accent2>
        <a:srgbClr val="1E396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322</Words>
  <Application>Microsoft Office PowerPoint</Application>
  <PresentationFormat>On-screen Show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Atkinson Hyperlegible</vt:lpstr>
      <vt:lpstr>Arial</vt:lpstr>
      <vt:lpstr>Wingdings</vt:lpstr>
      <vt:lpstr>Work Sans</vt:lpstr>
      <vt:lpstr>Courier New</vt:lpstr>
      <vt:lpstr>Raleway</vt:lpstr>
      <vt:lpstr>Meningitis Vaccine Breakthrough by Slidesgo</vt:lpstr>
      <vt:lpstr>H1N1 And Seasonal Flu Vaccine</vt:lpstr>
      <vt:lpstr>Table of contents</vt:lpstr>
      <vt:lpstr>Overview</vt:lpstr>
      <vt:lpstr>Problem Statement</vt:lpstr>
      <vt:lpstr>Data Understanding </vt:lpstr>
      <vt:lpstr>Data Preparation </vt:lpstr>
      <vt:lpstr>Modelling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Grace mwende</cp:lastModifiedBy>
  <cp:revision>4</cp:revision>
  <dcterms:modified xsi:type="dcterms:W3CDTF">2024-12-24T09:55:59Z</dcterms:modified>
</cp:coreProperties>
</file>