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97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0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5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4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38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5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6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D10F73-5A6D-44ED-94A1-07DE8B4653F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1EAF8CA-AA6D-4FB0-B754-3705C520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9267"/>
            <a:ext cx="9144000" cy="17072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Autobiography of Grace Wambui Nderitu.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994" y="2831330"/>
            <a:ext cx="9144000" cy="1655762"/>
          </a:xfrm>
        </p:spPr>
        <p:txBody>
          <a:bodyPr/>
          <a:lstStyle/>
          <a:p>
            <a:pPr algn="ctr"/>
            <a:r>
              <a:rPr lang="en-US" b="1" dirty="0" smtClean="0"/>
              <a:t>A Journey Through Education, Challenges, and Aspirations</a:t>
            </a:r>
          </a:p>
          <a:p>
            <a:pPr algn="ctr"/>
            <a:r>
              <a:rPr lang="en-US" b="1" dirty="0" smtClean="0"/>
              <a:t>Grace Wambui Nderitu.</a:t>
            </a:r>
          </a:p>
          <a:p>
            <a:pPr algn="ctr"/>
            <a:r>
              <a:rPr lang="en-US" b="1" dirty="0" smtClean="0"/>
              <a:t>2024.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820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the journey from </a:t>
            </a:r>
            <a:r>
              <a:rPr lang="en-US" dirty="0" err="1" smtClean="0"/>
              <a:t>Kianyaga</a:t>
            </a:r>
            <a:r>
              <a:rPr lang="en-US" dirty="0" smtClean="0"/>
              <a:t> to aspiring Data Scientist.</a:t>
            </a:r>
          </a:p>
          <a:p>
            <a:r>
              <a:rPr lang="en-US" dirty="0" smtClean="0"/>
              <a:t>Overcoming challenges and continuous growth in Computer Science.</a:t>
            </a:r>
          </a:p>
          <a:p>
            <a:r>
              <a:rPr lang="en-US" dirty="0" smtClean="0"/>
              <a:t>Future vision of using technology to make a meaningful impact on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6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2609396"/>
            <a:ext cx="10515600" cy="4351338"/>
          </a:xfrm>
        </p:spPr>
        <p:txBody>
          <a:bodyPr/>
          <a:lstStyle/>
          <a:p>
            <a:pPr algn="ctr"/>
            <a:r>
              <a:rPr lang="en-US" sz="5400" dirty="0" smtClean="0"/>
              <a:t>Thank You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3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brief overview of your background.</a:t>
            </a:r>
          </a:p>
          <a:p>
            <a:r>
              <a:rPr lang="en-US" dirty="0" smtClean="0"/>
              <a:t>Born in </a:t>
            </a:r>
            <a:r>
              <a:rPr lang="en-US" dirty="0" err="1" smtClean="0"/>
              <a:t>Kianyaga</a:t>
            </a:r>
            <a:r>
              <a:rPr lang="en-US" dirty="0" smtClean="0"/>
              <a:t>, </a:t>
            </a:r>
            <a:r>
              <a:rPr lang="en-US" dirty="0" err="1" smtClean="0"/>
              <a:t>Kirinyaga</a:t>
            </a:r>
            <a:r>
              <a:rPr lang="en-US" dirty="0" smtClean="0"/>
              <a:t> County.</a:t>
            </a:r>
          </a:p>
          <a:p>
            <a:r>
              <a:rPr lang="en-US" dirty="0" smtClean="0"/>
              <a:t>Developed an early interest in technology and Computer Science.</a:t>
            </a:r>
          </a:p>
          <a:p>
            <a:r>
              <a:rPr lang="en-US" dirty="0" smtClean="0"/>
              <a:t>Journey defined by passion, challenges, and growth.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3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Early Life and Educational Beginnings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Grew up in </a:t>
            </a:r>
            <a:r>
              <a:rPr lang="en-US" dirty="0" err="1" smtClean="0"/>
              <a:t>Kianyaga</a:t>
            </a:r>
            <a:r>
              <a:rPr lang="en-US" dirty="0" smtClean="0"/>
              <a:t>, a small town mostly inhabited by the Kikuyu people.</a:t>
            </a:r>
          </a:p>
          <a:p>
            <a:r>
              <a:rPr lang="en-US" dirty="0" smtClean="0"/>
              <a:t>Early interest in problem-solving and technology sparked curiosity about computers.</a:t>
            </a:r>
          </a:p>
          <a:p>
            <a:r>
              <a:rPr lang="en-US" dirty="0" smtClean="0"/>
              <a:t>Initial challenges with access to learning materials.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5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University Education: First and Second Year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and Second Year at University</a:t>
            </a:r>
          </a:p>
          <a:p>
            <a:r>
              <a:rPr lang="en-US" dirty="0" smtClean="0"/>
              <a:t>Began pursuing Computer Science at Dedan Kimathi University of Technology.</a:t>
            </a:r>
          </a:p>
          <a:p>
            <a:r>
              <a:rPr lang="en-US" dirty="0" smtClean="0"/>
              <a:t>Overcame challenges with limited resources by borrowing books and seeking extra learning opportunities.</a:t>
            </a:r>
          </a:p>
          <a:p>
            <a:r>
              <a:rPr lang="en-US" dirty="0" smtClean="0"/>
              <a:t>Developed practical skills through coursework and internal attachment.</a:t>
            </a:r>
          </a:p>
          <a:p>
            <a:r>
              <a:rPr lang="en-US" dirty="0" smtClean="0"/>
              <a:t>Learned Visual Studio, </a:t>
            </a:r>
            <a:r>
              <a:rPr lang="en-US" dirty="0" err="1" smtClean="0"/>
              <a:t>CodeBlocks</a:t>
            </a:r>
            <a:r>
              <a:rPr lang="en-US" dirty="0" smtClean="0"/>
              <a:t>, and software engineering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3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University Education: Third and Fourth Year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and Fourth Year at University.</a:t>
            </a:r>
          </a:p>
          <a:p>
            <a:r>
              <a:rPr lang="en-US" dirty="0" smtClean="0"/>
              <a:t>Focused on specialization in Structural Engineering and deepened knowledge in Computer Science.</a:t>
            </a:r>
          </a:p>
          <a:p>
            <a:r>
              <a:rPr lang="en-US" dirty="0" smtClean="0"/>
              <a:t>Completed a final year project: Android application for inventory and sales management.</a:t>
            </a:r>
          </a:p>
          <a:p>
            <a:r>
              <a:rPr lang="en-US" dirty="0" smtClean="0"/>
              <a:t>The app provided reports, data analysis, and recommendations for restocking based on sales data.</a:t>
            </a:r>
          </a:p>
          <a:p>
            <a:r>
              <a:rPr lang="en-US" dirty="0" smtClean="0"/>
              <a:t>Practical experience strengthened career aspirations in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7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and Growth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Challenges and Growth.</a:t>
            </a:r>
          </a:p>
          <a:p>
            <a:r>
              <a:rPr lang="en-US" dirty="0" smtClean="0"/>
              <a:t>Overcame resource limitations by seeking alternative materials and learning opportunities.</a:t>
            </a:r>
          </a:p>
          <a:p>
            <a:r>
              <a:rPr lang="en-US" dirty="0" smtClean="0"/>
              <a:t>Internal attachment provided valuable hands-on experience in software engineering.</a:t>
            </a:r>
          </a:p>
          <a:p>
            <a:r>
              <a:rPr lang="en-US" dirty="0" smtClean="0"/>
              <a:t>Managed academic pressure while staying resilient and focused on personal goals.</a:t>
            </a:r>
          </a:p>
          <a:p>
            <a:r>
              <a:rPr lang="en-US" dirty="0" smtClean="0"/>
              <a:t>Navigated social dynamics in university, balancing group projects and personal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Social Life and University Experience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Life in University.</a:t>
            </a:r>
          </a:p>
          <a:p>
            <a:r>
              <a:rPr lang="en-US" dirty="0" smtClean="0"/>
              <a:t>Active member of The Rotaract Club at Dedan Kimathi University.</a:t>
            </a:r>
          </a:p>
          <a:p>
            <a:r>
              <a:rPr lang="en-US" dirty="0" smtClean="0"/>
              <a:t>Participated in group projects and social events, made lasting friendships.</a:t>
            </a:r>
          </a:p>
          <a:p>
            <a:r>
              <a:rPr lang="en-US" dirty="0" smtClean="0"/>
              <a:t>Campus life offered valuable personal development opportunities, blending academic and social 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6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Inspirations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Inspired by technological innovations and pioneers in the Computer Science field.</a:t>
            </a:r>
          </a:p>
          <a:p>
            <a:r>
              <a:rPr lang="en-US" dirty="0" smtClean="0"/>
              <a:t>Dedication to continuous learning and adapting to new technology trends.</a:t>
            </a:r>
          </a:p>
          <a:p>
            <a:r>
              <a:rPr lang="en-US" dirty="0" smtClean="0"/>
              <a:t>Motivated by the potential impact of technology on society, particularly in improving business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0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Aspirations.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Aspiring to join the world of Data Science, with a focus on machine learning and data analysis.</a:t>
            </a:r>
          </a:p>
          <a:p>
            <a:r>
              <a:rPr lang="en-US" dirty="0" smtClean="0"/>
              <a:t>Ambition to use technology to solve real-world problems, especially in business and economics.</a:t>
            </a:r>
          </a:p>
          <a:p>
            <a:r>
              <a:rPr lang="en-US" dirty="0" smtClean="0"/>
              <a:t>Personal aspirations to travel the world and start a family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58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443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Autobiography of Grace Wambui Nderitu.</vt:lpstr>
      <vt:lpstr>Introduction.</vt:lpstr>
      <vt:lpstr>Early Life and Educational Beginnings</vt:lpstr>
      <vt:lpstr>University Education: First and Second Year</vt:lpstr>
      <vt:lpstr>University Education: Third and Fourth Year</vt:lpstr>
      <vt:lpstr>Challenges and Growth</vt:lpstr>
      <vt:lpstr>Social Life and University Experience</vt:lpstr>
      <vt:lpstr>Inspirations</vt:lpstr>
      <vt:lpstr>Aspirations.</vt:lpstr>
      <vt:lpstr>Conclusion.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Autobiography of Grace Wambui Nderitu.</dc:title>
  <dc:creator>Wambui</dc:creator>
  <cp:lastModifiedBy>Wambui</cp:lastModifiedBy>
  <cp:revision>2</cp:revision>
  <dcterms:created xsi:type="dcterms:W3CDTF">2024-09-11T11:54:03Z</dcterms:created>
  <dcterms:modified xsi:type="dcterms:W3CDTF">2024-09-11T11:59:18Z</dcterms:modified>
</cp:coreProperties>
</file>