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E78185-5BD8-411C-965B-15C63DFFFB5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634B67-66B0-414F-844B-3C771F2EE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628" y="1135425"/>
            <a:ext cx="9144000" cy="20780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The Invention of Artificial Intelligence in Computer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93033"/>
            <a:ext cx="9144000" cy="1655762"/>
          </a:xfrm>
        </p:spPr>
        <p:txBody>
          <a:bodyPr/>
          <a:lstStyle/>
          <a:p>
            <a:pPr algn="ctr"/>
            <a:r>
              <a:rPr lang="en-US" dirty="0" smtClean="0"/>
              <a:t>Revolutionizing Technology and Society.</a:t>
            </a:r>
          </a:p>
          <a:p>
            <a:pPr algn="ctr"/>
            <a:r>
              <a:rPr lang="en-US" dirty="0" smtClean="0"/>
              <a:t>Grace </a:t>
            </a:r>
            <a:r>
              <a:rPr lang="en-US" dirty="0" err="1" smtClean="0"/>
              <a:t>Nderitu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2024.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8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Ethical Concerns about use of AI.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raises concerns about:</a:t>
            </a:r>
          </a:p>
          <a:p>
            <a:pPr lvl="1"/>
            <a:r>
              <a:rPr lang="en-US" dirty="0" smtClean="0"/>
              <a:t>Bias and Fairness: </a:t>
            </a:r>
          </a:p>
          <a:p>
            <a:pPr lvl="2"/>
            <a:r>
              <a:rPr lang="en-US" dirty="0" smtClean="0"/>
              <a:t>Algorithms may reflect biases in training data.</a:t>
            </a:r>
          </a:p>
          <a:p>
            <a:pPr lvl="1"/>
            <a:r>
              <a:rPr lang="en-US" dirty="0" smtClean="0"/>
              <a:t>Privacy: </a:t>
            </a:r>
          </a:p>
          <a:p>
            <a:pPr lvl="2"/>
            <a:r>
              <a:rPr lang="en-US" dirty="0" smtClean="0"/>
              <a:t>AI systems gather large amounts of personal data.</a:t>
            </a:r>
          </a:p>
          <a:p>
            <a:pPr lvl="1"/>
            <a:r>
              <a:rPr lang="en-US" dirty="0" smtClean="0"/>
              <a:t>Job Displacement: </a:t>
            </a:r>
          </a:p>
          <a:p>
            <a:pPr lvl="2"/>
            <a:r>
              <a:rPr lang="en-US" dirty="0" smtClean="0"/>
              <a:t>Automation may replace human jobs in certain sectors.</a:t>
            </a:r>
          </a:p>
          <a:p>
            <a:r>
              <a:rPr lang="en-US" dirty="0" smtClean="0"/>
              <a:t>Solutions to ensure ethical use of AI:</a:t>
            </a:r>
          </a:p>
          <a:p>
            <a:pPr lvl="1"/>
            <a:r>
              <a:rPr lang="en-US" dirty="0" smtClean="0"/>
              <a:t>Transparency in AI systems.</a:t>
            </a:r>
          </a:p>
          <a:p>
            <a:pPr lvl="1"/>
            <a:r>
              <a:rPr lang="en-US" dirty="0" smtClean="0"/>
              <a:t>Regulations and guidelines for ethical AI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future of AI.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continues to evolve and shape the future:</a:t>
            </a:r>
          </a:p>
          <a:p>
            <a:pPr lvl="1"/>
            <a:r>
              <a:rPr lang="en-US" dirty="0" smtClean="0"/>
              <a:t>AI and Automation: Revolutionizing industries and daily life.</a:t>
            </a:r>
          </a:p>
          <a:p>
            <a:pPr lvl="1"/>
            <a:r>
              <a:rPr lang="en-US" dirty="0" smtClean="0"/>
              <a:t>Advancements in AI Research: Ongoing breakthroughs in deep learning, neural networks.</a:t>
            </a:r>
          </a:p>
          <a:p>
            <a:pPr lvl="1"/>
            <a:r>
              <a:rPr lang="en-US" dirty="0" smtClean="0"/>
              <a:t>AI in Everyday Life: Virtual assistants, smart homes, personalized healthcare.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6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has transformed Computer Science and society.</a:t>
            </a:r>
          </a:p>
          <a:p>
            <a:r>
              <a:rPr lang="en-US" dirty="0" smtClean="0"/>
              <a:t>It brings new opportunities for innovation, efficiency, and problem-solving.</a:t>
            </a:r>
          </a:p>
          <a:p>
            <a:r>
              <a:rPr lang="en-US" dirty="0" smtClean="0"/>
              <a:t>Importance of responsible AI development for future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9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51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 to 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</a:p>
          <a:p>
            <a:r>
              <a:rPr lang="en-US" dirty="0" smtClean="0"/>
              <a:t>AI is the simulation of human intelligence in machines.</a:t>
            </a:r>
          </a:p>
          <a:p>
            <a:r>
              <a:rPr lang="en-US" dirty="0" smtClean="0"/>
              <a:t>Capabilities of AI:</a:t>
            </a:r>
          </a:p>
          <a:p>
            <a:pPr lvl="1"/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Problem-solving</a:t>
            </a:r>
          </a:p>
          <a:p>
            <a:pPr lvl="1"/>
            <a:r>
              <a:rPr lang="en-US" dirty="0" smtClean="0"/>
              <a:t>Decision-making</a:t>
            </a:r>
          </a:p>
          <a:p>
            <a:pPr lvl="1"/>
            <a:r>
              <a:rPr lang="en-US" dirty="0" smtClean="0"/>
              <a:t>Language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Birth of AI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Inception of AI.</a:t>
            </a:r>
          </a:p>
          <a:p>
            <a:r>
              <a:rPr lang="en-US" dirty="0" smtClean="0"/>
              <a:t>Concept introduced in 1956 at the Dartmouth Conference by John McCarthy.</a:t>
            </a:r>
          </a:p>
          <a:p>
            <a:r>
              <a:rPr lang="en-US" dirty="0" smtClean="0"/>
              <a:t>Early AI focused on basic problem-solving and symbolic reasoning.</a:t>
            </a:r>
          </a:p>
          <a:p>
            <a:r>
              <a:rPr lang="en-US" dirty="0" smtClean="0"/>
              <a:t>Key milestones in AI development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 and 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Machine Learning: A Subfield of AI</a:t>
            </a:r>
          </a:p>
          <a:p>
            <a:r>
              <a:rPr lang="en-US" dirty="0" smtClean="0"/>
              <a:t>AI includes machine learning, where computers learn from data.</a:t>
            </a:r>
          </a:p>
          <a:p>
            <a:r>
              <a:rPr lang="en-US" dirty="0" smtClean="0"/>
              <a:t>Algorithms analyze vast datasets to make predictions or decisions without explicit programming.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Spam email detection</a:t>
            </a:r>
          </a:p>
          <a:p>
            <a:pPr lvl="1"/>
            <a:r>
              <a:rPr lang="en-US" dirty="0" smtClean="0"/>
              <a:t>Recommendation systems (Netflix, Amazon)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 in Computer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of AI in Computer Science</a:t>
            </a:r>
          </a:p>
          <a:p>
            <a:r>
              <a:rPr lang="en-US" dirty="0" smtClean="0"/>
              <a:t>Natural Language Processing (NLP):</a:t>
            </a:r>
          </a:p>
          <a:p>
            <a:pPr lvl="1"/>
            <a:r>
              <a:rPr lang="en-US" dirty="0" smtClean="0"/>
              <a:t>AI enables computers to understand and generate human language.</a:t>
            </a:r>
          </a:p>
          <a:p>
            <a:pPr lvl="1"/>
            <a:r>
              <a:rPr lang="en-US" dirty="0" smtClean="0"/>
              <a:t>Examples: Siri, Google Assistant, </a:t>
            </a:r>
            <a:r>
              <a:rPr lang="en-US" dirty="0" err="1" smtClean="0"/>
              <a:t>ChatGPT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Computer Vision:</a:t>
            </a:r>
          </a:p>
          <a:p>
            <a:pPr lvl="1"/>
            <a:r>
              <a:rPr lang="en-US" dirty="0" smtClean="0"/>
              <a:t>AI systems recognize objects, faces, and scenes from images or videos.</a:t>
            </a:r>
          </a:p>
          <a:p>
            <a:pPr lvl="1"/>
            <a:r>
              <a:rPr lang="en-US" dirty="0" smtClean="0"/>
              <a:t>Used in facial recognition, self-driving cars.</a:t>
            </a:r>
          </a:p>
          <a:p>
            <a:r>
              <a:rPr lang="en-US" dirty="0" smtClean="0"/>
              <a:t>Robotics:</a:t>
            </a:r>
          </a:p>
          <a:p>
            <a:pPr lvl="1"/>
            <a:r>
              <a:rPr lang="en-US" dirty="0" smtClean="0"/>
              <a:t>AI powers autonomous robots that perform tasks independently.</a:t>
            </a:r>
          </a:p>
          <a:p>
            <a:pPr lvl="1"/>
            <a:r>
              <a:rPr lang="en-US" dirty="0" smtClean="0"/>
              <a:t>Used in manufacturing, healthcare, and exploration.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 in Business and Industry.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helps automate tasks, analyze large data sets, and make predictions:</a:t>
            </a:r>
          </a:p>
          <a:p>
            <a:pPr lvl="1"/>
            <a:r>
              <a:rPr lang="en-US" dirty="0" smtClean="0"/>
              <a:t>Marketing: Personalization of ads and content.</a:t>
            </a:r>
          </a:p>
          <a:p>
            <a:pPr lvl="1"/>
            <a:r>
              <a:rPr lang="en-US" dirty="0" smtClean="0"/>
              <a:t>Finance: Fraud detection, algorithmic trading.</a:t>
            </a:r>
          </a:p>
          <a:p>
            <a:pPr lvl="1"/>
            <a:r>
              <a:rPr lang="en-US" dirty="0" smtClean="0"/>
              <a:t>Healthcare: AI helps diagnose diseases, analyze medical images, and predict patient outcomes.</a:t>
            </a:r>
          </a:p>
          <a:p>
            <a:pPr lvl="1"/>
            <a:r>
              <a:rPr lang="en-US" dirty="0" smtClean="0"/>
              <a:t>Manufacturing: Predictive maintenance, process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AI in Software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assists in writing and debugging code, improving efficiency:</a:t>
            </a:r>
          </a:p>
          <a:p>
            <a:pPr lvl="1"/>
            <a:r>
              <a:rPr lang="en-US" dirty="0" smtClean="0"/>
              <a:t>Automated Testing:</a:t>
            </a:r>
          </a:p>
          <a:p>
            <a:pPr lvl="2"/>
            <a:r>
              <a:rPr lang="en-US" dirty="0" smtClean="0"/>
              <a:t> AI tools automatically test code for bugs.</a:t>
            </a:r>
          </a:p>
          <a:p>
            <a:pPr lvl="1"/>
            <a:r>
              <a:rPr lang="en-US" dirty="0" smtClean="0"/>
              <a:t>Code Generation: </a:t>
            </a:r>
          </a:p>
          <a:p>
            <a:pPr lvl="2"/>
            <a:r>
              <a:rPr lang="en-US" dirty="0" smtClean="0"/>
              <a:t>AI can generate parts of code, saving developers time.</a:t>
            </a:r>
          </a:p>
          <a:p>
            <a:pPr lvl="1"/>
            <a:r>
              <a:rPr lang="en-US" dirty="0" smtClean="0"/>
              <a:t>Software Maintenance:</a:t>
            </a:r>
          </a:p>
          <a:p>
            <a:pPr lvl="2"/>
            <a:r>
              <a:rPr lang="en-US" dirty="0" smtClean="0"/>
              <a:t> AI predicts system failures, improving system reliability.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1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 and Data Science.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and Data Science are closely linked. </a:t>
            </a:r>
          </a:p>
          <a:p>
            <a:r>
              <a:rPr lang="en-US" dirty="0" smtClean="0"/>
              <a:t>Data fuels AI algorithms, and AI enhances data analysis.</a:t>
            </a:r>
          </a:p>
          <a:p>
            <a:r>
              <a:rPr lang="en-US" dirty="0" smtClean="0"/>
              <a:t>AI in data science:</a:t>
            </a:r>
          </a:p>
          <a:p>
            <a:pPr lvl="1"/>
            <a:r>
              <a:rPr lang="en-US" dirty="0" smtClean="0"/>
              <a:t>Analyzing large data sets for patterns and trends.</a:t>
            </a:r>
          </a:p>
          <a:p>
            <a:pPr lvl="1"/>
            <a:r>
              <a:rPr lang="en-US" dirty="0" smtClean="0"/>
              <a:t>Predictive modeling for business insights.</a:t>
            </a:r>
          </a:p>
          <a:p>
            <a:pPr lvl="1"/>
            <a:r>
              <a:rPr lang="en-US" dirty="0" smtClean="0"/>
              <a:t>Recommendation engines for user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 in CyberSecurity.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strengthens cybersecurity by detecting unusual patterns and preventing cyberattacks:</a:t>
            </a:r>
          </a:p>
          <a:p>
            <a:pPr lvl="1"/>
            <a:r>
              <a:rPr lang="en-US" dirty="0" smtClean="0"/>
              <a:t>Threat Detection:</a:t>
            </a:r>
          </a:p>
          <a:p>
            <a:pPr lvl="2"/>
            <a:r>
              <a:rPr lang="en-US" dirty="0" smtClean="0"/>
              <a:t> Identifies anomalies in network behavior.</a:t>
            </a:r>
          </a:p>
          <a:p>
            <a:pPr lvl="1"/>
            <a:r>
              <a:rPr lang="en-US" dirty="0" smtClean="0"/>
              <a:t>Risk Mitigation:</a:t>
            </a:r>
          </a:p>
          <a:p>
            <a:pPr lvl="2"/>
            <a:r>
              <a:rPr lang="en-US" dirty="0" smtClean="0"/>
              <a:t> AI helps predict and prevent security breaches.</a:t>
            </a:r>
          </a:p>
          <a:p>
            <a:pPr lvl="1"/>
            <a:r>
              <a:rPr lang="en-US" dirty="0" smtClean="0"/>
              <a:t>Automated Response:</a:t>
            </a:r>
          </a:p>
          <a:p>
            <a:pPr lvl="2"/>
            <a:r>
              <a:rPr lang="en-US" dirty="0" smtClean="0"/>
              <a:t> AI systems can take automated actions to block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582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The Invention of Artificial Intelligence in Computer Science</vt:lpstr>
      <vt:lpstr>Introduction to AI</vt:lpstr>
      <vt:lpstr>The Birth of AI</vt:lpstr>
      <vt:lpstr>AI and Machine Learning</vt:lpstr>
      <vt:lpstr>AI in Computer Science</vt:lpstr>
      <vt:lpstr>AI in Business and Industry.</vt:lpstr>
      <vt:lpstr> AI in Software Development</vt:lpstr>
      <vt:lpstr>AI and Data Science.</vt:lpstr>
      <vt:lpstr>AI in CyberSecurity.</vt:lpstr>
      <vt:lpstr>Ethical Concerns about use of AI.</vt:lpstr>
      <vt:lpstr>The future of AI.</vt:lpstr>
      <vt:lpstr>Conclusion.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Invention of Artificial Intelligence in Computer Science</dc:title>
  <dc:creator>Wambui</dc:creator>
  <cp:lastModifiedBy>Wambui</cp:lastModifiedBy>
  <cp:revision>3</cp:revision>
  <dcterms:created xsi:type="dcterms:W3CDTF">2024-09-11T12:12:11Z</dcterms:created>
  <dcterms:modified xsi:type="dcterms:W3CDTF">2024-09-11T12:23:25Z</dcterms:modified>
</cp:coreProperties>
</file>