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5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F5FC7A-579E-45D2-9234-619F29A8081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DB6151-406B-497A-BE63-44599867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2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783" y="405584"/>
            <a:ext cx="9788434" cy="319645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Role of Storytelling in African Culture and the Importance of Gender Awareness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Exploring Tradition and Progress.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dirty="0" smtClean="0"/>
              <a:t>Storytelling has been the foundation of African culture for centuries.</a:t>
            </a:r>
          </a:p>
          <a:p>
            <a:r>
              <a:rPr lang="en-US" dirty="0" smtClean="0"/>
              <a:t>It is a tool for preserving history, teaching values, and fostering community.</a:t>
            </a:r>
          </a:p>
          <a:p>
            <a:r>
              <a:rPr lang="en-US" dirty="0" smtClean="0"/>
              <a:t>Gender awareness is crucial for ensuring inclusive cultural narratives.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Importance of Story Telling.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Importance of Storytelling in African Culture</a:t>
            </a:r>
          </a:p>
          <a:p>
            <a:r>
              <a:rPr lang="en-US" dirty="0" smtClean="0"/>
              <a:t>Bullet Points:</a:t>
            </a:r>
          </a:p>
          <a:p>
            <a:pPr lvl="1"/>
            <a:r>
              <a:rPr lang="en-US" dirty="0" smtClean="0"/>
              <a:t>Preserves history and ancestral knowledge.</a:t>
            </a:r>
          </a:p>
          <a:p>
            <a:pPr lvl="1"/>
            <a:r>
              <a:rPr lang="en-US" dirty="0" smtClean="0"/>
              <a:t>Teaches moral lessons and societal values.</a:t>
            </a:r>
          </a:p>
          <a:p>
            <a:pPr lvl="1"/>
            <a:r>
              <a:rPr lang="en-US" dirty="0" smtClean="0"/>
              <a:t>Strengthens community bonds.</a:t>
            </a:r>
          </a:p>
          <a:p>
            <a:pPr lvl="1"/>
            <a:r>
              <a:rPr lang="en-US" dirty="0" smtClean="0"/>
              <a:t>Inspires the next generation with heroes and heroines.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Gender Roles in Traditional African Stories.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Roles in Traditional African Stories.</a:t>
            </a:r>
          </a:p>
          <a:p>
            <a:r>
              <a:rPr lang="en-US" dirty="0" smtClean="0"/>
              <a:t>Bullet Points:</a:t>
            </a:r>
          </a:p>
          <a:p>
            <a:pPr lvl="1"/>
            <a:r>
              <a:rPr lang="en-US" dirty="0" smtClean="0"/>
              <a:t>Men as warriors, leaders, protectors.</a:t>
            </a:r>
          </a:p>
          <a:p>
            <a:pPr lvl="1"/>
            <a:r>
              <a:rPr lang="en-US" dirty="0" smtClean="0"/>
              <a:t>Women as caregivers, nurturers, supporters.</a:t>
            </a:r>
          </a:p>
          <a:p>
            <a:pPr lvl="1"/>
            <a:r>
              <a:rPr lang="en-US" dirty="0" smtClean="0"/>
              <a:t>These roles often reflect historical societal norms.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Changing Gender Narratives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Changing Gender Narratives in African Storytelling.</a:t>
            </a:r>
          </a:p>
          <a:p>
            <a:r>
              <a:rPr lang="en-US" dirty="0" smtClean="0"/>
              <a:t>Bullet Points:</a:t>
            </a:r>
          </a:p>
          <a:p>
            <a:pPr lvl="1"/>
            <a:r>
              <a:rPr lang="en-US" dirty="0" smtClean="0"/>
              <a:t>Modern stories portray women as leaders and change-makers.</a:t>
            </a:r>
          </a:p>
          <a:p>
            <a:pPr lvl="1"/>
            <a:r>
              <a:rPr lang="en-US" dirty="0" smtClean="0"/>
              <a:t>Gender-inclusive stories challenge stereotypes and empower both genders.</a:t>
            </a:r>
          </a:p>
          <a:p>
            <a:pPr lvl="1"/>
            <a:r>
              <a:rPr lang="en-US" dirty="0" smtClean="0"/>
              <a:t>Reflects evolving views on gender equality in society.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Importance of Gender Awareness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Gender Awareness Matters</a:t>
            </a:r>
          </a:p>
          <a:p>
            <a:r>
              <a:rPr lang="en-US" dirty="0" smtClean="0"/>
              <a:t>Bullet Points:</a:t>
            </a:r>
          </a:p>
          <a:p>
            <a:pPr lvl="1"/>
            <a:r>
              <a:rPr lang="en-US" dirty="0" smtClean="0"/>
              <a:t>Empowers both women and men.</a:t>
            </a:r>
          </a:p>
          <a:p>
            <a:pPr lvl="1"/>
            <a:r>
              <a:rPr lang="en-US" dirty="0" smtClean="0"/>
              <a:t>Promotes equality and respect in society.</a:t>
            </a:r>
          </a:p>
          <a:p>
            <a:pPr lvl="1"/>
            <a:r>
              <a:rPr lang="en-US" dirty="0" smtClean="0"/>
              <a:t>Ensures inclusive cultural narratives.</a:t>
            </a:r>
          </a:p>
          <a:p>
            <a:pPr lvl="1"/>
            <a:r>
              <a:rPr lang="en-US" dirty="0" smtClean="0"/>
              <a:t>Addresses contemporary social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Gender Awareness in African Society.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Awareness in African Society.</a:t>
            </a:r>
          </a:p>
          <a:p>
            <a:r>
              <a:rPr lang="en-US" dirty="0" smtClean="0"/>
              <a:t>Bullet Points:</a:t>
            </a:r>
          </a:p>
          <a:p>
            <a:pPr lvl="1"/>
            <a:r>
              <a:rPr lang="en-US" dirty="0" smtClean="0"/>
              <a:t>Encourages collaboration between genders.</a:t>
            </a:r>
          </a:p>
          <a:p>
            <a:pPr lvl="1"/>
            <a:r>
              <a:rPr lang="en-US" dirty="0" smtClean="0"/>
              <a:t>Fosters a sense of shared responsibility.</a:t>
            </a:r>
          </a:p>
          <a:p>
            <a:pPr lvl="1"/>
            <a:r>
              <a:rPr lang="en-US" dirty="0" smtClean="0"/>
              <a:t>Improves education and representation for women.</a:t>
            </a:r>
          </a:p>
          <a:p>
            <a:pPr lvl="1"/>
            <a:r>
              <a:rPr lang="en-US" dirty="0" smtClean="0"/>
              <a:t>Challenges harmful gender stereotypes.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Storytelling is a powerful tool in African culture.</a:t>
            </a:r>
          </a:p>
          <a:p>
            <a:r>
              <a:rPr lang="en-US" dirty="0" smtClean="0"/>
              <a:t>Gender awareness in storytelling helps shape more inclusive societies.</a:t>
            </a:r>
          </a:p>
          <a:p>
            <a:r>
              <a:rPr lang="en-US" dirty="0" smtClean="0"/>
              <a:t>By evolving our cultural narratives, we can promote equality and respect for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2661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410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292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The Role of Storytelling in African Culture and the Importance of Gender Awareness</vt:lpstr>
      <vt:lpstr>Introduction.</vt:lpstr>
      <vt:lpstr>Importance of Story Telling.</vt:lpstr>
      <vt:lpstr>Gender Roles in Traditional African Stories.</vt:lpstr>
      <vt:lpstr>Changing Gender Narratives</vt:lpstr>
      <vt:lpstr>Importance of Gender Awareness</vt:lpstr>
      <vt:lpstr>Gender Awareness in African Society.</vt:lpstr>
      <vt:lpstr>Conclusion.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Storytelling in African Culture and the Importance of Gender Awareness</dc:title>
  <dc:creator>Wambui</dc:creator>
  <cp:lastModifiedBy>Wambui</cp:lastModifiedBy>
  <cp:revision>3</cp:revision>
  <dcterms:created xsi:type="dcterms:W3CDTF">2024-09-11T12:55:16Z</dcterms:created>
  <dcterms:modified xsi:type="dcterms:W3CDTF">2024-09-11T13:06:58Z</dcterms:modified>
</cp:coreProperties>
</file>