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045" y="313689"/>
            <a:ext cx="114559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59" y="1949196"/>
            <a:ext cx="10927080" cy="342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Lucida Sans Unicode</vt:lpstr>
      <vt:lpstr>Trebuchet MS</vt:lpstr>
      <vt:lpstr>Office Theme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ASUS</cp:lastModifiedBy>
  <cp:revision>1</cp:revision>
  <dcterms:created xsi:type="dcterms:W3CDTF">2023-03-21T18:28:17Z</dcterms:created>
  <dcterms:modified xsi:type="dcterms:W3CDTF">2023-03-21T18:29:49Z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2023-03-21T00:00:00Z</vt:filetime>
  </property>
</Properties>
</file>