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4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5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5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6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7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7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8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9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9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9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9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9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9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9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0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0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1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2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2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2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3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3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3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4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4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4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4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4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4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6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7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7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8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8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8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9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9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9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9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0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0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0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0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5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5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6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6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6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3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7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3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7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7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7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7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8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8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8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8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8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8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8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9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9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3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3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3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3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4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4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4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44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4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4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5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5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5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45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4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46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46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46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46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46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46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46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46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45"/>
        </a:solidFill>
      </p:bgPr>
    </p:bg>
    <p:spTree>
      <p:nvGrpSpPr>
        <p:cNvPr id="1" name=""/>
        <p:cNvGrpSpPr/>
        <p:nvPr/>
      </p:nvGrpSpPr>
      <p:grpSpPr>
        <a:xfrm>
          <a:off x="0" y="0"/>
          <a:ext cx="0" cy="0"/>
          <a:chOff x="0" y="0"/>
          <a:chExt cx="0" cy="0"/>
        </a:xfrm>
      </p:grpSpPr>
      <p:sp>
        <p:nvSpPr>
          <p:cNvPr id="0" name="CustomShape 1"/>
          <p:cNvSpPr/>
          <p:nvPr/>
        </p:nvSpPr>
        <p:spPr>
          <a:xfrm>
            <a:off x="1060560" y="1158480"/>
            <a:ext cx="119520" cy="119520"/>
          </a:xfrm>
          <a:custGeom>
            <a:avLst/>
            <a:gdLst/>
            <a:ahLst/>
            <a:rect l="l" t="t" r="r" b="b"/>
            <a:pathLst>
              <a:path w="4625" h="4634">
                <a:moveTo>
                  <a:pt x="1" y="0"/>
                </a:moveTo>
                <a:lnTo>
                  <a:pt x="1" y="4633"/>
                </a:lnTo>
                <a:lnTo>
                  <a:pt x="4625" y="4633"/>
                </a:lnTo>
                <a:lnTo>
                  <a:pt x="4625" y="0"/>
                </a:lnTo>
                <a:close/>
              </a:path>
            </a:pathLst>
          </a:custGeom>
          <a:solidFill>
            <a:srgbClr val="e898ac"/>
          </a:solidFill>
          <a:ln>
            <a:noFill/>
          </a:ln>
        </p:spPr>
        <p:style>
          <a:lnRef idx="0"/>
          <a:fillRef idx="0"/>
          <a:effectRef idx="0"/>
          <a:fontRef idx="minor"/>
        </p:style>
      </p:sp>
      <p:sp>
        <p:nvSpPr>
          <p:cNvPr id="1" name="CustomShape 2"/>
          <p:cNvSpPr/>
          <p:nvPr/>
        </p:nvSpPr>
        <p:spPr>
          <a:xfrm>
            <a:off x="7799760" y="916200"/>
            <a:ext cx="119520" cy="119520"/>
          </a:xfrm>
          <a:custGeom>
            <a:avLst/>
            <a:gdLst/>
            <a:ahLst/>
            <a:rect l="l" t="t" r="r" b="b"/>
            <a:pathLst>
              <a:path w="4634" h="4634">
                <a:moveTo>
                  <a:pt x="0" y="1"/>
                </a:moveTo>
                <a:lnTo>
                  <a:pt x="0" y="4634"/>
                </a:lnTo>
                <a:lnTo>
                  <a:pt x="4633" y="4634"/>
                </a:lnTo>
                <a:lnTo>
                  <a:pt x="4633" y="1"/>
                </a:lnTo>
                <a:close/>
              </a:path>
            </a:pathLst>
          </a:custGeom>
          <a:solidFill>
            <a:srgbClr val="e898ac"/>
          </a:solidFill>
          <a:ln>
            <a:noFill/>
          </a:ln>
        </p:spPr>
        <p:style>
          <a:lnRef idx="0"/>
          <a:fillRef idx="0"/>
          <a:effectRef idx="0"/>
          <a:fontRef idx="minor"/>
        </p:style>
      </p:sp>
      <p:sp>
        <p:nvSpPr>
          <p:cNvPr id="2" name="CustomShape 3"/>
          <p:cNvSpPr/>
          <p:nvPr/>
        </p:nvSpPr>
        <p:spPr>
          <a:xfrm>
            <a:off x="5257800" y="2452320"/>
            <a:ext cx="55800" cy="55800"/>
          </a:xfrm>
          <a:custGeom>
            <a:avLst/>
            <a:gdLst/>
            <a:ahLst/>
            <a:rect l="l" t="t" r="r" b="b"/>
            <a:pathLst>
              <a:path w="2198" h="2198">
                <a:moveTo>
                  <a:pt x="1" y="1"/>
                </a:moveTo>
                <a:lnTo>
                  <a:pt x="2198" y="1"/>
                </a:lnTo>
                <a:lnTo>
                  <a:pt x="2198" y="2198"/>
                </a:lnTo>
                <a:lnTo>
                  <a:pt x="1" y="2198"/>
                </a:lnTo>
                <a:close/>
              </a:path>
            </a:pathLst>
          </a:custGeom>
          <a:noFill/>
          <a:ln w="1440">
            <a:solidFill>
              <a:srgbClr val="e898ac"/>
            </a:solidFill>
            <a:miter/>
          </a:ln>
        </p:spPr>
        <p:style>
          <a:lnRef idx="0"/>
          <a:fillRef idx="0"/>
          <a:effectRef idx="0"/>
          <a:fontRef idx="minor"/>
        </p:style>
      </p:sp>
      <p:sp>
        <p:nvSpPr>
          <p:cNvPr id="3" name="CustomShape 4"/>
          <p:cNvSpPr/>
          <p:nvPr/>
        </p:nvSpPr>
        <p:spPr>
          <a:xfrm>
            <a:off x="275760" y="1557000"/>
            <a:ext cx="56160" cy="55800"/>
          </a:xfrm>
          <a:custGeom>
            <a:avLst/>
            <a:gdLst/>
            <a:ahLst/>
            <a:rect l="l" t="t" r="r" b="b"/>
            <a:pathLst>
              <a:path w="2207" h="2198">
                <a:moveTo>
                  <a:pt x="0" y="0"/>
                </a:moveTo>
                <a:lnTo>
                  <a:pt x="2207" y="0"/>
                </a:lnTo>
                <a:lnTo>
                  <a:pt x="2207" y="2197"/>
                </a:lnTo>
                <a:lnTo>
                  <a:pt x="0" y="2197"/>
                </a:lnTo>
                <a:close/>
              </a:path>
            </a:pathLst>
          </a:custGeom>
          <a:noFill/>
          <a:ln w="2880">
            <a:solidFill>
              <a:srgbClr val="00cfcc"/>
            </a:solidFill>
            <a:miter/>
          </a:ln>
        </p:spPr>
        <p:style>
          <a:lnRef idx="0"/>
          <a:fillRef idx="0"/>
          <a:effectRef idx="0"/>
          <a:fontRef idx="minor"/>
        </p:style>
      </p:sp>
      <p:sp>
        <p:nvSpPr>
          <p:cNvPr id="4" name="CustomShape 5"/>
          <p:cNvSpPr/>
          <p:nvPr/>
        </p:nvSpPr>
        <p:spPr>
          <a:xfrm>
            <a:off x="2307960" y="3002400"/>
            <a:ext cx="102240" cy="102600"/>
          </a:xfrm>
          <a:custGeom>
            <a:avLst/>
            <a:gdLst/>
            <a:ahLst/>
            <a:rect l="l" t="t" r="r" b="b"/>
            <a:pathLst>
              <a:path w="3972" h="3981">
                <a:moveTo>
                  <a:pt x="1" y="1"/>
                </a:moveTo>
                <a:lnTo>
                  <a:pt x="3972" y="1"/>
                </a:lnTo>
                <a:lnTo>
                  <a:pt x="3972" y="3981"/>
                </a:lnTo>
                <a:lnTo>
                  <a:pt x="1" y="3981"/>
                </a:lnTo>
                <a:close/>
              </a:path>
            </a:pathLst>
          </a:custGeom>
          <a:noFill/>
          <a:ln w="2880">
            <a:solidFill>
              <a:srgbClr val="00cfcc"/>
            </a:solidFill>
            <a:miter/>
          </a:ln>
        </p:spPr>
        <p:style>
          <a:lnRef idx="0"/>
          <a:fillRef idx="0"/>
          <a:effectRef idx="0"/>
          <a:fontRef idx="minor"/>
        </p:style>
      </p:sp>
      <p:sp>
        <p:nvSpPr>
          <p:cNvPr id="5" name="CustomShape 6"/>
          <p:cNvSpPr/>
          <p:nvPr/>
        </p:nvSpPr>
        <p:spPr>
          <a:xfrm>
            <a:off x="8263800" y="2953800"/>
            <a:ext cx="102240" cy="102600"/>
          </a:xfrm>
          <a:custGeom>
            <a:avLst/>
            <a:gdLst/>
            <a:ahLst/>
            <a:rect l="l" t="t" r="r" b="b"/>
            <a:pathLst>
              <a:path w="3972" h="3981">
                <a:moveTo>
                  <a:pt x="0" y="1"/>
                </a:moveTo>
                <a:lnTo>
                  <a:pt x="0" y="3981"/>
                </a:lnTo>
                <a:lnTo>
                  <a:pt x="3972" y="3981"/>
                </a:lnTo>
                <a:lnTo>
                  <a:pt x="3972" y="1"/>
                </a:lnTo>
                <a:close/>
              </a:path>
            </a:pathLst>
          </a:custGeom>
          <a:solidFill>
            <a:srgbClr val="00cfcc"/>
          </a:solidFill>
          <a:ln>
            <a:noFill/>
          </a:ln>
        </p:spPr>
        <p:style>
          <a:lnRef idx="0"/>
          <a:fillRef idx="0"/>
          <a:effectRef idx="0"/>
          <a:fontRef idx="minor"/>
        </p:style>
      </p:sp>
      <p:grpSp>
        <p:nvGrpSpPr>
          <p:cNvPr id="6" name="Group 7"/>
          <p:cNvGrpSpPr/>
          <p:nvPr/>
        </p:nvGrpSpPr>
        <p:grpSpPr>
          <a:xfrm>
            <a:off x="8263800" y="-434520"/>
            <a:ext cx="187200" cy="1180080"/>
            <a:chOff x="8263800" y="-434520"/>
            <a:chExt cx="187200" cy="1180080"/>
          </a:xfrm>
        </p:grpSpPr>
        <p:sp>
          <p:nvSpPr>
            <p:cNvPr id="7" name="CustomShape 8"/>
            <p:cNvSpPr/>
            <p:nvPr/>
          </p:nvSpPr>
          <p:spPr>
            <a:xfrm>
              <a:off x="8263800" y="558720"/>
              <a:ext cx="187200" cy="186840"/>
            </a:xfrm>
            <a:custGeom>
              <a:avLst/>
              <a:gdLst/>
              <a:ahLst/>
              <a:rect l="l" t="t" r="r" b="b"/>
              <a:pathLst>
                <a:path w="7208" h="7198">
                  <a:moveTo>
                    <a:pt x="1" y="0"/>
                  </a:moveTo>
                  <a:lnTo>
                    <a:pt x="7208" y="0"/>
                  </a:lnTo>
                  <a:lnTo>
                    <a:pt x="7208" y="7198"/>
                  </a:lnTo>
                  <a:lnTo>
                    <a:pt x="1" y="7198"/>
                  </a:lnTo>
                  <a:close/>
                </a:path>
              </a:pathLst>
            </a:custGeom>
            <a:noFill/>
            <a:ln w="5760">
              <a:solidFill>
                <a:srgbClr val="ff9973"/>
              </a:solidFill>
              <a:miter/>
            </a:ln>
          </p:spPr>
          <p:style>
            <a:lnRef idx="0"/>
            <a:fillRef idx="0"/>
            <a:effectRef idx="0"/>
            <a:fontRef idx="minor"/>
          </p:style>
        </p:sp>
        <p:sp>
          <p:nvSpPr>
            <p:cNvPr id="8" name="CustomShape 9"/>
            <p:cNvSpPr/>
            <p:nvPr/>
          </p:nvSpPr>
          <p:spPr>
            <a:xfrm>
              <a:off x="8291520" y="42840"/>
              <a:ext cx="131400" cy="131400"/>
            </a:xfrm>
            <a:custGeom>
              <a:avLst/>
              <a:gdLst/>
              <a:ahLst/>
              <a:rect l="l" t="t" r="r" b="b"/>
              <a:pathLst>
                <a:path w="5084" h="5085">
                  <a:moveTo>
                    <a:pt x="0" y="1"/>
                  </a:moveTo>
                  <a:lnTo>
                    <a:pt x="5083" y="1"/>
                  </a:lnTo>
                  <a:lnTo>
                    <a:pt x="5083" y="5084"/>
                  </a:lnTo>
                  <a:lnTo>
                    <a:pt x="0" y="5084"/>
                  </a:lnTo>
                  <a:close/>
                </a:path>
              </a:pathLst>
            </a:custGeom>
            <a:noFill/>
            <a:ln w="3960">
              <a:solidFill>
                <a:srgbClr val="ff9973"/>
              </a:solidFill>
              <a:miter/>
            </a:ln>
          </p:spPr>
          <p:style>
            <a:lnRef idx="0"/>
            <a:fillRef idx="0"/>
            <a:effectRef idx="0"/>
            <a:fontRef idx="minor"/>
          </p:style>
        </p:sp>
        <p:sp>
          <p:nvSpPr>
            <p:cNvPr id="9" name="CustomShape 10"/>
            <p:cNvSpPr/>
            <p:nvPr/>
          </p:nvSpPr>
          <p:spPr>
            <a:xfrm>
              <a:off x="8317800" y="-434520"/>
              <a:ext cx="78840" cy="78840"/>
            </a:xfrm>
            <a:custGeom>
              <a:avLst/>
              <a:gdLst/>
              <a:ahLst/>
              <a:rect l="l" t="t" r="r" b="b"/>
              <a:pathLst>
                <a:path w="3071" h="3080">
                  <a:moveTo>
                    <a:pt x="0" y="0"/>
                  </a:moveTo>
                  <a:lnTo>
                    <a:pt x="3070" y="0"/>
                  </a:lnTo>
                  <a:lnTo>
                    <a:pt x="3070" y="3080"/>
                  </a:lnTo>
                  <a:lnTo>
                    <a:pt x="0" y="3080"/>
                  </a:lnTo>
                  <a:close/>
                </a:path>
              </a:pathLst>
            </a:custGeom>
            <a:noFill/>
            <a:ln w="2520">
              <a:solidFill>
                <a:srgbClr val="ff9973"/>
              </a:solidFill>
              <a:miter/>
            </a:ln>
          </p:spPr>
          <p:style>
            <a:lnRef idx="0"/>
            <a:fillRef idx="0"/>
            <a:effectRef idx="0"/>
            <a:fontRef idx="minor"/>
          </p:style>
        </p:sp>
      </p:grpSp>
      <p:sp>
        <p:nvSpPr>
          <p:cNvPr id="10" name="CustomShape 11"/>
          <p:cNvSpPr/>
          <p:nvPr/>
        </p:nvSpPr>
        <p:spPr>
          <a:xfrm>
            <a:off x="8485920" y="1614600"/>
            <a:ext cx="78840" cy="78840"/>
          </a:xfrm>
          <a:custGeom>
            <a:avLst/>
            <a:gdLst/>
            <a:ahLst/>
            <a:rect l="l" t="t" r="r" b="b"/>
            <a:pathLst>
              <a:path w="3072" h="3071">
                <a:moveTo>
                  <a:pt x="1" y="0"/>
                </a:moveTo>
                <a:lnTo>
                  <a:pt x="1" y="3070"/>
                </a:lnTo>
                <a:lnTo>
                  <a:pt x="3071" y="3070"/>
                </a:lnTo>
                <a:lnTo>
                  <a:pt x="3071" y="0"/>
                </a:lnTo>
                <a:close/>
              </a:path>
            </a:pathLst>
          </a:custGeom>
          <a:solidFill>
            <a:srgbClr val="ff9973"/>
          </a:solidFill>
          <a:ln>
            <a:noFill/>
          </a:ln>
        </p:spPr>
        <p:style>
          <a:lnRef idx="0"/>
          <a:fillRef idx="0"/>
          <a:effectRef idx="0"/>
          <a:fontRef idx="minor"/>
        </p:style>
      </p:sp>
      <p:sp>
        <p:nvSpPr>
          <p:cNvPr id="11" name="CustomShape 12"/>
          <p:cNvSpPr/>
          <p:nvPr/>
        </p:nvSpPr>
        <p:spPr>
          <a:xfrm>
            <a:off x="6293160" y="835560"/>
            <a:ext cx="78840" cy="78840"/>
          </a:xfrm>
          <a:custGeom>
            <a:avLst/>
            <a:gdLst/>
            <a:ahLst/>
            <a:rect l="l" t="t" r="r" b="b"/>
            <a:pathLst>
              <a:path w="3071" h="3071">
                <a:moveTo>
                  <a:pt x="1" y="1"/>
                </a:moveTo>
                <a:lnTo>
                  <a:pt x="1" y="3071"/>
                </a:lnTo>
                <a:lnTo>
                  <a:pt x="3071" y="3071"/>
                </a:lnTo>
                <a:lnTo>
                  <a:pt x="3071" y="1"/>
                </a:lnTo>
                <a:close/>
              </a:path>
            </a:pathLst>
          </a:custGeom>
          <a:solidFill>
            <a:srgbClr val="ff9973"/>
          </a:solidFill>
          <a:ln>
            <a:noFill/>
          </a:ln>
        </p:spPr>
        <p:style>
          <a:lnRef idx="0"/>
          <a:fillRef idx="0"/>
          <a:effectRef idx="0"/>
          <a:fontRef idx="minor"/>
        </p:style>
      </p:sp>
      <p:sp>
        <p:nvSpPr>
          <p:cNvPr id="12" name="CustomShape 13"/>
          <p:cNvSpPr/>
          <p:nvPr/>
        </p:nvSpPr>
        <p:spPr>
          <a:xfrm>
            <a:off x="1778400" y="2156760"/>
            <a:ext cx="118080" cy="118080"/>
          </a:xfrm>
          <a:custGeom>
            <a:avLst/>
            <a:gdLst/>
            <a:ahLst/>
            <a:rect l="l" t="t" r="r" b="b"/>
            <a:pathLst>
              <a:path w="4579" h="4578">
                <a:moveTo>
                  <a:pt x="1" y="0"/>
                </a:moveTo>
                <a:lnTo>
                  <a:pt x="1" y="4578"/>
                </a:lnTo>
                <a:lnTo>
                  <a:pt x="4578" y="4578"/>
                </a:lnTo>
                <a:lnTo>
                  <a:pt x="4578" y="0"/>
                </a:lnTo>
                <a:close/>
              </a:path>
            </a:pathLst>
          </a:custGeom>
          <a:solidFill>
            <a:srgbClr val="ff9973"/>
          </a:solidFill>
          <a:ln>
            <a:noFill/>
          </a:ln>
        </p:spPr>
        <p:style>
          <a:lnRef idx="0"/>
          <a:fillRef idx="0"/>
          <a:effectRef idx="0"/>
          <a:fontRef idx="minor"/>
        </p:style>
      </p:sp>
      <p:grpSp>
        <p:nvGrpSpPr>
          <p:cNvPr id="13" name="Group 14"/>
          <p:cNvGrpSpPr/>
          <p:nvPr/>
        </p:nvGrpSpPr>
        <p:grpSpPr>
          <a:xfrm>
            <a:off x="3090600" y="-533520"/>
            <a:ext cx="96120" cy="1145520"/>
            <a:chOff x="3090600" y="-533520"/>
            <a:chExt cx="96120" cy="1145520"/>
          </a:xfrm>
        </p:grpSpPr>
        <p:sp>
          <p:nvSpPr>
            <p:cNvPr id="14" name="CustomShape 15"/>
            <p:cNvSpPr/>
            <p:nvPr/>
          </p:nvSpPr>
          <p:spPr>
            <a:xfrm>
              <a:off x="3090600" y="515520"/>
              <a:ext cx="96120" cy="96480"/>
            </a:xfrm>
            <a:custGeom>
              <a:avLst/>
              <a:gdLst/>
              <a:ahLst/>
              <a:rect l="l" t="t" r="r" b="b"/>
              <a:pathLst>
                <a:path w="3742" h="3752">
                  <a:moveTo>
                    <a:pt x="0" y="1"/>
                  </a:moveTo>
                  <a:lnTo>
                    <a:pt x="3741" y="1"/>
                  </a:lnTo>
                  <a:lnTo>
                    <a:pt x="3741" y="3751"/>
                  </a:lnTo>
                  <a:lnTo>
                    <a:pt x="0" y="3751"/>
                  </a:lnTo>
                  <a:close/>
                </a:path>
              </a:pathLst>
            </a:custGeom>
            <a:noFill/>
            <a:ln w="2880">
              <a:solidFill>
                <a:srgbClr val="e898ac"/>
              </a:solidFill>
              <a:miter/>
            </a:ln>
          </p:spPr>
          <p:style>
            <a:lnRef idx="0"/>
            <a:fillRef idx="0"/>
            <a:effectRef idx="0"/>
            <a:fontRef idx="minor"/>
          </p:style>
        </p:sp>
        <p:sp>
          <p:nvSpPr>
            <p:cNvPr id="15" name="CustomShape 16"/>
            <p:cNvSpPr/>
            <p:nvPr/>
          </p:nvSpPr>
          <p:spPr>
            <a:xfrm>
              <a:off x="3135600" y="-533520"/>
              <a:ext cx="6840" cy="892800"/>
            </a:xfrm>
            <a:custGeom>
              <a:avLst/>
              <a:gdLst/>
              <a:ahLst/>
              <a:rect l="l" t="t" r="r" b="b"/>
              <a:pathLst>
                <a:path w="323" h="34141">
                  <a:moveTo>
                    <a:pt x="157" y="1"/>
                  </a:moveTo>
                  <a:lnTo>
                    <a:pt x="1" y="34141"/>
                  </a:lnTo>
                  <a:lnTo>
                    <a:pt x="323" y="34141"/>
                  </a:lnTo>
                  <a:lnTo>
                    <a:pt x="157" y="1"/>
                  </a:lnTo>
                  <a:close/>
                </a:path>
              </a:pathLst>
            </a:custGeom>
            <a:solidFill>
              <a:srgbClr val="ffd6e1"/>
            </a:solidFill>
            <a:ln>
              <a:noFill/>
            </a:ln>
          </p:spPr>
          <p:style>
            <a:lnRef idx="0"/>
            <a:fillRef idx="0"/>
            <a:effectRef idx="0"/>
            <a:fontRef idx="minor"/>
          </p:style>
        </p:sp>
      </p:grpSp>
      <p:grpSp>
        <p:nvGrpSpPr>
          <p:cNvPr id="16" name="Group 17"/>
          <p:cNvGrpSpPr/>
          <p:nvPr/>
        </p:nvGrpSpPr>
        <p:grpSpPr>
          <a:xfrm>
            <a:off x="4892760" y="-340200"/>
            <a:ext cx="119520" cy="758880"/>
            <a:chOff x="4892760" y="-340200"/>
            <a:chExt cx="119520" cy="758880"/>
          </a:xfrm>
        </p:grpSpPr>
        <p:sp>
          <p:nvSpPr>
            <p:cNvPr id="17" name="CustomShape 18"/>
            <p:cNvSpPr/>
            <p:nvPr/>
          </p:nvSpPr>
          <p:spPr>
            <a:xfrm>
              <a:off x="4892760" y="299160"/>
              <a:ext cx="119520" cy="119520"/>
            </a:xfrm>
            <a:custGeom>
              <a:avLst/>
              <a:gdLst/>
              <a:ahLst/>
              <a:rect l="l" t="t" r="r" b="b"/>
              <a:pathLst>
                <a:path w="4624" h="4625">
                  <a:moveTo>
                    <a:pt x="0" y="1"/>
                  </a:moveTo>
                  <a:lnTo>
                    <a:pt x="0" y="4624"/>
                  </a:lnTo>
                  <a:lnTo>
                    <a:pt x="4624" y="4624"/>
                  </a:lnTo>
                  <a:lnTo>
                    <a:pt x="4624" y="1"/>
                  </a:lnTo>
                  <a:close/>
                </a:path>
              </a:pathLst>
            </a:custGeom>
            <a:solidFill>
              <a:srgbClr val="e898ac"/>
            </a:solidFill>
            <a:ln>
              <a:noFill/>
            </a:ln>
          </p:spPr>
          <p:style>
            <a:lnRef idx="0"/>
            <a:fillRef idx="0"/>
            <a:effectRef idx="0"/>
            <a:fontRef idx="minor"/>
          </p:style>
        </p:sp>
        <p:sp>
          <p:nvSpPr>
            <p:cNvPr id="18" name="CustomShape 19"/>
            <p:cNvSpPr/>
            <p:nvPr/>
          </p:nvSpPr>
          <p:spPr>
            <a:xfrm>
              <a:off x="4956480" y="-340200"/>
              <a:ext cx="6840" cy="552600"/>
            </a:xfrm>
            <a:custGeom>
              <a:avLst/>
              <a:gdLst/>
              <a:ahLst/>
              <a:rect l="l" t="t" r="r" b="b"/>
              <a:pathLst>
                <a:path w="323" h="21152">
                  <a:moveTo>
                    <a:pt x="166" y="1"/>
                  </a:moveTo>
                  <a:lnTo>
                    <a:pt x="0" y="21152"/>
                  </a:lnTo>
                  <a:lnTo>
                    <a:pt x="322" y="21152"/>
                  </a:lnTo>
                  <a:lnTo>
                    <a:pt x="166" y="1"/>
                  </a:lnTo>
                  <a:close/>
                </a:path>
              </a:pathLst>
            </a:custGeom>
            <a:solidFill>
              <a:srgbClr val="ffd6e1"/>
            </a:solidFill>
            <a:ln>
              <a:noFill/>
            </a:ln>
          </p:spPr>
          <p:style>
            <a:lnRef idx="0"/>
            <a:fillRef idx="0"/>
            <a:effectRef idx="0"/>
            <a:fontRef idx="minor"/>
          </p:style>
        </p:sp>
      </p:grpSp>
      <p:grpSp>
        <p:nvGrpSpPr>
          <p:cNvPr id="19" name="Group 20"/>
          <p:cNvGrpSpPr/>
          <p:nvPr/>
        </p:nvGrpSpPr>
        <p:grpSpPr>
          <a:xfrm>
            <a:off x="6967800" y="85320"/>
            <a:ext cx="131400" cy="1950480"/>
            <a:chOff x="6967800" y="85320"/>
            <a:chExt cx="131400" cy="1950480"/>
          </a:xfrm>
        </p:grpSpPr>
        <p:sp>
          <p:nvSpPr>
            <p:cNvPr id="20" name="CustomShape 21"/>
            <p:cNvSpPr/>
            <p:nvPr/>
          </p:nvSpPr>
          <p:spPr>
            <a:xfrm>
              <a:off x="6967800" y="1904400"/>
              <a:ext cx="131400" cy="131400"/>
            </a:xfrm>
            <a:custGeom>
              <a:avLst/>
              <a:gdLst/>
              <a:ahLst/>
              <a:rect l="l" t="t" r="r" b="b"/>
              <a:pathLst>
                <a:path w="5085" h="5085">
                  <a:moveTo>
                    <a:pt x="1" y="1"/>
                  </a:moveTo>
                  <a:lnTo>
                    <a:pt x="5084" y="1"/>
                  </a:lnTo>
                  <a:lnTo>
                    <a:pt x="5084" y="5084"/>
                  </a:lnTo>
                  <a:lnTo>
                    <a:pt x="1" y="5084"/>
                  </a:lnTo>
                  <a:close/>
                </a:path>
              </a:pathLst>
            </a:custGeom>
            <a:noFill/>
            <a:ln w="3960">
              <a:solidFill>
                <a:srgbClr val="ff9973"/>
              </a:solidFill>
              <a:miter/>
            </a:ln>
          </p:spPr>
          <p:style>
            <a:lnRef idx="0"/>
            <a:fillRef idx="0"/>
            <a:effectRef idx="0"/>
            <a:fontRef idx="minor"/>
          </p:style>
        </p:sp>
        <p:sp>
          <p:nvSpPr>
            <p:cNvPr id="21" name="CustomShape 22"/>
            <p:cNvSpPr/>
            <p:nvPr/>
          </p:nvSpPr>
          <p:spPr>
            <a:xfrm>
              <a:off x="7030080" y="85320"/>
              <a:ext cx="6840" cy="1693440"/>
            </a:xfrm>
            <a:custGeom>
              <a:avLst/>
              <a:gdLst/>
              <a:ahLst/>
              <a:rect l="l" t="t" r="r" b="b"/>
              <a:pathLst>
                <a:path w="323" h="64696">
                  <a:moveTo>
                    <a:pt x="157" y="0"/>
                  </a:moveTo>
                  <a:lnTo>
                    <a:pt x="1" y="64695"/>
                  </a:lnTo>
                  <a:lnTo>
                    <a:pt x="322" y="64695"/>
                  </a:lnTo>
                  <a:lnTo>
                    <a:pt x="157" y="0"/>
                  </a:lnTo>
                  <a:close/>
                </a:path>
              </a:pathLst>
            </a:custGeom>
            <a:solidFill>
              <a:srgbClr val="ffd6e1"/>
            </a:solidFill>
            <a:ln>
              <a:noFill/>
            </a:ln>
          </p:spPr>
          <p:style>
            <a:lnRef idx="0"/>
            <a:fillRef idx="0"/>
            <a:effectRef idx="0"/>
            <a:fontRef idx="minor"/>
          </p:style>
        </p:sp>
      </p:grpSp>
      <p:grpSp>
        <p:nvGrpSpPr>
          <p:cNvPr id="22" name="Group 23"/>
          <p:cNvGrpSpPr/>
          <p:nvPr/>
        </p:nvGrpSpPr>
        <p:grpSpPr>
          <a:xfrm>
            <a:off x="250560" y="2402280"/>
            <a:ext cx="186840" cy="2466720"/>
            <a:chOff x="250560" y="2402280"/>
            <a:chExt cx="186840" cy="2466720"/>
          </a:xfrm>
        </p:grpSpPr>
        <p:sp>
          <p:nvSpPr>
            <p:cNvPr id="23" name="CustomShape 24"/>
            <p:cNvSpPr/>
            <p:nvPr/>
          </p:nvSpPr>
          <p:spPr>
            <a:xfrm>
              <a:off x="250560" y="4681800"/>
              <a:ext cx="186840" cy="187200"/>
            </a:xfrm>
            <a:custGeom>
              <a:avLst/>
              <a:gdLst/>
              <a:ahLst/>
              <a:rect l="l" t="t" r="r" b="b"/>
              <a:pathLst>
                <a:path w="7199" h="7208">
                  <a:moveTo>
                    <a:pt x="0" y="1"/>
                  </a:moveTo>
                  <a:lnTo>
                    <a:pt x="7198" y="1"/>
                  </a:lnTo>
                  <a:lnTo>
                    <a:pt x="7198" y="7207"/>
                  </a:lnTo>
                  <a:lnTo>
                    <a:pt x="0" y="7207"/>
                  </a:lnTo>
                  <a:close/>
                </a:path>
              </a:pathLst>
            </a:custGeom>
            <a:noFill/>
            <a:ln w="5760">
              <a:solidFill>
                <a:srgbClr val="ff9973"/>
              </a:solidFill>
              <a:miter/>
            </a:ln>
          </p:spPr>
          <p:style>
            <a:lnRef idx="0"/>
            <a:fillRef idx="0"/>
            <a:effectRef idx="0"/>
            <a:fontRef idx="minor"/>
          </p:style>
        </p:sp>
        <p:sp>
          <p:nvSpPr>
            <p:cNvPr id="24" name="CustomShape 25"/>
            <p:cNvSpPr/>
            <p:nvPr/>
          </p:nvSpPr>
          <p:spPr>
            <a:xfrm>
              <a:off x="278280" y="4166280"/>
              <a:ext cx="131400" cy="131400"/>
            </a:xfrm>
            <a:custGeom>
              <a:avLst/>
              <a:gdLst/>
              <a:ahLst/>
              <a:rect l="l" t="t" r="r" b="b"/>
              <a:pathLst>
                <a:path w="5084" h="5084">
                  <a:moveTo>
                    <a:pt x="1" y="0"/>
                  </a:moveTo>
                  <a:lnTo>
                    <a:pt x="5084" y="0"/>
                  </a:lnTo>
                  <a:lnTo>
                    <a:pt x="5084" y="5084"/>
                  </a:lnTo>
                  <a:lnTo>
                    <a:pt x="1" y="5084"/>
                  </a:lnTo>
                  <a:close/>
                </a:path>
              </a:pathLst>
            </a:custGeom>
            <a:noFill/>
            <a:ln w="3960">
              <a:solidFill>
                <a:srgbClr val="ff9973"/>
              </a:solidFill>
              <a:miter/>
            </a:ln>
          </p:spPr>
          <p:style>
            <a:lnRef idx="0"/>
            <a:fillRef idx="0"/>
            <a:effectRef idx="0"/>
            <a:fontRef idx="minor"/>
          </p:style>
        </p:sp>
        <p:sp>
          <p:nvSpPr>
            <p:cNvPr id="25" name="CustomShape 26"/>
            <p:cNvSpPr/>
            <p:nvPr/>
          </p:nvSpPr>
          <p:spPr>
            <a:xfrm>
              <a:off x="304560" y="3688920"/>
              <a:ext cx="78840" cy="78840"/>
            </a:xfrm>
            <a:custGeom>
              <a:avLst/>
              <a:gdLst/>
              <a:ahLst/>
              <a:rect l="l" t="t" r="r" b="b"/>
              <a:pathLst>
                <a:path w="3071" h="3071">
                  <a:moveTo>
                    <a:pt x="1" y="0"/>
                  </a:moveTo>
                  <a:lnTo>
                    <a:pt x="3071" y="0"/>
                  </a:lnTo>
                  <a:lnTo>
                    <a:pt x="3071" y="3071"/>
                  </a:lnTo>
                  <a:lnTo>
                    <a:pt x="1" y="3071"/>
                  </a:lnTo>
                  <a:close/>
                </a:path>
              </a:pathLst>
            </a:custGeom>
            <a:noFill/>
            <a:ln w="2520">
              <a:solidFill>
                <a:srgbClr val="ff9973"/>
              </a:solidFill>
              <a:miter/>
            </a:ln>
          </p:spPr>
          <p:style>
            <a:lnRef idx="0"/>
            <a:fillRef idx="0"/>
            <a:effectRef idx="0"/>
            <a:fontRef idx="minor"/>
          </p:style>
        </p:sp>
        <p:sp>
          <p:nvSpPr>
            <p:cNvPr id="26" name="CustomShape 27"/>
            <p:cNvSpPr/>
            <p:nvPr/>
          </p:nvSpPr>
          <p:spPr>
            <a:xfrm>
              <a:off x="340560" y="2402280"/>
              <a:ext cx="6840" cy="1009800"/>
            </a:xfrm>
            <a:custGeom>
              <a:avLst/>
              <a:gdLst/>
              <a:ahLst/>
              <a:rect l="l" t="t" r="r" b="b"/>
              <a:pathLst>
                <a:path w="323" h="38599">
                  <a:moveTo>
                    <a:pt x="157" y="1"/>
                  </a:moveTo>
                  <a:lnTo>
                    <a:pt x="0" y="38599"/>
                  </a:lnTo>
                  <a:lnTo>
                    <a:pt x="322" y="38599"/>
                  </a:lnTo>
                  <a:lnTo>
                    <a:pt x="157" y="1"/>
                  </a:lnTo>
                  <a:close/>
                </a:path>
              </a:pathLst>
            </a:custGeom>
            <a:solidFill>
              <a:srgbClr val="ffd6e1"/>
            </a:solidFill>
            <a:ln>
              <a:noFill/>
            </a:ln>
          </p:spPr>
          <p:style>
            <a:lnRef idx="0"/>
            <a:fillRef idx="0"/>
            <a:effectRef idx="0"/>
            <a:fontRef idx="minor"/>
          </p:style>
        </p:sp>
      </p:grpSp>
      <p:grpSp>
        <p:nvGrpSpPr>
          <p:cNvPr id="27" name="Group 28"/>
          <p:cNvGrpSpPr/>
          <p:nvPr/>
        </p:nvGrpSpPr>
        <p:grpSpPr>
          <a:xfrm>
            <a:off x="982440" y="1695240"/>
            <a:ext cx="197280" cy="2826720"/>
            <a:chOff x="982440" y="1695240"/>
            <a:chExt cx="197280" cy="2826720"/>
          </a:xfrm>
        </p:grpSpPr>
        <p:sp>
          <p:nvSpPr>
            <p:cNvPr id="28" name="CustomShape 29"/>
            <p:cNvSpPr/>
            <p:nvPr/>
          </p:nvSpPr>
          <p:spPr>
            <a:xfrm>
              <a:off x="982440" y="4324680"/>
              <a:ext cx="197280" cy="197280"/>
            </a:xfrm>
            <a:custGeom>
              <a:avLst/>
              <a:gdLst/>
              <a:ahLst/>
              <a:rect l="l" t="t" r="r" b="b"/>
              <a:pathLst>
                <a:path w="7603" h="7603">
                  <a:moveTo>
                    <a:pt x="0" y="1"/>
                  </a:moveTo>
                  <a:lnTo>
                    <a:pt x="0" y="7602"/>
                  </a:lnTo>
                  <a:lnTo>
                    <a:pt x="7602" y="7602"/>
                  </a:lnTo>
                  <a:lnTo>
                    <a:pt x="7602" y="1"/>
                  </a:lnTo>
                  <a:close/>
                </a:path>
              </a:pathLst>
            </a:custGeom>
            <a:solidFill>
              <a:srgbClr val="00cfcc"/>
            </a:solidFill>
            <a:ln>
              <a:noFill/>
            </a:ln>
          </p:spPr>
          <p:style>
            <a:lnRef idx="0"/>
            <a:fillRef idx="0"/>
            <a:effectRef idx="0"/>
            <a:fontRef idx="minor"/>
          </p:style>
        </p:sp>
        <p:sp>
          <p:nvSpPr>
            <p:cNvPr id="29" name="CustomShape 30"/>
            <p:cNvSpPr/>
            <p:nvPr/>
          </p:nvSpPr>
          <p:spPr>
            <a:xfrm>
              <a:off x="1029960" y="3684600"/>
              <a:ext cx="102240" cy="102240"/>
            </a:xfrm>
            <a:custGeom>
              <a:avLst/>
              <a:gdLst/>
              <a:ahLst/>
              <a:rect l="l" t="t" r="r" b="b"/>
              <a:pathLst>
                <a:path w="3972" h="3972">
                  <a:moveTo>
                    <a:pt x="0" y="1"/>
                  </a:moveTo>
                  <a:lnTo>
                    <a:pt x="0" y="3972"/>
                  </a:lnTo>
                  <a:lnTo>
                    <a:pt x="3971" y="3972"/>
                  </a:lnTo>
                  <a:lnTo>
                    <a:pt x="3971" y="1"/>
                  </a:lnTo>
                  <a:close/>
                </a:path>
              </a:pathLst>
            </a:custGeom>
            <a:solidFill>
              <a:srgbClr val="00cfcc"/>
            </a:solidFill>
            <a:ln>
              <a:noFill/>
            </a:ln>
          </p:spPr>
          <p:style>
            <a:lnRef idx="0"/>
            <a:fillRef idx="0"/>
            <a:effectRef idx="0"/>
            <a:fontRef idx="minor"/>
          </p:style>
        </p:sp>
        <p:sp>
          <p:nvSpPr>
            <p:cNvPr id="30" name="CustomShape 31"/>
            <p:cNvSpPr/>
            <p:nvPr/>
          </p:nvSpPr>
          <p:spPr>
            <a:xfrm>
              <a:off x="1077840" y="1695240"/>
              <a:ext cx="6840" cy="1792440"/>
            </a:xfrm>
            <a:custGeom>
              <a:avLst/>
              <a:gdLst/>
              <a:ahLst/>
              <a:rect l="l" t="t" r="r" b="b"/>
              <a:pathLst>
                <a:path w="323" h="68464">
                  <a:moveTo>
                    <a:pt x="157" y="0"/>
                  </a:moveTo>
                  <a:lnTo>
                    <a:pt x="0" y="68464"/>
                  </a:lnTo>
                  <a:lnTo>
                    <a:pt x="322" y="68464"/>
                  </a:lnTo>
                  <a:lnTo>
                    <a:pt x="157" y="0"/>
                  </a:lnTo>
                  <a:close/>
                </a:path>
              </a:pathLst>
            </a:custGeom>
            <a:solidFill>
              <a:srgbClr val="ffd6e1"/>
            </a:solidFill>
            <a:ln>
              <a:noFill/>
            </a:ln>
          </p:spPr>
          <p:style>
            <a:lnRef idx="0"/>
            <a:fillRef idx="0"/>
            <a:effectRef idx="0"/>
            <a:fontRef idx="minor"/>
          </p:style>
        </p:sp>
      </p:grpSp>
      <p:sp>
        <p:nvSpPr>
          <p:cNvPr id="31" name="CustomShape 32"/>
          <p:cNvSpPr/>
          <p:nvPr/>
        </p:nvSpPr>
        <p:spPr>
          <a:xfrm>
            <a:off x="646920" y="21600"/>
            <a:ext cx="6840" cy="1687320"/>
          </a:xfrm>
          <a:custGeom>
            <a:avLst/>
            <a:gdLst/>
            <a:ahLst/>
            <a:rect l="l" t="t" r="r" b="b"/>
            <a:pathLst>
              <a:path w="323" h="64456">
                <a:moveTo>
                  <a:pt x="166" y="0"/>
                </a:moveTo>
                <a:lnTo>
                  <a:pt x="1" y="64456"/>
                </a:lnTo>
                <a:lnTo>
                  <a:pt x="322" y="64456"/>
                </a:lnTo>
                <a:lnTo>
                  <a:pt x="166" y="0"/>
                </a:lnTo>
                <a:close/>
              </a:path>
            </a:pathLst>
          </a:custGeom>
          <a:solidFill>
            <a:srgbClr val="ffd6e1"/>
          </a:solidFill>
          <a:ln>
            <a:noFill/>
          </a:ln>
        </p:spPr>
        <p:style>
          <a:lnRef idx="0"/>
          <a:fillRef idx="0"/>
          <a:effectRef idx="0"/>
          <a:fontRef idx="minor"/>
        </p:style>
      </p:sp>
      <p:grpSp>
        <p:nvGrpSpPr>
          <p:cNvPr id="32" name="Group 33"/>
          <p:cNvGrpSpPr/>
          <p:nvPr/>
        </p:nvGrpSpPr>
        <p:grpSpPr>
          <a:xfrm>
            <a:off x="2038680" y="173880"/>
            <a:ext cx="55800" cy="830160"/>
            <a:chOff x="2038680" y="173880"/>
            <a:chExt cx="55800" cy="830160"/>
          </a:xfrm>
        </p:grpSpPr>
        <p:sp>
          <p:nvSpPr>
            <p:cNvPr id="33" name="CustomShape 34"/>
            <p:cNvSpPr/>
            <p:nvPr/>
          </p:nvSpPr>
          <p:spPr>
            <a:xfrm>
              <a:off x="2038680" y="947880"/>
              <a:ext cx="55800" cy="56160"/>
            </a:xfrm>
            <a:custGeom>
              <a:avLst/>
              <a:gdLst/>
              <a:ahLst/>
              <a:rect l="l" t="t" r="r" b="b"/>
              <a:pathLst>
                <a:path w="2198" h="2207">
                  <a:moveTo>
                    <a:pt x="1" y="0"/>
                  </a:moveTo>
                  <a:lnTo>
                    <a:pt x="2197" y="0"/>
                  </a:lnTo>
                  <a:lnTo>
                    <a:pt x="2197" y="2206"/>
                  </a:lnTo>
                  <a:lnTo>
                    <a:pt x="1" y="2206"/>
                  </a:lnTo>
                  <a:close/>
                </a:path>
              </a:pathLst>
            </a:custGeom>
            <a:noFill/>
            <a:ln w="2880">
              <a:solidFill>
                <a:srgbClr val="00cfcc"/>
              </a:solidFill>
              <a:miter/>
            </a:ln>
          </p:spPr>
          <p:style>
            <a:lnRef idx="0"/>
            <a:fillRef idx="0"/>
            <a:effectRef idx="0"/>
            <a:fontRef idx="minor"/>
          </p:style>
        </p:sp>
        <p:sp>
          <p:nvSpPr>
            <p:cNvPr id="34" name="CustomShape 35"/>
            <p:cNvSpPr/>
            <p:nvPr/>
          </p:nvSpPr>
          <p:spPr>
            <a:xfrm>
              <a:off x="2063160" y="173880"/>
              <a:ext cx="6480" cy="690120"/>
            </a:xfrm>
            <a:custGeom>
              <a:avLst/>
              <a:gdLst/>
              <a:ahLst/>
              <a:rect l="l" t="t" r="r" b="b"/>
              <a:pathLst>
                <a:path w="322" h="26410">
                  <a:moveTo>
                    <a:pt x="166" y="1"/>
                  </a:moveTo>
                  <a:lnTo>
                    <a:pt x="0" y="26410"/>
                  </a:lnTo>
                  <a:lnTo>
                    <a:pt x="322" y="26410"/>
                  </a:lnTo>
                  <a:lnTo>
                    <a:pt x="166" y="1"/>
                  </a:lnTo>
                  <a:close/>
                </a:path>
              </a:pathLst>
            </a:custGeom>
            <a:solidFill>
              <a:srgbClr val="ffd6e1"/>
            </a:solidFill>
            <a:ln>
              <a:noFill/>
            </a:ln>
          </p:spPr>
          <p:style>
            <a:lnRef idx="0"/>
            <a:fillRef idx="0"/>
            <a:effectRef idx="0"/>
            <a:fontRef idx="minor"/>
          </p:style>
        </p:sp>
      </p:grpSp>
      <p:grpSp>
        <p:nvGrpSpPr>
          <p:cNvPr id="35" name="Group 36"/>
          <p:cNvGrpSpPr/>
          <p:nvPr/>
        </p:nvGrpSpPr>
        <p:grpSpPr>
          <a:xfrm>
            <a:off x="8008200" y="2108880"/>
            <a:ext cx="197280" cy="2138040"/>
            <a:chOff x="8008200" y="2108880"/>
            <a:chExt cx="197280" cy="2138040"/>
          </a:xfrm>
        </p:grpSpPr>
        <p:sp>
          <p:nvSpPr>
            <p:cNvPr id="36" name="CustomShape 37"/>
            <p:cNvSpPr/>
            <p:nvPr/>
          </p:nvSpPr>
          <p:spPr>
            <a:xfrm>
              <a:off x="8008200" y="4049640"/>
              <a:ext cx="197280" cy="197280"/>
            </a:xfrm>
            <a:custGeom>
              <a:avLst/>
              <a:gdLst/>
              <a:ahLst/>
              <a:rect l="l" t="t" r="r" b="b"/>
              <a:pathLst>
                <a:path w="7594" h="7593">
                  <a:moveTo>
                    <a:pt x="1" y="0"/>
                  </a:moveTo>
                  <a:lnTo>
                    <a:pt x="1" y="7593"/>
                  </a:lnTo>
                  <a:lnTo>
                    <a:pt x="7593" y="7593"/>
                  </a:lnTo>
                  <a:lnTo>
                    <a:pt x="7593" y="0"/>
                  </a:lnTo>
                  <a:close/>
                </a:path>
              </a:pathLst>
            </a:custGeom>
            <a:solidFill>
              <a:srgbClr val="00cfcc"/>
            </a:solidFill>
            <a:ln>
              <a:noFill/>
            </a:ln>
          </p:spPr>
          <p:style>
            <a:lnRef idx="0"/>
            <a:fillRef idx="0"/>
            <a:effectRef idx="0"/>
            <a:fontRef idx="minor"/>
          </p:style>
        </p:sp>
        <p:sp>
          <p:nvSpPr>
            <p:cNvPr id="37" name="CustomShape 38"/>
            <p:cNvSpPr/>
            <p:nvPr/>
          </p:nvSpPr>
          <p:spPr>
            <a:xfrm>
              <a:off x="8103240" y="2108880"/>
              <a:ext cx="6840" cy="1792080"/>
            </a:xfrm>
            <a:custGeom>
              <a:avLst/>
              <a:gdLst/>
              <a:ahLst/>
              <a:rect l="l" t="t" r="r" b="b"/>
              <a:pathLst>
                <a:path w="323" h="68455">
                  <a:moveTo>
                    <a:pt x="166" y="1"/>
                  </a:moveTo>
                  <a:lnTo>
                    <a:pt x="0" y="68455"/>
                  </a:lnTo>
                  <a:lnTo>
                    <a:pt x="322" y="68455"/>
                  </a:lnTo>
                  <a:lnTo>
                    <a:pt x="166" y="1"/>
                  </a:lnTo>
                  <a:close/>
                </a:path>
              </a:pathLst>
            </a:custGeom>
            <a:solidFill>
              <a:srgbClr val="ffd6e1"/>
            </a:solidFill>
            <a:ln>
              <a:noFill/>
            </a:ln>
          </p:spPr>
          <p:style>
            <a:lnRef idx="0"/>
            <a:fillRef idx="0"/>
            <a:effectRef idx="0"/>
            <a:fontRef idx="minor"/>
          </p:style>
        </p:sp>
      </p:grpSp>
      <p:sp>
        <p:nvSpPr>
          <p:cNvPr id="38" name="CustomShape 39"/>
          <p:cNvSpPr/>
          <p:nvPr/>
        </p:nvSpPr>
        <p:spPr>
          <a:xfrm>
            <a:off x="2702160" y="1158480"/>
            <a:ext cx="119520" cy="119520"/>
          </a:xfrm>
          <a:custGeom>
            <a:avLst/>
            <a:gdLst/>
            <a:ahLst/>
            <a:rect l="l" t="t" r="r" b="b"/>
            <a:pathLst>
              <a:path w="4625" h="4634">
                <a:moveTo>
                  <a:pt x="1" y="0"/>
                </a:moveTo>
                <a:lnTo>
                  <a:pt x="1" y="4633"/>
                </a:lnTo>
                <a:lnTo>
                  <a:pt x="4625" y="4633"/>
                </a:lnTo>
                <a:lnTo>
                  <a:pt x="4625" y="0"/>
                </a:lnTo>
                <a:close/>
              </a:path>
            </a:pathLst>
          </a:custGeom>
          <a:solidFill>
            <a:srgbClr val="e898ac"/>
          </a:solidFill>
          <a:ln>
            <a:noFill/>
          </a:ln>
        </p:spPr>
        <p:style>
          <a:lnRef idx="0"/>
          <a:fillRef idx="0"/>
          <a:effectRef idx="0"/>
          <a:fontRef idx="minor"/>
        </p:style>
      </p:sp>
      <p:grpSp>
        <p:nvGrpSpPr>
          <p:cNvPr id="39" name="Group 40"/>
          <p:cNvGrpSpPr/>
          <p:nvPr/>
        </p:nvGrpSpPr>
        <p:grpSpPr>
          <a:xfrm>
            <a:off x="4095000" y="-859680"/>
            <a:ext cx="197280" cy="2138040"/>
            <a:chOff x="4095000" y="-859680"/>
            <a:chExt cx="197280" cy="2138040"/>
          </a:xfrm>
        </p:grpSpPr>
        <p:sp>
          <p:nvSpPr>
            <p:cNvPr id="40" name="CustomShape 41"/>
            <p:cNvSpPr/>
            <p:nvPr/>
          </p:nvSpPr>
          <p:spPr>
            <a:xfrm>
              <a:off x="4095000" y="1081080"/>
              <a:ext cx="197280" cy="197280"/>
            </a:xfrm>
            <a:custGeom>
              <a:avLst/>
              <a:gdLst/>
              <a:ahLst/>
              <a:rect l="l" t="t" r="r" b="b"/>
              <a:pathLst>
                <a:path w="7594" h="7593">
                  <a:moveTo>
                    <a:pt x="1" y="0"/>
                  </a:moveTo>
                  <a:lnTo>
                    <a:pt x="1" y="7593"/>
                  </a:lnTo>
                  <a:lnTo>
                    <a:pt x="7593" y="7593"/>
                  </a:lnTo>
                  <a:lnTo>
                    <a:pt x="7593" y="0"/>
                  </a:lnTo>
                  <a:close/>
                </a:path>
              </a:pathLst>
            </a:custGeom>
            <a:solidFill>
              <a:srgbClr val="00cfcc"/>
            </a:solidFill>
            <a:ln>
              <a:noFill/>
            </a:ln>
          </p:spPr>
          <p:style>
            <a:lnRef idx="0"/>
            <a:fillRef idx="0"/>
            <a:effectRef idx="0"/>
            <a:fontRef idx="minor"/>
          </p:style>
        </p:sp>
        <p:sp>
          <p:nvSpPr>
            <p:cNvPr id="41" name="CustomShape 42"/>
            <p:cNvSpPr/>
            <p:nvPr/>
          </p:nvSpPr>
          <p:spPr>
            <a:xfrm>
              <a:off x="4190400" y="-859680"/>
              <a:ext cx="6840" cy="1792080"/>
            </a:xfrm>
            <a:custGeom>
              <a:avLst/>
              <a:gdLst/>
              <a:ahLst/>
              <a:rect l="l" t="t" r="r" b="b"/>
              <a:pathLst>
                <a:path w="323" h="68455">
                  <a:moveTo>
                    <a:pt x="166" y="1"/>
                  </a:moveTo>
                  <a:lnTo>
                    <a:pt x="0" y="68455"/>
                  </a:lnTo>
                  <a:lnTo>
                    <a:pt x="322" y="68455"/>
                  </a:lnTo>
                  <a:lnTo>
                    <a:pt x="166" y="1"/>
                  </a:lnTo>
                  <a:close/>
                </a:path>
              </a:pathLst>
            </a:custGeom>
            <a:solidFill>
              <a:srgbClr val="ffd6e1"/>
            </a:solidFill>
            <a:ln>
              <a:noFill/>
            </a:ln>
          </p:spPr>
          <p:style>
            <a:lnRef idx="0"/>
            <a:fillRef idx="0"/>
            <a:effectRef idx="0"/>
            <a:fontRef idx="minor"/>
          </p:style>
        </p:sp>
      </p:grpSp>
      <p:grpSp>
        <p:nvGrpSpPr>
          <p:cNvPr id="42" name="Group 43"/>
          <p:cNvGrpSpPr/>
          <p:nvPr/>
        </p:nvGrpSpPr>
        <p:grpSpPr>
          <a:xfrm>
            <a:off x="6333120" y="3704760"/>
            <a:ext cx="131400" cy="1950840"/>
            <a:chOff x="6333120" y="3704760"/>
            <a:chExt cx="131400" cy="1950840"/>
          </a:xfrm>
        </p:grpSpPr>
        <p:sp>
          <p:nvSpPr>
            <p:cNvPr id="43" name="CustomShape 44"/>
            <p:cNvSpPr/>
            <p:nvPr/>
          </p:nvSpPr>
          <p:spPr>
            <a:xfrm>
              <a:off x="6333120" y="5524200"/>
              <a:ext cx="131400" cy="131400"/>
            </a:xfrm>
            <a:custGeom>
              <a:avLst/>
              <a:gdLst/>
              <a:ahLst/>
              <a:rect l="l" t="t" r="r" b="b"/>
              <a:pathLst>
                <a:path w="5085" h="5085">
                  <a:moveTo>
                    <a:pt x="1" y="1"/>
                  </a:moveTo>
                  <a:lnTo>
                    <a:pt x="5084" y="1"/>
                  </a:lnTo>
                  <a:lnTo>
                    <a:pt x="5084" y="5084"/>
                  </a:lnTo>
                  <a:lnTo>
                    <a:pt x="1" y="5084"/>
                  </a:lnTo>
                  <a:close/>
                </a:path>
              </a:pathLst>
            </a:custGeom>
            <a:noFill/>
            <a:ln w="3960">
              <a:solidFill>
                <a:srgbClr val="ff9973"/>
              </a:solidFill>
              <a:miter/>
            </a:ln>
          </p:spPr>
          <p:style>
            <a:lnRef idx="0"/>
            <a:fillRef idx="0"/>
            <a:effectRef idx="0"/>
            <a:fontRef idx="minor"/>
          </p:style>
        </p:sp>
        <p:sp>
          <p:nvSpPr>
            <p:cNvPr id="44" name="CustomShape 45"/>
            <p:cNvSpPr/>
            <p:nvPr/>
          </p:nvSpPr>
          <p:spPr>
            <a:xfrm>
              <a:off x="6395760" y="3704760"/>
              <a:ext cx="6840" cy="1693440"/>
            </a:xfrm>
            <a:custGeom>
              <a:avLst/>
              <a:gdLst/>
              <a:ahLst/>
              <a:rect l="l" t="t" r="r" b="b"/>
              <a:pathLst>
                <a:path w="323" h="64696">
                  <a:moveTo>
                    <a:pt x="157" y="0"/>
                  </a:moveTo>
                  <a:lnTo>
                    <a:pt x="1" y="64695"/>
                  </a:lnTo>
                  <a:lnTo>
                    <a:pt x="322" y="64695"/>
                  </a:lnTo>
                  <a:lnTo>
                    <a:pt x="157" y="0"/>
                  </a:lnTo>
                  <a:close/>
                </a:path>
              </a:pathLst>
            </a:custGeom>
            <a:solidFill>
              <a:srgbClr val="ffd6e1"/>
            </a:solidFill>
            <a:ln>
              <a:noFill/>
            </a:ln>
          </p:spPr>
          <p:style>
            <a:lnRef idx="0"/>
            <a:fillRef idx="0"/>
            <a:effectRef idx="0"/>
            <a:fontRef idx="minor"/>
          </p:style>
        </p:sp>
      </p:grpSp>
      <p:grpSp>
        <p:nvGrpSpPr>
          <p:cNvPr id="45" name="Group 46"/>
          <p:cNvGrpSpPr/>
          <p:nvPr/>
        </p:nvGrpSpPr>
        <p:grpSpPr>
          <a:xfrm>
            <a:off x="2702160" y="3612600"/>
            <a:ext cx="119520" cy="758880"/>
            <a:chOff x="2702160" y="3612600"/>
            <a:chExt cx="119520" cy="758880"/>
          </a:xfrm>
        </p:grpSpPr>
        <p:sp>
          <p:nvSpPr>
            <p:cNvPr id="46" name="CustomShape 47"/>
            <p:cNvSpPr/>
            <p:nvPr/>
          </p:nvSpPr>
          <p:spPr>
            <a:xfrm>
              <a:off x="2702160" y="4251960"/>
              <a:ext cx="119520" cy="119520"/>
            </a:xfrm>
            <a:custGeom>
              <a:avLst/>
              <a:gdLst/>
              <a:ahLst/>
              <a:rect l="l" t="t" r="r" b="b"/>
              <a:pathLst>
                <a:path w="4624" h="4625">
                  <a:moveTo>
                    <a:pt x="0" y="1"/>
                  </a:moveTo>
                  <a:lnTo>
                    <a:pt x="0" y="4624"/>
                  </a:lnTo>
                  <a:lnTo>
                    <a:pt x="4624" y="4624"/>
                  </a:lnTo>
                  <a:lnTo>
                    <a:pt x="4624" y="1"/>
                  </a:lnTo>
                  <a:close/>
                </a:path>
              </a:pathLst>
            </a:custGeom>
            <a:solidFill>
              <a:srgbClr val="e898ac"/>
            </a:solidFill>
            <a:ln>
              <a:noFill/>
            </a:ln>
          </p:spPr>
          <p:style>
            <a:lnRef idx="0"/>
            <a:fillRef idx="0"/>
            <a:effectRef idx="0"/>
            <a:fontRef idx="minor"/>
          </p:style>
        </p:sp>
        <p:sp>
          <p:nvSpPr>
            <p:cNvPr id="47" name="CustomShape 48"/>
            <p:cNvSpPr/>
            <p:nvPr/>
          </p:nvSpPr>
          <p:spPr>
            <a:xfrm>
              <a:off x="2765880" y="3612600"/>
              <a:ext cx="6840" cy="552600"/>
            </a:xfrm>
            <a:custGeom>
              <a:avLst/>
              <a:gdLst/>
              <a:ahLst/>
              <a:rect l="l" t="t" r="r" b="b"/>
              <a:pathLst>
                <a:path w="323" h="21152">
                  <a:moveTo>
                    <a:pt x="166" y="1"/>
                  </a:moveTo>
                  <a:lnTo>
                    <a:pt x="0" y="21152"/>
                  </a:lnTo>
                  <a:lnTo>
                    <a:pt x="322" y="21152"/>
                  </a:lnTo>
                  <a:lnTo>
                    <a:pt x="166" y="1"/>
                  </a:lnTo>
                  <a:close/>
                </a:path>
              </a:pathLst>
            </a:custGeom>
            <a:solidFill>
              <a:srgbClr val="ffd6e1"/>
            </a:solidFill>
            <a:ln>
              <a:noFill/>
            </a:ln>
          </p:spPr>
          <p:style>
            <a:lnRef idx="0"/>
            <a:fillRef idx="0"/>
            <a:effectRef idx="0"/>
            <a:fontRef idx="minor"/>
          </p:style>
        </p:sp>
      </p:grpSp>
      <p:sp>
        <p:nvSpPr>
          <p:cNvPr id="48" name="CustomShape 49"/>
          <p:cNvSpPr/>
          <p:nvPr/>
        </p:nvSpPr>
        <p:spPr>
          <a:xfrm>
            <a:off x="5539680" y="4516560"/>
            <a:ext cx="102240" cy="102600"/>
          </a:xfrm>
          <a:custGeom>
            <a:avLst/>
            <a:gdLst/>
            <a:ahLst/>
            <a:rect l="l" t="t" r="r" b="b"/>
            <a:pathLst>
              <a:path w="3972" h="3981">
                <a:moveTo>
                  <a:pt x="0" y="1"/>
                </a:moveTo>
                <a:lnTo>
                  <a:pt x="0" y="3981"/>
                </a:lnTo>
                <a:lnTo>
                  <a:pt x="3972" y="3981"/>
                </a:lnTo>
                <a:lnTo>
                  <a:pt x="3972" y="1"/>
                </a:lnTo>
                <a:close/>
              </a:path>
            </a:pathLst>
          </a:custGeom>
          <a:solidFill>
            <a:srgbClr val="00cfcc"/>
          </a:solidFill>
          <a:ln>
            <a:noFill/>
          </a:ln>
        </p:spPr>
        <p:style>
          <a:lnRef idx="0"/>
          <a:fillRef idx="0"/>
          <a:effectRef idx="0"/>
          <a:fontRef idx="minor"/>
        </p:style>
      </p:sp>
      <p:sp>
        <p:nvSpPr>
          <p:cNvPr id="49" name="CustomShape 50"/>
          <p:cNvSpPr/>
          <p:nvPr/>
        </p:nvSpPr>
        <p:spPr>
          <a:xfrm>
            <a:off x="6994080" y="3378960"/>
            <a:ext cx="78840" cy="78840"/>
          </a:xfrm>
          <a:custGeom>
            <a:avLst/>
            <a:gdLst/>
            <a:ahLst/>
            <a:rect l="l" t="t" r="r" b="b"/>
            <a:pathLst>
              <a:path w="3071" h="3071">
                <a:moveTo>
                  <a:pt x="1" y="1"/>
                </a:moveTo>
                <a:lnTo>
                  <a:pt x="1" y="3071"/>
                </a:lnTo>
                <a:lnTo>
                  <a:pt x="3071" y="3071"/>
                </a:lnTo>
                <a:lnTo>
                  <a:pt x="3071" y="1"/>
                </a:lnTo>
                <a:close/>
              </a:path>
            </a:pathLst>
          </a:custGeom>
          <a:solidFill>
            <a:srgbClr val="ff9973"/>
          </a:solidFill>
          <a:ln>
            <a:noFill/>
          </a:ln>
        </p:spPr>
        <p:style>
          <a:lnRef idx="0"/>
          <a:fillRef idx="0"/>
          <a:effectRef idx="0"/>
          <a:fontRef idx="minor"/>
        </p:style>
      </p:sp>
      <p:sp>
        <p:nvSpPr>
          <p:cNvPr id="50" name="PlaceHolder 5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5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45"/>
        </a:solidFill>
      </p:bgPr>
    </p:bg>
    <p:spTree>
      <p:nvGrpSpPr>
        <p:cNvPr id="1" name=""/>
        <p:cNvGrpSpPr/>
        <p:nvPr/>
      </p:nvGrpSpPr>
      <p:grpSpPr>
        <a:xfrm>
          <a:off x="0" y="0"/>
          <a:ext cx="0" cy="0"/>
          <a:chOff x="0" y="0"/>
          <a:chExt cx="0" cy="0"/>
        </a:xfrm>
      </p:grpSpPr>
      <p:sp>
        <p:nvSpPr>
          <p:cNvPr id="88" name="CustomShape 1"/>
          <p:cNvSpPr/>
          <p:nvPr/>
        </p:nvSpPr>
        <p:spPr>
          <a:xfrm>
            <a:off x="1060560" y="1158480"/>
            <a:ext cx="119520" cy="119520"/>
          </a:xfrm>
          <a:custGeom>
            <a:avLst/>
            <a:gdLst/>
            <a:ahLst/>
            <a:rect l="l" t="t" r="r" b="b"/>
            <a:pathLst>
              <a:path w="4625" h="4634">
                <a:moveTo>
                  <a:pt x="1" y="0"/>
                </a:moveTo>
                <a:lnTo>
                  <a:pt x="1" y="4633"/>
                </a:lnTo>
                <a:lnTo>
                  <a:pt x="4625" y="4633"/>
                </a:lnTo>
                <a:lnTo>
                  <a:pt x="4625" y="0"/>
                </a:lnTo>
                <a:close/>
              </a:path>
            </a:pathLst>
          </a:custGeom>
          <a:solidFill>
            <a:srgbClr val="e898ac"/>
          </a:solidFill>
          <a:ln>
            <a:noFill/>
          </a:ln>
        </p:spPr>
        <p:style>
          <a:lnRef idx="0"/>
          <a:fillRef idx="0"/>
          <a:effectRef idx="0"/>
          <a:fontRef idx="minor"/>
        </p:style>
      </p:sp>
      <p:sp>
        <p:nvSpPr>
          <p:cNvPr id="89" name="CustomShape 2"/>
          <p:cNvSpPr/>
          <p:nvPr/>
        </p:nvSpPr>
        <p:spPr>
          <a:xfrm>
            <a:off x="7799760" y="916200"/>
            <a:ext cx="119520" cy="119520"/>
          </a:xfrm>
          <a:custGeom>
            <a:avLst/>
            <a:gdLst/>
            <a:ahLst/>
            <a:rect l="l" t="t" r="r" b="b"/>
            <a:pathLst>
              <a:path w="4634" h="4634">
                <a:moveTo>
                  <a:pt x="0" y="1"/>
                </a:moveTo>
                <a:lnTo>
                  <a:pt x="0" y="4634"/>
                </a:lnTo>
                <a:lnTo>
                  <a:pt x="4633" y="4634"/>
                </a:lnTo>
                <a:lnTo>
                  <a:pt x="4633" y="1"/>
                </a:lnTo>
                <a:close/>
              </a:path>
            </a:pathLst>
          </a:custGeom>
          <a:solidFill>
            <a:srgbClr val="e898ac"/>
          </a:solidFill>
          <a:ln>
            <a:noFill/>
          </a:ln>
        </p:spPr>
        <p:style>
          <a:lnRef idx="0"/>
          <a:fillRef idx="0"/>
          <a:effectRef idx="0"/>
          <a:fontRef idx="minor"/>
        </p:style>
      </p:sp>
      <p:sp>
        <p:nvSpPr>
          <p:cNvPr id="90" name="CustomShape 3"/>
          <p:cNvSpPr/>
          <p:nvPr/>
        </p:nvSpPr>
        <p:spPr>
          <a:xfrm>
            <a:off x="5257800" y="2452320"/>
            <a:ext cx="55800" cy="55800"/>
          </a:xfrm>
          <a:custGeom>
            <a:avLst/>
            <a:gdLst/>
            <a:ahLst/>
            <a:rect l="l" t="t" r="r" b="b"/>
            <a:pathLst>
              <a:path w="2198" h="2198">
                <a:moveTo>
                  <a:pt x="1" y="1"/>
                </a:moveTo>
                <a:lnTo>
                  <a:pt x="2198" y="1"/>
                </a:lnTo>
                <a:lnTo>
                  <a:pt x="2198" y="2198"/>
                </a:lnTo>
                <a:lnTo>
                  <a:pt x="1" y="2198"/>
                </a:lnTo>
                <a:close/>
              </a:path>
            </a:pathLst>
          </a:custGeom>
          <a:noFill/>
          <a:ln w="1440">
            <a:solidFill>
              <a:srgbClr val="e898ac"/>
            </a:solidFill>
            <a:miter/>
          </a:ln>
        </p:spPr>
        <p:style>
          <a:lnRef idx="0"/>
          <a:fillRef idx="0"/>
          <a:effectRef idx="0"/>
          <a:fontRef idx="minor"/>
        </p:style>
      </p:sp>
      <p:sp>
        <p:nvSpPr>
          <p:cNvPr id="91" name="CustomShape 4"/>
          <p:cNvSpPr/>
          <p:nvPr/>
        </p:nvSpPr>
        <p:spPr>
          <a:xfrm>
            <a:off x="8710200" y="4821480"/>
            <a:ext cx="96120" cy="96480"/>
          </a:xfrm>
          <a:custGeom>
            <a:avLst/>
            <a:gdLst/>
            <a:ahLst/>
            <a:rect l="l" t="t" r="r" b="b"/>
            <a:pathLst>
              <a:path w="3742" h="3751">
                <a:moveTo>
                  <a:pt x="1" y="0"/>
                </a:moveTo>
                <a:lnTo>
                  <a:pt x="3742" y="0"/>
                </a:lnTo>
                <a:lnTo>
                  <a:pt x="3742" y="3750"/>
                </a:lnTo>
                <a:lnTo>
                  <a:pt x="1" y="3750"/>
                </a:lnTo>
                <a:close/>
              </a:path>
            </a:pathLst>
          </a:custGeom>
          <a:noFill/>
          <a:ln w="2880">
            <a:solidFill>
              <a:srgbClr val="e898ac"/>
            </a:solidFill>
            <a:miter/>
          </a:ln>
        </p:spPr>
        <p:style>
          <a:lnRef idx="0"/>
          <a:fillRef idx="0"/>
          <a:effectRef idx="0"/>
          <a:fontRef idx="minor"/>
        </p:style>
      </p:sp>
      <p:sp>
        <p:nvSpPr>
          <p:cNvPr id="92" name="CustomShape 5"/>
          <p:cNvSpPr/>
          <p:nvPr/>
        </p:nvSpPr>
        <p:spPr>
          <a:xfrm>
            <a:off x="275760" y="1557000"/>
            <a:ext cx="56160" cy="55800"/>
          </a:xfrm>
          <a:custGeom>
            <a:avLst/>
            <a:gdLst/>
            <a:ahLst/>
            <a:rect l="l" t="t" r="r" b="b"/>
            <a:pathLst>
              <a:path w="2207" h="2198">
                <a:moveTo>
                  <a:pt x="0" y="0"/>
                </a:moveTo>
                <a:lnTo>
                  <a:pt x="2207" y="0"/>
                </a:lnTo>
                <a:lnTo>
                  <a:pt x="2207" y="2197"/>
                </a:lnTo>
                <a:lnTo>
                  <a:pt x="0" y="2197"/>
                </a:lnTo>
                <a:close/>
              </a:path>
            </a:pathLst>
          </a:custGeom>
          <a:noFill/>
          <a:ln w="2880">
            <a:solidFill>
              <a:srgbClr val="00cfcc"/>
            </a:solidFill>
            <a:miter/>
          </a:ln>
        </p:spPr>
        <p:style>
          <a:lnRef idx="0"/>
          <a:fillRef idx="0"/>
          <a:effectRef idx="0"/>
          <a:fontRef idx="minor"/>
        </p:style>
      </p:sp>
      <p:sp>
        <p:nvSpPr>
          <p:cNvPr id="93" name="CustomShape 6"/>
          <p:cNvSpPr/>
          <p:nvPr/>
        </p:nvSpPr>
        <p:spPr>
          <a:xfrm>
            <a:off x="8263800" y="2953800"/>
            <a:ext cx="102240" cy="102600"/>
          </a:xfrm>
          <a:custGeom>
            <a:avLst/>
            <a:gdLst/>
            <a:ahLst/>
            <a:rect l="l" t="t" r="r" b="b"/>
            <a:pathLst>
              <a:path w="3972" h="3981">
                <a:moveTo>
                  <a:pt x="0" y="1"/>
                </a:moveTo>
                <a:lnTo>
                  <a:pt x="0" y="3981"/>
                </a:lnTo>
                <a:lnTo>
                  <a:pt x="3972" y="3981"/>
                </a:lnTo>
                <a:lnTo>
                  <a:pt x="3972" y="1"/>
                </a:lnTo>
                <a:close/>
              </a:path>
            </a:pathLst>
          </a:custGeom>
          <a:solidFill>
            <a:srgbClr val="00cfcc"/>
          </a:solidFill>
          <a:ln>
            <a:noFill/>
          </a:ln>
        </p:spPr>
        <p:style>
          <a:lnRef idx="0"/>
          <a:fillRef idx="0"/>
          <a:effectRef idx="0"/>
          <a:fontRef idx="minor"/>
        </p:style>
      </p:sp>
      <p:grpSp>
        <p:nvGrpSpPr>
          <p:cNvPr id="94" name="Group 7"/>
          <p:cNvGrpSpPr/>
          <p:nvPr/>
        </p:nvGrpSpPr>
        <p:grpSpPr>
          <a:xfrm>
            <a:off x="8263800" y="-434520"/>
            <a:ext cx="187200" cy="1180080"/>
            <a:chOff x="8263800" y="-434520"/>
            <a:chExt cx="187200" cy="1180080"/>
          </a:xfrm>
        </p:grpSpPr>
        <p:sp>
          <p:nvSpPr>
            <p:cNvPr id="95" name="CustomShape 8"/>
            <p:cNvSpPr/>
            <p:nvPr/>
          </p:nvSpPr>
          <p:spPr>
            <a:xfrm>
              <a:off x="8263800" y="558720"/>
              <a:ext cx="187200" cy="186840"/>
            </a:xfrm>
            <a:custGeom>
              <a:avLst/>
              <a:gdLst/>
              <a:ahLst/>
              <a:rect l="l" t="t" r="r" b="b"/>
              <a:pathLst>
                <a:path w="7208" h="7198">
                  <a:moveTo>
                    <a:pt x="1" y="0"/>
                  </a:moveTo>
                  <a:lnTo>
                    <a:pt x="7208" y="0"/>
                  </a:lnTo>
                  <a:lnTo>
                    <a:pt x="7208" y="7198"/>
                  </a:lnTo>
                  <a:lnTo>
                    <a:pt x="1" y="7198"/>
                  </a:lnTo>
                  <a:close/>
                </a:path>
              </a:pathLst>
            </a:custGeom>
            <a:noFill/>
            <a:ln w="5760">
              <a:solidFill>
                <a:srgbClr val="ff9973"/>
              </a:solidFill>
              <a:miter/>
            </a:ln>
          </p:spPr>
          <p:style>
            <a:lnRef idx="0"/>
            <a:fillRef idx="0"/>
            <a:effectRef idx="0"/>
            <a:fontRef idx="minor"/>
          </p:style>
        </p:sp>
        <p:sp>
          <p:nvSpPr>
            <p:cNvPr id="96" name="CustomShape 9"/>
            <p:cNvSpPr/>
            <p:nvPr/>
          </p:nvSpPr>
          <p:spPr>
            <a:xfrm>
              <a:off x="8291520" y="42840"/>
              <a:ext cx="131400" cy="131400"/>
            </a:xfrm>
            <a:custGeom>
              <a:avLst/>
              <a:gdLst/>
              <a:ahLst/>
              <a:rect l="l" t="t" r="r" b="b"/>
              <a:pathLst>
                <a:path w="5084" h="5085">
                  <a:moveTo>
                    <a:pt x="0" y="1"/>
                  </a:moveTo>
                  <a:lnTo>
                    <a:pt x="5083" y="1"/>
                  </a:lnTo>
                  <a:lnTo>
                    <a:pt x="5083" y="5084"/>
                  </a:lnTo>
                  <a:lnTo>
                    <a:pt x="0" y="5084"/>
                  </a:lnTo>
                  <a:close/>
                </a:path>
              </a:pathLst>
            </a:custGeom>
            <a:noFill/>
            <a:ln w="3960">
              <a:solidFill>
                <a:srgbClr val="ff9973"/>
              </a:solidFill>
              <a:miter/>
            </a:ln>
          </p:spPr>
          <p:style>
            <a:lnRef idx="0"/>
            <a:fillRef idx="0"/>
            <a:effectRef idx="0"/>
            <a:fontRef idx="minor"/>
          </p:style>
        </p:sp>
        <p:sp>
          <p:nvSpPr>
            <p:cNvPr id="97" name="CustomShape 10"/>
            <p:cNvSpPr/>
            <p:nvPr/>
          </p:nvSpPr>
          <p:spPr>
            <a:xfrm>
              <a:off x="8317800" y="-434520"/>
              <a:ext cx="78840" cy="78840"/>
            </a:xfrm>
            <a:custGeom>
              <a:avLst/>
              <a:gdLst/>
              <a:ahLst/>
              <a:rect l="l" t="t" r="r" b="b"/>
              <a:pathLst>
                <a:path w="3071" h="3080">
                  <a:moveTo>
                    <a:pt x="0" y="0"/>
                  </a:moveTo>
                  <a:lnTo>
                    <a:pt x="3070" y="0"/>
                  </a:lnTo>
                  <a:lnTo>
                    <a:pt x="3070" y="3080"/>
                  </a:lnTo>
                  <a:lnTo>
                    <a:pt x="0" y="3080"/>
                  </a:lnTo>
                  <a:close/>
                </a:path>
              </a:pathLst>
            </a:custGeom>
            <a:noFill/>
            <a:ln w="2520">
              <a:solidFill>
                <a:srgbClr val="ff9973"/>
              </a:solidFill>
              <a:miter/>
            </a:ln>
          </p:spPr>
          <p:style>
            <a:lnRef idx="0"/>
            <a:fillRef idx="0"/>
            <a:effectRef idx="0"/>
            <a:fontRef idx="minor"/>
          </p:style>
        </p:sp>
      </p:grpSp>
      <p:sp>
        <p:nvSpPr>
          <p:cNvPr id="98" name="CustomShape 11"/>
          <p:cNvSpPr/>
          <p:nvPr/>
        </p:nvSpPr>
        <p:spPr>
          <a:xfrm>
            <a:off x="8485920" y="1614600"/>
            <a:ext cx="78840" cy="78840"/>
          </a:xfrm>
          <a:custGeom>
            <a:avLst/>
            <a:gdLst/>
            <a:ahLst/>
            <a:rect l="l" t="t" r="r" b="b"/>
            <a:pathLst>
              <a:path w="3072" h="3071">
                <a:moveTo>
                  <a:pt x="1" y="0"/>
                </a:moveTo>
                <a:lnTo>
                  <a:pt x="1" y="3070"/>
                </a:lnTo>
                <a:lnTo>
                  <a:pt x="3071" y="3070"/>
                </a:lnTo>
                <a:lnTo>
                  <a:pt x="3071" y="0"/>
                </a:lnTo>
                <a:close/>
              </a:path>
            </a:pathLst>
          </a:custGeom>
          <a:solidFill>
            <a:srgbClr val="ff9973"/>
          </a:solidFill>
          <a:ln>
            <a:noFill/>
          </a:ln>
        </p:spPr>
        <p:style>
          <a:lnRef idx="0"/>
          <a:fillRef idx="0"/>
          <a:effectRef idx="0"/>
          <a:fontRef idx="minor"/>
        </p:style>
      </p:sp>
      <p:grpSp>
        <p:nvGrpSpPr>
          <p:cNvPr id="99" name="Group 12"/>
          <p:cNvGrpSpPr/>
          <p:nvPr/>
        </p:nvGrpSpPr>
        <p:grpSpPr>
          <a:xfrm>
            <a:off x="3090600" y="-533520"/>
            <a:ext cx="96120" cy="1145520"/>
            <a:chOff x="3090600" y="-533520"/>
            <a:chExt cx="96120" cy="1145520"/>
          </a:xfrm>
        </p:grpSpPr>
        <p:sp>
          <p:nvSpPr>
            <p:cNvPr id="100" name="CustomShape 13"/>
            <p:cNvSpPr/>
            <p:nvPr/>
          </p:nvSpPr>
          <p:spPr>
            <a:xfrm>
              <a:off x="3090600" y="515520"/>
              <a:ext cx="96120" cy="96480"/>
            </a:xfrm>
            <a:custGeom>
              <a:avLst/>
              <a:gdLst/>
              <a:ahLst/>
              <a:rect l="l" t="t" r="r" b="b"/>
              <a:pathLst>
                <a:path w="3742" h="3752">
                  <a:moveTo>
                    <a:pt x="0" y="1"/>
                  </a:moveTo>
                  <a:lnTo>
                    <a:pt x="3741" y="1"/>
                  </a:lnTo>
                  <a:lnTo>
                    <a:pt x="3741" y="3751"/>
                  </a:lnTo>
                  <a:lnTo>
                    <a:pt x="0" y="3751"/>
                  </a:lnTo>
                  <a:close/>
                </a:path>
              </a:pathLst>
            </a:custGeom>
            <a:noFill/>
            <a:ln w="2880">
              <a:solidFill>
                <a:srgbClr val="e898ac"/>
              </a:solidFill>
              <a:miter/>
            </a:ln>
          </p:spPr>
          <p:style>
            <a:lnRef idx="0"/>
            <a:fillRef idx="0"/>
            <a:effectRef idx="0"/>
            <a:fontRef idx="minor"/>
          </p:style>
        </p:sp>
        <p:sp>
          <p:nvSpPr>
            <p:cNvPr id="101" name="CustomShape 14"/>
            <p:cNvSpPr/>
            <p:nvPr/>
          </p:nvSpPr>
          <p:spPr>
            <a:xfrm>
              <a:off x="3135600" y="-533520"/>
              <a:ext cx="6840" cy="892800"/>
            </a:xfrm>
            <a:custGeom>
              <a:avLst/>
              <a:gdLst/>
              <a:ahLst/>
              <a:rect l="l" t="t" r="r" b="b"/>
              <a:pathLst>
                <a:path w="323" h="34141">
                  <a:moveTo>
                    <a:pt x="157" y="1"/>
                  </a:moveTo>
                  <a:lnTo>
                    <a:pt x="1" y="34141"/>
                  </a:lnTo>
                  <a:lnTo>
                    <a:pt x="323" y="34141"/>
                  </a:lnTo>
                  <a:lnTo>
                    <a:pt x="157" y="1"/>
                  </a:lnTo>
                  <a:close/>
                </a:path>
              </a:pathLst>
            </a:custGeom>
            <a:solidFill>
              <a:srgbClr val="ffd6e1"/>
            </a:solidFill>
            <a:ln>
              <a:noFill/>
            </a:ln>
          </p:spPr>
          <p:style>
            <a:lnRef idx="0"/>
            <a:fillRef idx="0"/>
            <a:effectRef idx="0"/>
            <a:fontRef idx="minor"/>
          </p:style>
        </p:sp>
      </p:grpSp>
      <p:grpSp>
        <p:nvGrpSpPr>
          <p:cNvPr id="102" name="Group 15"/>
          <p:cNvGrpSpPr/>
          <p:nvPr/>
        </p:nvGrpSpPr>
        <p:grpSpPr>
          <a:xfrm>
            <a:off x="4892760" y="-340200"/>
            <a:ext cx="119520" cy="758880"/>
            <a:chOff x="4892760" y="-340200"/>
            <a:chExt cx="119520" cy="758880"/>
          </a:xfrm>
        </p:grpSpPr>
        <p:sp>
          <p:nvSpPr>
            <p:cNvPr id="103" name="CustomShape 16"/>
            <p:cNvSpPr/>
            <p:nvPr/>
          </p:nvSpPr>
          <p:spPr>
            <a:xfrm>
              <a:off x="4892760" y="299160"/>
              <a:ext cx="119520" cy="119520"/>
            </a:xfrm>
            <a:custGeom>
              <a:avLst/>
              <a:gdLst/>
              <a:ahLst/>
              <a:rect l="l" t="t" r="r" b="b"/>
              <a:pathLst>
                <a:path w="4624" h="4625">
                  <a:moveTo>
                    <a:pt x="0" y="1"/>
                  </a:moveTo>
                  <a:lnTo>
                    <a:pt x="0" y="4624"/>
                  </a:lnTo>
                  <a:lnTo>
                    <a:pt x="4624" y="4624"/>
                  </a:lnTo>
                  <a:lnTo>
                    <a:pt x="4624" y="1"/>
                  </a:lnTo>
                  <a:close/>
                </a:path>
              </a:pathLst>
            </a:custGeom>
            <a:solidFill>
              <a:srgbClr val="e898ac"/>
            </a:solidFill>
            <a:ln>
              <a:noFill/>
            </a:ln>
          </p:spPr>
          <p:style>
            <a:lnRef idx="0"/>
            <a:fillRef idx="0"/>
            <a:effectRef idx="0"/>
            <a:fontRef idx="minor"/>
          </p:style>
        </p:sp>
        <p:sp>
          <p:nvSpPr>
            <p:cNvPr id="104" name="CustomShape 17"/>
            <p:cNvSpPr/>
            <p:nvPr/>
          </p:nvSpPr>
          <p:spPr>
            <a:xfrm>
              <a:off x="4956480" y="-340200"/>
              <a:ext cx="6840" cy="552600"/>
            </a:xfrm>
            <a:custGeom>
              <a:avLst/>
              <a:gdLst/>
              <a:ahLst/>
              <a:rect l="l" t="t" r="r" b="b"/>
              <a:pathLst>
                <a:path w="323" h="21152">
                  <a:moveTo>
                    <a:pt x="166" y="1"/>
                  </a:moveTo>
                  <a:lnTo>
                    <a:pt x="0" y="21152"/>
                  </a:lnTo>
                  <a:lnTo>
                    <a:pt x="322" y="21152"/>
                  </a:lnTo>
                  <a:lnTo>
                    <a:pt x="166" y="1"/>
                  </a:lnTo>
                  <a:close/>
                </a:path>
              </a:pathLst>
            </a:custGeom>
            <a:solidFill>
              <a:srgbClr val="ffd6e1"/>
            </a:solidFill>
            <a:ln>
              <a:noFill/>
            </a:ln>
          </p:spPr>
          <p:style>
            <a:lnRef idx="0"/>
            <a:fillRef idx="0"/>
            <a:effectRef idx="0"/>
            <a:fontRef idx="minor"/>
          </p:style>
        </p:sp>
      </p:grpSp>
      <p:grpSp>
        <p:nvGrpSpPr>
          <p:cNvPr id="105" name="Group 18"/>
          <p:cNvGrpSpPr/>
          <p:nvPr/>
        </p:nvGrpSpPr>
        <p:grpSpPr>
          <a:xfrm>
            <a:off x="250560" y="2402280"/>
            <a:ext cx="186840" cy="2466720"/>
            <a:chOff x="250560" y="2402280"/>
            <a:chExt cx="186840" cy="2466720"/>
          </a:xfrm>
        </p:grpSpPr>
        <p:sp>
          <p:nvSpPr>
            <p:cNvPr id="106" name="CustomShape 19"/>
            <p:cNvSpPr/>
            <p:nvPr/>
          </p:nvSpPr>
          <p:spPr>
            <a:xfrm>
              <a:off x="250560" y="4681800"/>
              <a:ext cx="186840" cy="187200"/>
            </a:xfrm>
            <a:custGeom>
              <a:avLst/>
              <a:gdLst/>
              <a:ahLst/>
              <a:rect l="l" t="t" r="r" b="b"/>
              <a:pathLst>
                <a:path w="7199" h="7208">
                  <a:moveTo>
                    <a:pt x="0" y="1"/>
                  </a:moveTo>
                  <a:lnTo>
                    <a:pt x="7198" y="1"/>
                  </a:lnTo>
                  <a:lnTo>
                    <a:pt x="7198" y="7207"/>
                  </a:lnTo>
                  <a:lnTo>
                    <a:pt x="0" y="7207"/>
                  </a:lnTo>
                  <a:close/>
                </a:path>
              </a:pathLst>
            </a:custGeom>
            <a:noFill/>
            <a:ln w="5760">
              <a:solidFill>
                <a:srgbClr val="ff9973"/>
              </a:solidFill>
              <a:miter/>
            </a:ln>
          </p:spPr>
          <p:style>
            <a:lnRef idx="0"/>
            <a:fillRef idx="0"/>
            <a:effectRef idx="0"/>
            <a:fontRef idx="minor"/>
          </p:style>
        </p:sp>
        <p:sp>
          <p:nvSpPr>
            <p:cNvPr id="107" name="CustomShape 20"/>
            <p:cNvSpPr/>
            <p:nvPr/>
          </p:nvSpPr>
          <p:spPr>
            <a:xfrm>
              <a:off x="278280" y="4166280"/>
              <a:ext cx="131400" cy="131400"/>
            </a:xfrm>
            <a:custGeom>
              <a:avLst/>
              <a:gdLst/>
              <a:ahLst/>
              <a:rect l="l" t="t" r="r" b="b"/>
              <a:pathLst>
                <a:path w="5084" h="5084">
                  <a:moveTo>
                    <a:pt x="1" y="0"/>
                  </a:moveTo>
                  <a:lnTo>
                    <a:pt x="5084" y="0"/>
                  </a:lnTo>
                  <a:lnTo>
                    <a:pt x="5084" y="5084"/>
                  </a:lnTo>
                  <a:lnTo>
                    <a:pt x="1" y="5084"/>
                  </a:lnTo>
                  <a:close/>
                </a:path>
              </a:pathLst>
            </a:custGeom>
            <a:noFill/>
            <a:ln w="3960">
              <a:solidFill>
                <a:srgbClr val="ff9973"/>
              </a:solidFill>
              <a:miter/>
            </a:ln>
          </p:spPr>
          <p:style>
            <a:lnRef idx="0"/>
            <a:fillRef idx="0"/>
            <a:effectRef idx="0"/>
            <a:fontRef idx="minor"/>
          </p:style>
        </p:sp>
        <p:sp>
          <p:nvSpPr>
            <p:cNvPr id="108" name="CustomShape 21"/>
            <p:cNvSpPr/>
            <p:nvPr/>
          </p:nvSpPr>
          <p:spPr>
            <a:xfrm>
              <a:off x="304560" y="3688920"/>
              <a:ext cx="78840" cy="78840"/>
            </a:xfrm>
            <a:custGeom>
              <a:avLst/>
              <a:gdLst/>
              <a:ahLst/>
              <a:rect l="l" t="t" r="r" b="b"/>
              <a:pathLst>
                <a:path w="3071" h="3071">
                  <a:moveTo>
                    <a:pt x="1" y="0"/>
                  </a:moveTo>
                  <a:lnTo>
                    <a:pt x="3071" y="0"/>
                  </a:lnTo>
                  <a:lnTo>
                    <a:pt x="3071" y="3071"/>
                  </a:lnTo>
                  <a:lnTo>
                    <a:pt x="1" y="3071"/>
                  </a:lnTo>
                  <a:close/>
                </a:path>
              </a:pathLst>
            </a:custGeom>
            <a:noFill/>
            <a:ln w="2520">
              <a:solidFill>
                <a:srgbClr val="ff9973"/>
              </a:solidFill>
              <a:miter/>
            </a:ln>
          </p:spPr>
          <p:style>
            <a:lnRef idx="0"/>
            <a:fillRef idx="0"/>
            <a:effectRef idx="0"/>
            <a:fontRef idx="minor"/>
          </p:style>
        </p:sp>
        <p:sp>
          <p:nvSpPr>
            <p:cNvPr id="109" name="CustomShape 22"/>
            <p:cNvSpPr/>
            <p:nvPr/>
          </p:nvSpPr>
          <p:spPr>
            <a:xfrm>
              <a:off x="340560" y="2402280"/>
              <a:ext cx="6840" cy="1009800"/>
            </a:xfrm>
            <a:custGeom>
              <a:avLst/>
              <a:gdLst/>
              <a:ahLst/>
              <a:rect l="l" t="t" r="r" b="b"/>
              <a:pathLst>
                <a:path w="323" h="38599">
                  <a:moveTo>
                    <a:pt x="157" y="1"/>
                  </a:moveTo>
                  <a:lnTo>
                    <a:pt x="0" y="38599"/>
                  </a:lnTo>
                  <a:lnTo>
                    <a:pt x="322" y="38599"/>
                  </a:lnTo>
                  <a:lnTo>
                    <a:pt x="157" y="1"/>
                  </a:lnTo>
                  <a:close/>
                </a:path>
              </a:pathLst>
            </a:custGeom>
            <a:solidFill>
              <a:srgbClr val="ffd6e1"/>
            </a:solidFill>
            <a:ln>
              <a:noFill/>
            </a:ln>
          </p:spPr>
          <p:style>
            <a:lnRef idx="0"/>
            <a:fillRef idx="0"/>
            <a:effectRef idx="0"/>
            <a:fontRef idx="minor"/>
          </p:style>
        </p:sp>
      </p:grpSp>
      <p:sp>
        <p:nvSpPr>
          <p:cNvPr id="110" name="CustomShape 23"/>
          <p:cNvSpPr/>
          <p:nvPr/>
        </p:nvSpPr>
        <p:spPr>
          <a:xfrm>
            <a:off x="8935560" y="0"/>
            <a:ext cx="6840" cy="2517840"/>
          </a:xfrm>
          <a:custGeom>
            <a:avLst/>
            <a:gdLst/>
            <a:ahLst/>
            <a:rect l="l" t="t" r="r" b="b"/>
            <a:pathLst>
              <a:path w="323" h="96151">
                <a:moveTo>
                  <a:pt x="166" y="0"/>
                </a:moveTo>
                <a:lnTo>
                  <a:pt x="1" y="96150"/>
                </a:lnTo>
                <a:lnTo>
                  <a:pt x="323" y="96150"/>
                </a:lnTo>
                <a:lnTo>
                  <a:pt x="166" y="0"/>
                </a:lnTo>
                <a:close/>
              </a:path>
            </a:pathLst>
          </a:custGeom>
          <a:solidFill>
            <a:srgbClr val="ffd6e1"/>
          </a:solidFill>
          <a:ln>
            <a:noFill/>
          </a:ln>
        </p:spPr>
        <p:style>
          <a:lnRef idx="0"/>
          <a:fillRef idx="0"/>
          <a:effectRef idx="0"/>
          <a:fontRef idx="minor"/>
        </p:style>
      </p:sp>
      <p:sp>
        <p:nvSpPr>
          <p:cNvPr id="111" name="CustomShape 24"/>
          <p:cNvSpPr/>
          <p:nvPr/>
        </p:nvSpPr>
        <p:spPr>
          <a:xfrm>
            <a:off x="646920" y="21600"/>
            <a:ext cx="6840" cy="1687320"/>
          </a:xfrm>
          <a:custGeom>
            <a:avLst/>
            <a:gdLst/>
            <a:ahLst/>
            <a:rect l="l" t="t" r="r" b="b"/>
            <a:pathLst>
              <a:path w="323" h="64456">
                <a:moveTo>
                  <a:pt x="166" y="0"/>
                </a:moveTo>
                <a:lnTo>
                  <a:pt x="1" y="64456"/>
                </a:lnTo>
                <a:lnTo>
                  <a:pt x="322" y="64456"/>
                </a:lnTo>
                <a:lnTo>
                  <a:pt x="166" y="0"/>
                </a:lnTo>
                <a:close/>
              </a:path>
            </a:pathLst>
          </a:custGeom>
          <a:solidFill>
            <a:srgbClr val="ffd6e1"/>
          </a:solidFill>
          <a:ln>
            <a:noFill/>
          </a:ln>
        </p:spPr>
        <p:style>
          <a:lnRef idx="0"/>
          <a:fillRef idx="0"/>
          <a:effectRef idx="0"/>
          <a:fontRef idx="minor"/>
        </p:style>
      </p:sp>
      <p:grpSp>
        <p:nvGrpSpPr>
          <p:cNvPr id="112" name="Group 25"/>
          <p:cNvGrpSpPr/>
          <p:nvPr/>
        </p:nvGrpSpPr>
        <p:grpSpPr>
          <a:xfrm>
            <a:off x="2038680" y="173880"/>
            <a:ext cx="55800" cy="830160"/>
            <a:chOff x="2038680" y="173880"/>
            <a:chExt cx="55800" cy="830160"/>
          </a:xfrm>
        </p:grpSpPr>
        <p:sp>
          <p:nvSpPr>
            <p:cNvPr id="113" name="CustomShape 26"/>
            <p:cNvSpPr/>
            <p:nvPr/>
          </p:nvSpPr>
          <p:spPr>
            <a:xfrm>
              <a:off x="2038680" y="947880"/>
              <a:ext cx="55800" cy="56160"/>
            </a:xfrm>
            <a:custGeom>
              <a:avLst/>
              <a:gdLst/>
              <a:ahLst/>
              <a:rect l="l" t="t" r="r" b="b"/>
              <a:pathLst>
                <a:path w="2198" h="2207">
                  <a:moveTo>
                    <a:pt x="1" y="0"/>
                  </a:moveTo>
                  <a:lnTo>
                    <a:pt x="2197" y="0"/>
                  </a:lnTo>
                  <a:lnTo>
                    <a:pt x="2197" y="2206"/>
                  </a:lnTo>
                  <a:lnTo>
                    <a:pt x="1" y="2206"/>
                  </a:lnTo>
                  <a:close/>
                </a:path>
              </a:pathLst>
            </a:custGeom>
            <a:noFill/>
            <a:ln w="2880">
              <a:solidFill>
                <a:srgbClr val="00cfcc"/>
              </a:solidFill>
              <a:miter/>
            </a:ln>
          </p:spPr>
          <p:style>
            <a:lnRef idx="0"/>
            <a:fillRef idx="0"/>
            <a:effectRef idx="0"/>
            <a:fontRef idx="minor"/>
          </p:style>
        </p:sp>
        <p:sp>
          <p:nvSpPr>
            <p:cNvPr id="114" name="CustomShape 27"/>
            <p:cNvSpPr/>
            <p:nvPr/>
          </p:nvSpPr>
          <p:spPr>
            <a:xfrm>
              <a:off x="2063160" y="173880"/>
              <a:ext cx="6480" cy="690120"/>
            </a:xfrm>
            <a:custGeom>
              <a:avLst/>
              <a:gdLst/>
              <a:ahLst/>
              <a:rect l="l" t="t" r="r" b="b"/>
              <a:pathLst>
                <a:path w="322" h="26410">
                  <a:moveTo>
                    <a:pt x="166" y="1"/>
                  </a:moveTo>
                  <a:lnTo>
                    <a:pt x="0" y="26410"/>
                  </a:lnTo>
                  <a:lnTo>
                    <a:pt x="322" y="26410"/>
                  </a:lnTo>
                  <a:lnTo>
                    <a:pt x="166" y="1"/>
                  </a:lnTo>
                  <a:close/>
                </a:path>
              </a:pathLst>
            </a:custGeom>
            <a:solidFill>
              <a:srgbClr val="ffd6e1"/>
            </a:solidFill>
            <a:ln>
              <a:noFill/>
            </a:ln>
          </p:spPr>
          <p:style>
            <a:lnRef idx="0"/>
            <a:fillRef idx="0"/>
            <a:effectRef idx="0"/>
            <a:fontRef idx="minor"/>
          </p:style>
        </p:sp>
      </p:grpSp>
      <p:sp>
        <p:nvSpPr>
          <p:cNvPr id="115" name="PlaceHolder 28"/>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6" name="PlaceHolder 2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45"/>
        </a:solidFill>
      </p:bgPr>
    </p:bg>
    <p:spTree>
      <p:nvGrpSpPr>
        <p:cNvPr id="1" name=""/>
        <p:cNvGrpSpPr/>
        <p:nvPr/>
      </p:nvGrpSpPr>
      <p:grpSpPr>
        <a:xfrm>
          <a:off x="0" y="0"/>
          <a:ext cx="0" cy="0"/>
          <a:chOff x="0" y="0"/>
          <a:chExt cx="0" cy="0"/>
        </a:xfrm>
      </p:grpSpPr>
      <p:sp>
        <p:nvSpPr>
          <p:cNvPr id="153" name="CustomShape 1"/>
          <p:cNvSpPr/>
          <p:nvPr/>
        </p:nvSpPr>
        <p:spPr>
          <a:xfrm>
            <a:off x="8830080" y="1123560"/>
            <a:ext cx="106920" cy="106920"/>
          </a:xfrm>
          <a:custGeom>
            <a:avLst/>
            <a:gdLst/>
            <a:ahLst/>
            <a:rect l="l" t="t" r="r" b="b"/>
            <a:pathLst>
              <a:path w="4346" h="4345">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style>
          <a:lnRef idx="0"/>
          <a:fillRef idx="0"/>
          <a:effectRef idx="0"/>
          <a:fontRef idx="minor"/>
        </p:style>
      </p:sp>
      <p:sp>
        <p:nvSpPr>
          <p:cNvPr id="154" name="CustomShape 2"/>
          <p:cNvSpPr/>
          <p:nvPr/>
        </p:nvSpPr>
        <p:spPr>
          <a:xfrm>
            <a:off x="9156240" y="1340280"/>
            <a:ext cx="109800" cy="109080"/>
          </a:xfrm>
          <a:custGeom>
            <a:avLst/>
            <a:gdLst/>
            <a:ahLst/>
            <a:rect l="l" t="t" r="r" b="b"/>
            <a:pathLst>
              <a:path w="4458" h="4439">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style>
          <a:lnRef idx="0"/>
          <a:fillRef idx="0"/>
          <a:effectRef idx="0"/>
          <a:fontRef idx="minor"/>
        </p:style>
      </p:sp>
      <p:sp>
        <p:nvSpPr>
          <p:cNvPr id="155" name="CustomShape 3"/>
          <p:cNvSpPr/>
          <p:nvPr/>
        </p:nvSpPr>
        <p:spPr>
          <a:xfrm>
            <a:off x="5809680" y="214560"/>
            <a:ext cx="106920" cy="106920"/>
          </a:xfrm>
          <a:custGeom>
            <a:avLst/>
            <a:gdLst/>
            <a:ahLst/>
            <a:rect l="l" t="t" r="r" b="b"/>
            <a:pathLst>
              <a:path w="4345" h="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style>
          <a:lnRef idx="0"/>
          <a:fillRef idx="0"/>
          <a:effectRef idx="0"/>
          <a:fontRef idx="minor"/>
        </p:style>
      </p:sp>
      <p:sp>
        <p:nvSpPr>
          <p:cNvPr id="156" name="CustomShape 4"/>
          <p:cNvSpPr/>
          <p:nvPr/>
        </p:nvSpPr>
        <p:spPr>
          <a:xfrm>
            <a:off x="7079760" y="420120"/>
            <a:ext cx="163080" cy="162720"/>
          </a:xfrm>
          <a:custGeom>
            <a:avLst/>
            <a:gdLst/>
            <a:ahLst/>
            <a:rect l="l" t="t" r="r" b="b"/>
            <a:pathLst>
              <a:path w="6593" h="6575">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style>
          <a:lnRef idx="0"/>
          <a:fillRef idx="0"/>
          <a:effectRef idx="0"/>
          <a:fontRef idx="minor"/>
        </p:style>
      </p:sp>
      <p:sp>
        <p:nvSpPr>
          <p:cNvPr id="157" name="CustomShape 5"/>
          <p:cNvSpPr/>
          <p:nvPr/>
        </p:nvSpPr>
        <p:spPr>
          <a:xfrm>
            <a:off x="7952760" y="278640"/>
            <a:ext cx="43200" cy="42840"/>
          </a:xfrm>
          <a:custGeom>
            <a:avLst/>
            <a:gdLst/>
            <a:ahLst/>
            <a:rect l="l" t="t" r="r" b="b"/>
            <a:pathLst>
              <a:path w="1799" h="1780">
                <a:moveTo>
                  <a:pt x="1" y="1"/>
                </a:moveTo>
                <a:lnTo>
                  <a:pt x="1" y="1780"/>
                </a:lnTo>
                <a:lnTo>
                  <a:pt x="1798" y="1780"/>
                </a:lnTo>
                <a:lnTo>
                  <a:pt x="1798" y="1"/>
                </a:lnTo>
                <a:close/>
              </a:path>
            </a:pathLst>
          </a:custGeom>
          <a:solidFill>
            <a:srgbClr val="00cfcc"/>
          </a:solidFill>
          <a:ln>
            <a:noFill/>
          </a:ln>
        </p:spPr>
        <p:style>
          <a:lnRef idx="0"/>
          <a:fillRef idx="0"/>
          <a:effectRef idx="0"/>
          <a:fontRef idx="minor"/>
        </p:style>
      </p:sp>
      <p:sp>
        <p:nvSpPr>
          <p:cNvPr id="158" name="CustomShape 6"/>
          <p:cNvSpPr/>
          <p:nvPr/>
        </p:nvSpPr>
        <p:spPr>
          <a:xfrm>
            <a:off x="7372440" y="-69480"/>
            <a:ext cx="154080" cy="154080"/>
          </a:xfrm>
          <a:custGeom>
            <a:avLst/>
            <a:gdLst/>
            <a:ahLst/>
            <a:rect l="l" t="t" r="r" b="b"/>
            <a:pathLst>
              <a:path w="6237" h="6237">
                <a:moveTo>
                  <a:pt x="0" y="0"/>
                </a:moveTo>
                <a:lnTo>
                  <a:pt x="0" y="6236"/>
                </a:lnTo>
                <a:lnTo>
                  <a:pt x="6236" y="6236"/>
                </a:lnTo>
                <a:lnTo>
                  <a:pt x="6236" y="0"/>
                </a:lnTo>
                <a:close/>
              </a:path>
            </a:pathLst>
          </a:custGeom>
          <a:solidFill>
            <a:srgbClr val="00cfcc"/>
          </a:solidFill>
          <a:ln>
            <a:noFill/>
          </a:ln>
        </p:spPr>
        <p:style>
          <a:lnRef idx="0"/>
          <a:fillRef idx="0"/>
          <a:effectRef idx="0"/>
          <a:fontRef idx="minor"/>
        </p:style>
      </p:sp>
      <p:sp>
        <p:nvSpPr>
          <p:cNvPr id="159" name="CustomShape 7"/>
          <p:cNvSpPr/>
          <p:nvPr/>
        </p:nvSpPr>
        <p:spPr>
          <a:xfrm>
            <a:off x="8464320" y="354960"/>
            <a:ext cx="154080" cy="154440"/>
          </a:xfrm>
          <a:custGeom>
            <a:avLst/>
            <a:gdLst/>
            <a:ahLst/>
            <a:rect l="l" t="t" r="r" b="b"/>
            <a:pathLst>
              <a:path w="6237" h="6256">
                <a:moveTo>
                  <a:pt x="1" y="1"/>
                </a:moveTo>
                <a:lnTo>
                  <a:pt x="1" y="6256"/>
                </a:lnTo>
                <a:lnTo>
                  <a:pt x="6237" y="6256"/>
                </a:lnTo>
                <a:lnTo>
                  <a:pt x="6237" y="1"/>
                </a:lnTo>
                <a:close/>
              </a:path>
            </a:pathLst>
          </a:custGeom>
          <a:solidFill>
            <a:srgbClr val="00cfcc"/>
          </a:solidFill>
          <a:ln>
            <a:noFill/>
          </a:ln>
        </p:spPr>
        <p:style>
          <a:lnRef idx="0"/>
          <a:fillRef idx="0"/>
          <a:effectRef idx="0"/>
          <a:fontRef idx="minor"/>
        </p:style>
      </p:sp>
      <p:sp>
        <p:nvSpPr>
          <p:cNvPr id="160" name="CustomShape 8"/>
          <p:cNvSpPr/>
          <p:nvPr/>
        </p:nvSpPr>
        <p:spPr>
          <a:xfrm>
            <a:off x="7264440" y="607320"/>
            <a:ext cx="120960" cy="120960"/>
          </a:xfrm>
          <a:custGeom>
            <a:avLst/>
            <a:gdLst/>
            <a:ahLst/>
            <a:rect l="l" t="t" r="r" b="b"/>
            <a:pathLst>
              <a:path w="4907" h="4907">
                <a:moveTo>
                  <a:pt x="0" y="1"/>
                </a:moveTo>
                <a:lnTo>
                  <a:pt x="0" y="4907"/>
                </a:lnTo>
                <a:lnTo>
                  <a:pt x="4907" y="4907"/>
                </a:lnTo>
                <a:lnTo>
                  <a:pt x="4907" y="1"/>
                </a:lnTo>
                <a:close/>
              </a:path>
            </a:pathLst>
          </a:custGeom>
          <a:solidFill>
            <a:srgbClr val="00cfcc"/>
          </a:solidFill>
          <a:ln>
            <a:noFill/>
          </a:ln>
        </p:spPr>
        <p:style>
          <a:lnRef idx="0"/>
          <a:fillRef idx="0"/>
          <a:effectRef idx="0"/>
          <a:fontRef idx="minor"/>
        </p:style>
      </p:sp>
      <p:sp>
        <p:nvSpPr>
          <p:cNvPr id="161" name="CustomShape 9"/>
          <p:cNvSpPr/>
          <p:nvPr/>
        </p:nvSpPr>
        <p:spPr>
          <a:xfrm>
            <a:off x="6298920" y="907560"/>
            <a:ext cx="154080" cy="154080"/>
          </a:xfrm>
          <a:custGeom>
            <a:avLst/>
            <a:gdLst/>
            <a:ahLst/>
            <a:rect l="l" t="t" r="r" b="b"/>
            <a:pathLst>
              <a:path w="6237" h="6236">
                <a:moveTo>
                  <a:pt x="1" y="0"/>
                </a:moveTo>
                <a:lnTo>
                  <a:pt x="1" y="6236"/>
                </a:lnTo>
                <a:lnTo>
                  <a:pt x="6237" y="6236"/>
                </a:lnTo>
                <a:lnTo>
                  <a:pt x="6237" y="0"/>
                </a:lnTo>
                <a:close/>
              </a:path>
            </a:pathLst>
          </a:custGeom>
          <a:solidFill>
            <a:srgbClr val="e898ac"/>
          </a:solidFill>
          <a:ln>
            <a:noFill/>
          </a:ln>
        </p:spPr>
        <p:style>
          <a:lnRef idx="0"/>
          <a:fillRef idx="0"/>
          <a:effectRef idx="0"/>
          <a:fontRef idx="minor"/>
        </p:style>
      </p:sp>
      <p:sp>
        <p:nvSpPr>
          <p:cNvPr id="162" name="CustomShape 10"/>
          <p:cNvSpPr/>
          <p:nvPr/>
        </p:nvSpPr>
        <p:spPr>
          <a:xfrm>
            <a:off x="-83160" y="4540320"/>
            <a:ext cx="163080" cy="162720"/>
          </a:xfrm>
          <a:custGeom>
            <a:avLst/>
            <a:gdLst/>
            <a:ahLst/>
            <a:rect l="l" t="t" r="r" b="b"/>
            <a:pathLst>
              <a:path w="6593" h="6575">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style>
          <a:lnRef idx="0"/>
          <a:fillRef idx="0"/>
          <a:effectRef idx="0"/>
          <a:fontRef idx="minor"/>
        </p:style>
      </p:sp>
      <p:sp>
        <p:nvSpPr>
          <p:cNvPr id="163" name="CustomShape 11"/>
          <p:cNvSpPr/>
          <p:nvPr/>
        </p:nvSpPr>
        <p:spPr>
          <a:xfrm>
            <a:off x="101520" y="4727880"/>
            <a:ext cx="120960" cy="120960"/>
          </a:xfrm>
          <a:custGeom>
            <a:avLst/>
            <a:gdLst/>
            <a:ahLst/>
            <a:rect l="l" t="t" r="r" b="b"/>
            <a:pathLst>
              <a:path w="4907" h="4907">
                <a:moveTo>
                  <a:pt x="0" y="1"/>
                </a:moveTo>
                <a:lnTo>
                  <a:pt x="0" y="4907"/>
                </a:lnTo>
                <a:lnTo>
                  <a:pt x="4907" y="4907"/>
                </a:lnTo>
                <a:lnTo>
                  <a:pt x="4907" y="1"/>
                </a:lnTo>
                <a:close/>
              </a:path>
            </a:pathLst>
          </a:custGeom>
          <a:solidFill>
            <a:srgbClr val="00cfcc"/>
          </a:solidFill>
          <a:ln>
            <a:noFill/>
          </a:ln>
        </p:spPr>
        <p:style>
          <a:lnRef idx="0"/>
          <a:fillRef idx="0"/>
          <a:effectRef idx="0"/>
          <a:fontRef idx="minor"/>
        </p:style>
      </p:sp>
      <p:sp>
        <p:nvSpPr>
          <p:cNvPr id="164" name="PlaceHolder 1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65" name="PlaceHolder 1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45"/>
        </a:solidFill>
      </p:bgPr>
    </p:bg>
    <p:spTree>
      <p:nvGrpSpPr>
        <p:cNvPr id="1" name=""/>
        <p:cNvGrpSpPr/>
        <p:nvPr/>
      </p:nvGrpSpPr>
      <p:grpSpPr>
        <a:xfrm>
          <a:off x="0" y="0"/>
          <a:ext cx="0" cy="0"/>
          <a:chOff x="0" y="0"/>
          <a:chExt cx="0" cy="0"/>
        </a:xfrm>
      </p:grpSpPr>
      <p:sp>
        <p:nvSpPr>
          <p:cNvPr id="202" name="CustomShape 1"/>
          <p:cNvSpPr/>
          <p:nvPr/>
        </p:nvSpPr>
        <p:spPr>
          <a:xfrm>
            <a:off x="7647480" y="949680"/>
            <a:ext cx="165240" cy="165240"/>
          </a:xfrm>
          <a:custGeom>
            <a:avLst/>
            <a:gdLst/>
            <a:ahLst/>
            <a:rect l="l" t="t" r="r" b="b"/>
            <a:pathLst>
              <a:path w="6686" h="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style>
          <a:lnRef idx="0"/>
          <a:fillRef idx="0"/>
          <a:effectRef idx="0"/>
          <a:fontRef idx="minor"/>
        </p:style>
      </p:sp>
      <p:sp>
        <p:nvSpPr>
          <p:cNvPr id="203" name="CustomShape 2"/>
          <p:cNvSpPr/>
          <p:nvPr/>
        </p:nvSpPr>
        <p:spPr>
          <a:xfrm>
            <a:off x="8985960" y="411840"/>
            <a:ext cx="106920" cy="106920"/>
          </a:xfrm>
          <a:custGeom>
            <a:avLst/>
            <a:gdLst/>
            <a:ahLst/>
            <a:rect l="l" t="t" r="r" b="b"/>
            <a:pathLst>
              <a:path w="4346" h="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style>
          <a:lnRef idx="0"/>
          <a:fillRef idx="0"/>
          <a:effectRef idx="0"/>
          <a:fontRef idx="minor"/>
        </p:style>
      </p:sp>
      <p:sp>
        <p:nvSpPr>
          <p:cNvPr id="204" name="CustomShape 3"/>
          <p:cNvSpPr/>
          <p:nvPr/>
        </p:nvSpPr>
        <p:spPr>
          <a:xfrm>
            <a:off x="8359560" y="555840"/>
            <a:ext cx="50760" cy="50760"/>
          </a:xfrm>
          <a:custGeom>
            <a:avLst/>
            <a:gdLst/>
            <a:ahLst/>
            <a:rect l="l" t="t" r="r" b="b"/>
            <a:pathLst>
              <a:path w="2099" h="2098">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style>
          <a:lnRef idx="0"/>
          <a:fillRef idx="0"/>
          <a:effectRef idx="0"/>
          <a:fontRef idx="minor"/>
        </p:style>
      </p:sp>
      <p:sp>
        <p:nvSpPr>
          <p:cNvPr id="205" name="CustomShape 4"/>
          <p:cNvSpPr/>
          <p:nvPr/>
        </p:nvSpPr>
        <p:spPr>
          <a:xfrm>
            <a:off x="9122040" y="734400"/>
            <a:ext cx="162720" cy="162720"/>
          </a:xfrm>
          <a:custGeom>
            <a:avLst/>
            <a:gdLst/>
            <a:ahLst/>
            <a:rect l="l" t="t" r="r" b="b"/>
            <a:pathLst>
              <a:path w="6574" h="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style>
          <a:lnRef idx="0"/>
          <a:fillRef idx="0"/>
          <a:effectRef idx="0"/>
          <a:fontRef idx="minor"/>
        </p:style>
      </p:sp>
      <p:sp>
        <p:nvSpPr>
          <p:cNvPr id="206" name="CustomShape 5"/>
          <p:cNvSpPr/>
          <p:nvPr/>
        </p:nvSpPr>
        <p:spPr>
          <a:xfrm>
            <a:off x="8798760" y="1088640"/>
            <a:ext cx="154080" cy="154440"/>
          </a:xfrm>
          <a:custGeom>
            <a:avLst/>
            <a:gdLst/>
            <a:ahLst/>
            <a:rect l="l" t="t" r="r" b="b"/>
            <a:pathLst>
              <a:path w="6237" h="6255">
                <a:moveTo>
                  <a:pt x="0" y="0"/>
                </a:moveTo>
                <a:lnTo>
                  <a:pt x="0" y="6255"/>
                </a:lnTo>
                <a:lnTo>
                  <a:pt x="6236" y="6255"/>
                </a:lnTo>
                <a:lnTo>
                  <a:pt x="6236" y="0"/>
                </a:lnTo>
                <a:close/>
              </a:path>
            </a:pathLst>
          </a:custGeom>
          <a:solidFill>
            <a:schemeClr val="accent2"/>
          </a:solidFill>
          <a:ln>
            <a:noFill/>
          </a:ln>
        </p:spPr>
        <p:style>
          <a:lnRef idx="0"/>
          <a:fillRef idx="0"/>
          <a:effectRef idx="0"/>
          <a:fontRef idx="minor"/>
        </p:style>
      </p:sp>
      <p:sp>
        <p:nvSpPr>
          <p:cNvPr id="207" name="CustomShape 6"/>
          <p:cNvSpPr/>
          <p:nvPr/>
        </p:nvSpPr>
        <p:spPr>
          <a:xfrm>
            <a:off x="6099480" y="-150480"/>
            <a:ext cx="94320" cy="93600"/>
          </a:xfrm>
          <a:custGeom>
            <a:avLst/>
            <a:gdLst/>
            <a:ahLst/>
            <a:rect l="l" t="t" r="r" b="b"/>
            <a:pathLst>
              <a:path w="3128" h="3109">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style>
          <a:lnRef idx="0"/>
          <a:fillRef idx="0"/>
          <a:effectRef idx="0"/>
          <a:fontRef idx="minor"/>
        </p:style>
      </p:sp>
      <p:sp>
        <p:nvSpPr>
          <p:cNvPr id="208" name="CustomShape 7"/>
          <p:cNvSpPr/>
          <p:nvPr/>
        </p:nvSpPr>
        <p:spPr>
          <a:xfrm>
            <a:off x="6702480" y="444600"/>
            <a:ext cx="93600" cy="93600"/>
          </a:xfrm>
          <a:custGeom>
            <a:avLst/>
            <a:gdLst/>
            <a:ahLst/>
            <a:rect l="l" t="t" r="r" b="b"/>
            <a:pathLst>
              <a:path w="3110" h="3109">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style>
          <a:lnRef idx="0"/>
          <a:fillRef idx="0"/>
          <a:effectRef idx="0"/>
          <a:fontRef idx="minor"/>
        </p:style>
      </p:sp>
      <p:sp>
        <p:nvSpPr>
          <p:cNvPr id="209" name="CustomShape 8"/>
          <p:cNvSpPr/>
          <p:nvPr/>
        </p:nvSpPr>
        <p:spPr>
          <a:xfrm>
            <a:off x="5905080" y="143280"/>
            <a:ext cx="80280" cy="80280"/>
          </a:xfrm>
          <a:custGeom>
            <a:avLst/>
            <a:gdLst/>
            <a:ahLst/>
            <a:rect l="l" t="t" r="r" b="b"/>
            <a:pathLst>
              <a:path w="2679" h="2679">
                <a:moveTo>
                  <a:pt x="1" y="1"/>
                </a:moveTo>
                <a:lnTo>
                  <a:pt x="1" y="2679"/>
                </a:lnTo>
                <a:lnTo>
                  <a:pt x="2679" y="2679"/>
                </a:lnTo>
                <a:lnTo>
                  <a:pt x="2679" y="1"/>
                </a:lnTo>
                <a:close/>
              </a:path>
            </a:pathLst>
          </a:custGeom>
          <a:solidFill>
            <a:srgbClr val="00cfcc"/>
          </a:solidFill>
          <a:ln>
            <a:noFill/>
          </a:ln>
        </p:spPr>
        <p:style>
          <a:lnRef idx="0"/>
          <a:fillRef idx="0"/>
          <a:effectRef idx="0"/>
          <a:fontRef idx="minor"/>
        </p:style>
      </p:sp>
      <p:sp>
        <p:nvSpPr>
          <p:cNvPr id="210" name="CustomShape 9"/>
          <p:cNvSpPr/>
          <p:nvPr/>
        </p:nvSpPr>
        <p:spPr>
          <a:xfrm>
            <a:off x="285840" y="4542480"/>
            <a:ext cx="50760" cy="50760"/>
          </a:xfrm>
          <a:custGeom>
            <a:avLst/>
            <a:gdLst/>
            <a:ahLst/>
            <a:rect l="l" t="t" r="r" b="b"/>
            <a:pathLst>
              <a:path w="2099" h="2098">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style>
          <a:lnRef idx="0"/>
          <a:fillRef idx="0"/>
          <a:effectRef idx="0"/>
          <a:fontRef idx="minor"/>
        </p:style>
      </p:sp>
      <p:sp>
        <p:nvSpPr>
          <p:cNvPr id="211" name="CustomShape 10"/>
          <p:cNvSpPr/>
          <p:nvPr/>
        </p:nvSpPr>
        <p:spPr>
          <a:xfrm>
            <a:off x="439200" y="4803480"/>
            <a:ext cx="154080" cy="154440"/>
          </a:xfrm>
          <a:custGeom>
            <a:avLst/>
            <a:gdLst/>
            <a:ahLst/>
            <a:rect l="l" t="t" r="r" b="b"/>
            <a:pathLst>
              <a:path w="6237" h="6255">
                <a:moveTo>
                  <a:pt x="0" y="0"/>
                </a:moveTo>
                <a:lnTo>
                  <a:pt x="0" y="6255"/>
                </a:lnTo>
                <a:lnTo>
                  <a:pt x="6236" y="6255"/>
                </a:lnTo>
                <a:lnTo>
                  <a:pt x="6236" y="0"/>
                </a:lnTo>
                <a:close/>
              </a:path>
            </a:pathLst>
          </a:custGeom>
          <a:solidFill>
            <a:schemeClr val="accent2"/>
          </a:solidFill>
          <a:ln>
            <a:noFill/>
          </a:ln>
        </p:spPr>
        <p:style>
          <a:lnRef idx="0"/>
          <a:fillRef idx="0"/>
          <a:effectRef idx="0"/>
          <a:fontRef idx="minor"/>
        </p:style>
      </p:sp>
      <p:sp>
        <p:nvSpPr>
          <p:cNvPr id="212" name="PlaceHolder 1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13" name="PlaceHolder 1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45"/>
        </a:solidFill>
      </p:bgPr>
    </p:bg>
    <p:spTree>
      <p:nvGrpSpPr>
        <p:cNvPr id="1" name=""/>
        <p:cNvGrpSpPr/>
        <p:nvPr/>
      </p:nvGrpSpPr>
      <p:grpSpPr>
        <a:xfrm>
          <a:off x="0" y="0"/>
          <a:ext cx="0" cy="0"/>
          <a:chOff x="0" y="0"/>
          <a:chExt cx="0" cy="0"/>
        </a:xfrm>
      </p:grpSpPr>
      <p:sp>
        <p:nvSpPr>
          <p:cNvPr id="250" name="CustomShape 1"/>
          <p:cNvSpPr/>
          <p:nvPr/>
        </p:nvSpPr>
        <p:spPr>
          <a:xfrm>
            <a:off x="720000" y="4690080"/>
            <a:ext cx="165240" cy="165240"/>
          </a:xfrm>
          <a:custGeom>
            <a:avLst/>
            <a:gdLst/>
            <a:ahLst/>
            <a:rect l="l" t="t" r="r" b="b"/>
            <a:pathLst>
              <a:path w="6686" h="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style>
          <a:lnRef idx="0"/>
          <a:fillRef idx="0"/>
          <a:effectRef idx="0"/>
          <a:fontRef idx="minor"/>
        </p:style>
      </p:sp>
      <p:sp>
        <p:nvSpPr>
          <p:cNvPr id="251" name="CustomShape 2"/>
          <p:cNvSpPr/>
          <p:nvPr/>
        </p:nvSpPr>
        <p:spPr>
          <a:xfrm>
            <a:off x="2058480" y="4152240"/>
            <a:ext cx="106920" cy="106920"/>
          </a:xfrm>
          <a:custGeom>
            <a:avLst/>
            <a:gdLst/>
            <a:ahLst/>
            <a:rect l="l" t="t" r="r" b="b"/>
            <a:pathLst>
              <a:path w="4346" h="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style>
          <a:lnRef idx="0"/>
          <a:fillRef idx="0"/>
          <a:effectRef idx="0"/>
          <a:fontRef idx="minor"/>
        </p:style>
      </p:sp>
      <p:sp>
        <p:nvSpPr>
          <p:cNvPr id="252" name="CustomShape 3"/>
          <p:cNvSpPr/>
          <p:nvPr/>
        </p:nvSpPr>
        <p:spPr>
          <a:xfrm>
            <a:off x="1432080" y="4296240"/>
            <a:ext cx="50760" cy="50760"/>
          </a:xfrm>
          <a:custGeom>
            <a:avLst/>
            <a:gdLst/>
            <a:ahLst/>
            <a:rect l="l" t="t" r="r" b="b"/>
            <a:pathLst>
              <a:path w="2099" h="2098">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style>
          <a:lnRef idx="0"/>
          <a:fillRef idx="0"/>
          <a:effectRef idx="0"/>
          <a:fontRef idx="minor"/>
        </p:style>
      </p:sp>
      <p:sp>
        <p:nvSpPr>
          <p:cNvPr id="253" name="CustomShape 4"/>
          <p:cNvSpPr/>
          <p:nvPr/>
        </p:nvSpPr>
        <p:spPr>
          <a:xfrm>
            <a:off x="2194560" y="4474800"/>
            <a:ext cx="162720" cy="162720"/>
          </a:xfrm>
          <a:custGeom>
            <a:avLst/>
            <a:gdLst/>
            <a:ahLst/>
            <a:rect l="l" t="t" r="r" b="b"/>
            <a:pathLst>
              <a:path w="6574" h="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style>
          <a:lnRef idx="0"/>
          <a:fillRef idx="0"/>
          <a:effectRef idx="0"/>
          <a:fontRef idx="minor"/>
        </p:style>
      </p:sp>
      <p:sp>
        <p:nvSpPr>
          <p:cNvPr id="254" name="CustomShape 5"/>
          <p:cNvSpPr/>
          <p:nvPr/>
        </p:nvSpPr>
        <p:spPr>
          <a:xfrm>
            <a:off x="1585440" y="4695480"/>
            <a:ext cx="154080" cy="154440"/>
          </a:xfrm>
          <a:custGeom>
            <a:avLst/>
            <a:gdLst/>
            <a:ahLst/>
            <a:rect l="l" t="t" r="r" b="b"/>
            <a:pathLst>
              <a:path w="6237" h="6255">
                <a:moveTo>
                  <a:pt x="0" y="0"/>
                </a:moveTo>
                <a:lnTo>
                  <a:pt x="0" y="6255"/>
                </a:lnTo>
                <a:lnTo>
                  <a:pt x="6236" y="6255"/>
                </a:lnTo>
                <a:lnTo>
                  <a:pt x="6236" y="0"/>
                </a:lnTo>
                <a:close/>
              </a:path>
            </a:pathLst>
          </a:custGeom>
          <a:solidFill>
            <a:schemeClr val="accent2"/>
          </a:solidFill>
          <a:ln>
            <a:noFill/>
          </a:ln>
        </p:spPr>
        <p:style>
          <a:lnRef idx="0"/>
          <a:fillRef idx="0"/>
          <a:effectRef idx="0"/>
          <a:fontRef idx="minor"/>
        </p:style>
      </p:sp>
      <p:grpSp>
        <p:nvGrpSpPr>
          <p:cNvPr id="255" name="Group 6"/>
          <p:cNvGrpSpPr/>
          <p:nvPr/>
        </p:nvGrpSpPr>
        <p:grpSpPr>
          <a:xfrm>
            <a:off x="8148600" y="3004560"/>
            <a:ext cx="96120" cy="1145880"/>
            <a:chOff x="8148600" y="3004560"/>
            <a:chExt cx="96120" cy="1145880"/>
          </a:xfrm>
        </p:grpSpPr>
        <p:sp>
          <p:nvSpPr>
            <p:cNvPr id="256" name="CustomShape 7"/>
            <p:cNvSpPr/>
            <p:nvPr/>
          </p:nvSpPr>
          <p:spPr>
            <a:xfrm>
              <a:off x="8148600" y="4053960"/>
              <a:ext cx="96120" cy="96480"/>
            </a:xfrm>
            <a:custGeom>
              <a:avLst/>
              <a:gdLst/>
              <a:ahLst/>
              <a:rect l="l" t="t" r="r" b="b"/>
              <a:pathLst>
                <a:path w="3742" h="3752">
                  <a:moveTo>
                    <a:pt x="0" y="1"/>
                  </a:moveTo>
                  <a:lnTo>
                    <a:pt x="3741" y="1"/>
                  </a:lnTo>
                  <a:lnTo>
                    <a:pt x="3741" y="3751"/>
                  </a:lnTo>
                  <a:lnTo>
                    <a:pt x="0" y="3751"/>
                  </a:lnTo>
                  <a:close/>
                </a:path>
              </a:pathLst>
            </a:custGeom>
            <a:noFill/>
            <a:ln w="2880">
              <a:solidFill>
                <a:srgbClr val="e898ac"/>
              </a:solidFill>
              <a:miter/>
            </a:ln>
          </p:spPr>
          <p:style>
            <a:lnRef idx="0"/>
            <a:fillRef idx="0"/>
            <a:effectRef idx="0"/>
            <a:fontRef idx="minor"/>
          </p:style>
        </p:sp>
        <p:sp>
          <p:nvSpPr>
            <p:cNvPr id="257" name="CustomShape 8"/>
            <p:cNvSpPr/>
            <p:nvPr/>
          </p:nvSpPr>
          <p:spPr>
            <a:xfrm>
              <a:off x="8193240" y="3004560"/>
              <a:ext cx="6840" cy="892800"/>
            </a:xfrm>
            <a:custGeom>
              <a:avLst/>
              <a:gdLst/>
              <a:ahLst/>
              <a:rect l="l" t="t" r="r" b="b"/>
              <a:pathLst>
                <a:path w="323" h="34141">
                  <a:moveTo>
                    <a:pt x="157" y="1"/>
                  </a:moveTo>
                  <a:lnTo>
                    <a:pt x="1" y="34141"/>
                  </a:lnTo>
                  <a:lnTo>
                    <a:pt x="323" y="34141"/>
                  </a:lnTo>
                  <a:lnTo>
                    <a:pt x="157" y="1"/>
                  </a:lnTo>
                  <a:close/>
                </a:path>
              </a:pathLst>
            </a:custGeom>
            <a:solidFill>
              <a:srgbClr val="ffd6e1"/>
            </a:solidFill>
            <a:ln>
              <a:noFill/>
            </a:ln>
          </p:spPr>
          <p:style>
            <a:lnRef idx="0"/>
            <a:fillRef idx="0"/>
            <a:effectRef idx="0"/>
            <a:fontRef idx="minor"/>
          </p:style>
        </p:sp>
      </p:grpSp>
      <p:grpSp>
        <p:nvGrpSpPr>
          <p:cNvPr id="258" name="Group 9"/>
          <p:cNvGrpSpPr/>
          <p:nvPr/>
        </p:nvGrpSpPr>
        <p:grpSpPr>
          <a:xfrm>
            <a:off x="281520" y="3769200"/>
            <a:ext cx="119520" cy="758880"/>
            <a:chOff x="281520" y="3769200"/>
            <a:chExt cx="119520" cy="758880"/>
          </a:xfrm>
        </p:grpSpPr>
        <p:sp>
          <p:nvSpPr>
            <p:cNvPr id="259" name="CustomShape 10"/>
            <p:cNvSpPr/>
            <p:nvPr/>
          </p:nvSpPr>
          <p:spPr>
            <a:xfrm>
              <a:off x="281520" y="4408560"/>
              <a:ext cx="119520" cy="119520"/>
            </a:xfrm>
            <a:custGeom>
              <a:avLst/>
              <a:gdLst/>
              <a:ahLst/>
              <a:rect l="l" t="t" r="r" b="b"/>
              <a:pathLst>
                <a:path w="4624" h="4625">
                  <a:moveTo>
                    <a:pt x="0" y="1"/>
                  </a:moveTo>
                  <a:lnTo>
                    <a:pt x="0" y="4624"/>
                  </a:lnTo>
                  <a:lnTo>
                    <a:pt x="4624" y="4624"/>
                  </a:lnTo>
                  <a:lnTo>
                    <a:pt x="4624" y="1"/>
                  </a:lnTo>
                  <a:close/>
                </a:path>
              </a:pathLst>
            </a:custGeom>
            <a:solidFill>
              <a:srgbClr val="e898ac"/>
            </a:solidFill>
            <a:ln>
              <a:noFill/>
            </a:ln>
          </p:spPr>
          <p:style>
            <a:lnRef idx="0"/>
            <a:fillRef idx="0"/>
            <a:effectRef idx="0"/>
            <a:fontRef idx="minor"/>
          </p:style>
        </p:sp>
        <p:sp>
          <p:nvSpPr>
            <p:cNvPr id="260" name="CustomShape 11"/>
            <p:cNvSpPr/>
            <p:nvPr/>
          </p:nvSpPr>
          <p:spPr>
            <a:xfrm>
              <a:off x="345240" y="3769200"/>
              <a:ext cx="6840" cy="552600"/>
            </a:xfrm>
            <a:custGeom>
              <a:avLst/>
              <a:gdLst/>
              <a:ahLst/>
              <a:rect l="l" t="t" r="r" b="b"/>
              <a:pathLst>
                <a:path w="323" h="21152">
                  <a:moveTo>
                    <a:pt x="166" y="1"/>
                  </a:moveTo>
                  <a:lnTo>
                    <a:pt x="0" y="21152"/>
                  </a:lnTo>
                  <a:lnTo>
                    <a:pt x="322" y="21152"/>
                  </a:lnTo>
                  <a:lnTo>
                    <a:pt x="166" y="1"/>
                  </a:lnTo>
                  <a:close/>
                </a:path>
              </a:pathLst>
            </a:custGeom>
            <a:solidFill>
              <a:srgbClr val="ffd6e1"/>
            </a:solidFill>
            <a:ln>
              <a:noFill/>
            </a:ln>
          </p:spPr>
          <p:style>
            <a:lnRef idx="0"/>
            <a:fillRef idx="0"/>
            <a:effectRef idx="0"/>
            <a:fontRef idx="minor"/>
          </p:style>
        </p:sp>
      </p:grpSp>
      <p:grpSp>
        <p:nvGrpSpPr>
          <p:cNvPr id="261" name="Group 12"/>
          <p:cNvGrpSpPr/>
          <p:nvPr/>
        </p:nvGrpSpPr>
        <p:grpSpPr>
          <a:xfrm>
            <a:off x="8534880" y="4069800"/>
            <a:ext cx="55800" cy="829800"/>
            <a:chOff x="8534880" y="4069800"/>
            <a:chExt cx="55800" cy="829800"/>
          </a:xfrm>
        </p:grpSpPr>
        <p:sp>
          <p:nvSpPr>
            <p:cNvPr id="262" name="CustomShape 13"/>
            <p:cNvSpPr/>
            <p:nvPr/>
          </p:nvSpPr>
          <p:spPr>
            <a:xfrm>
              <a:off x="8534880" y="4843440"/>
              <a:ext cx="55800" cy="56160"/>
            </a:xfrm>
            <a:custGeom>
              <a:avLst/>
              <a:gdLst/>
              <a:ahLst/>
              <a:rect l="l" t="t" r="r" b="b"/>
              <a:pathLst>
                <a:path w="2198" h="2207">
                  <a:moveTo>
                    <a:pt x="1" y="0"/>
                  </a:moveTo>
                  <a:lnTo>
                    <a:pt x="2197" y="0"/>
                  </a:lnTo>
                  <a:lnTo>
                    <a:pt x="2197" y="2206"/>
                  </a:lnTo>
                  <a:lnTo>
                    <a:pt x="1" y="2206"/>
                  </a:lnTo>
                  <a:close/>
                </a:path>
              </a:pathLst>
            </a:custGeom>
            <a:noFill/>
            <a:ln w="2880">
              <a:solidFill>
                <a:srgbClr val="00cfcc"/>
              </a:solidFill>
              <a:miter/>
            </a:ln>
          </p:spPr>
          <p:style>
            <a:lnRef idx="0"/>
            <a:fillRef idx="0"/>
            <a:effectRef idx="0"/>
            <a:fontRef idx="minor"/>
          </p:style>
        </p:sp>
        <p:sp>
          <p:nvSpPr>
            <p:cNvPr id="263" name="CustomShape 14"/>
            <p:cNvSpPr/>
            <p:nvPr/>
          </p:nvSpPr>
          <p:spPr>
            <a:xfrm>
              <a:off x="8559360" y="4069800"/>
              <a:ext cx="6480" cy="690120"/>
            </a:xfrm>
            <a:custGeom>
              <a:avLst/>
              <a:gdLst/>
              <a:ahLst/>
              <a:rect l="l" t="t" r="r" b="b"/>
              <a:pathLst>
                <a:path w="322" h="26410">
                  <a:moveTo>
                    <a:pt x="166" y="1"/>
                  </a:moveTo>
                  <a:lnTo>
                    <a:pt x="0" y="26410"/>
                  </a:lnTo>
                  <a:lnTo>
                    <a:pt x="322" y="26410"/>
                  </a:lnTo>
                  <a:lnTo>
                    <a:pt x="166" y="1"/>
                  </a:lnTo>
                  <a:close/>
                </a:path>
              </a:pathLst>
            </a:custGeom>
            <a:solidFill>
              <a:srgbClr val="ffd6e1"/>
            </a:solidFill>
            <a:ln>
              <a:noFill/>
            </a:ln>
          </p:spPr>
          <p:style>
            <a:lnRef idx="0"/>
            <a:fillRef idx="0"/>
            <a:effectRef idx="0"/>
            <a:fontRef idx="minor"/>
          </p:style>
        </p:sp>
      </p:grpSp>
      <p:sp>
        <p:nvSpPr>
          <p:cNvPr id="264" name="CustomShape 15"/>
          <p:cNvSpPr/>
          <p:nvPr/>
        </p:nvSpPr>
        <p:spPr>
          <a:xfrm>
            <a:off x="7686000" y="4568760"/>
            <a:ext cx="162720" cy="162720"/>
          </a:xfrm>
          <a:custGeom>
            <a:avLst/>
            <a:gdLst/>
            <a:ahLst/>
            <a:rect l="l" t="t" r="r" b="b"/>
            <a:pathLst>
              <a:path w="6574" h="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style>
          <a:lnRef idx="0"/>
          <a:fillRef idx="0"/>
          <a:effectRef idx="0"/>
          <a:fontRef idx="minor"/>
        </p:style>
      </p:sp>
      <p:sp>
        <p:nvSpPr>
          <p:cNvPr id="265" name="CustomShape 16"/>
          <p:cNvSpPr/>
          <p:nvPr/>
        </p:nvSpPr>
        <p:spPr>
          <a:xfrm>
            <a:off x="8868240" y="3769200"/>
            <a:ext cx="154080" cy="154440"/>
          </a:xfrm>
          <a:custGeom>
            <a:avLst/>
            <a:gdLst/>
            <a:ahLst/>
            <a:rect l="l" t="t" r="r" b="b"/>
            <a:pathLst>
              <a:path w="6237" h="6255">
                <a:moveTo>
                  <a:pt x="0" y="0"/>
                </a:moveTo>
                <a:lnTo>
                  <a:pt x="0" y="6255"/>
                </a:lnTo>
                <a:lnTo>
                  <a:pt x="6236" y="6255"/>
                </a:lnTo>
                <a:lnTo>
                  <a:pt x="6236" y="0"/>
                </a:lnTo>
                <a:close/>
              </a:path>
            </a:pathLst>
          </a:custGeom>
          <a:solidFill>
            <a:schemeClr val="accent2"/>
          </a:solidFill>
          <a:ln>
            <a:noFill/>
          </a:ln>
        </p:spPr>
        <p:style>
          <a:lnRef idx="0"/>
          <a:fillRef idx="0"/>
          <a:effectRef idx="0"/>
          <a:fontRef idx="minor"/>
        </p:style>
      </p:sp>
      <p:sp>
        <p:nvSpPr>
          <p:cNvPr id="266" name="PlaceHolder 17"/>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67" name="PlaceHolder 1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45"/>
        </a:solidFill>
      </p:bgPr>
    </p:bg>
    <p:spTree>
      <p:nvGrpSpPr>
        <p:cNvPr id="1" name=""/>
        <p:cNvGrpSpPr/>
        <p:nvPr/>
      </p:nvGrpSpPr>
      <p:grpSpPr>
        <a:xfrm>
          <a:off x="0" y="0"/>
          <a:ext cx="0" cy="0"/>
          <a:chOff x="0" y="0"/>
          <a:chExt cx="0" cy="0"/>
        </a:xfrm>
      </p:grpSpPr>
      <p:sp>
        <p:nvSpPr>
          <p:cNvPr id="304" name="CustomShape 1"/>
          <p:cNvSpPr/>
          <p:nvPr/>
        </p:nvSpPr>
        <p:spPr>
          <a:xfrm>
            <a:off x="1060560" y="1158480"/>
            <a:ext cx="119520" cy="119520"/>
          </a:xfrm>
          <a:custGeom>
            <a:avLst/>
            <a:gdLst/>
            <a:ahLst/>
            <a:rect l="l" t="t" r="r" b="b"/>
            <a:pathLst>
              <a:path w="4625" h="4634">
                <a:moveTo>
                  <a:pt x="1" y="0"/>
                </a:moveTo>
                <a:lnTo>
                  <a:pt x="1" y="4633"/>
                </a:lnTo>
                <a:lnTo>
                  <a:pt x="4625" y="4633"/>
                </a:lnTo>
                <a:lnTo>
                  <a:pt x="4625" y="0"/>
                </a:lnTo>
                <a:close/>
              </a:path>
            </a:pathLst>
          </a:custGeom>
          <a:solidFill>
            <a:srgbClr val="e898ac"/>
          </a:solidFill>
          <a:ln>
            <a:noFill/>
          </a:ln>
        </p:spPr>
        <p:style>
          <a:lnRef idx="0"/>
          <a:fillRef idx="0"/>
          <a:effectRef idx="0"/>
          <a:fontRef idx="minor"/>
        </p:style>
      </p:sp>
      <p:sp>
        <p:nvSpPr>
          <p:cNvPr id="305" name="CustomShape 2"/>
          <p:cNvSpPr/>
          <p:nvPr/>
        </p:nvSpPr>
        <p:spPr>
          <a:xfrm>
            <a:off x="7799760" y="916200"/>
            <a:ext cx="119520" cy="119520"/>
          </a:xfrm>
          <a:custGeom>
            <a:avLst/>
            <a:gdLst/>
            <a:ahLst/>
            <a:rect l="l" t="t" r="r" b="b"/>
            <a:pathLst>
              <a:path w="4634" h="4634">
                <a:moveTo>
                  <a:pt x="0" y="1"/>
                </a:moveTo>
                <a:lnTo>
                  <a:pt x="0" y="4634"/>
                </a:lnTo>
                <a:lnTo>
                  <a:pt x="4633" y="4634"/>
                </a:lnTo>
                <a:lnTo>
                  <a:pt x="4633" y="1"/>
                </a:lnTo>
                <a:close/>
              </a:path>
            </a:pathLst>
          </a:custGeom>
          <a:solidFill>
            <a:srgbClr val="e898ac"/>
          </a:solidFill>
          <a:ln>
            <a:noFill/>
          </a:ln>
        </p:spPr>
        <p:style>
          <a:lnRef idx="0"/>
          <a:fillRef idx="0"/>
          <a:effectRef idx="0"/>
          <a:fontRef idx="minor"/>
        </p:style>
      </p:sp>
      <p:sp>
        <p:nvSpPr>
          <p:cNvPr id="306" name="CustomShape 3"/>
          <p:cNvSpPr/>
          <p:nvPr/>
        </p:nvSpPr>
        <p:spPr>
          <a:xfrm>
            <a:off x="5257800" y="2452320"/>
            <a:ext cx="55800" cy="55800"/>
          </a:xfrm>
          <a:custGeom>
            <a:avLst/>
            <a:gdLst/>
            <a:ahLst/>
            <a:rect l="l" t="t" r="r" b="b"/>
            <a:pathLst>
              <a:path w="2198" h="2198">
                <a:moveTo>
                  <a:pt x="1" y="1"/>
                </a:moveTo>
                <a:lnTo>
                  <a:pt x="2198" y="1"/>
                </a:lnTo>
                <a:lnTo>
                  <a:pt x="2198" y="2198"/>
                </a:lnTo>
                <a:lnTo>
                  <a:pt x="1" y="2198"/>
                </a:lnTo>
                <a:close/>
              </a:path>
            </a:pathLst>
          </a:custGeom>
          <a:noFill/>
          <a:ln w="1440">
            <a:solidFill>
              <a:srgbClr val="e898ac"/>
            </a:solidFill>
            <a:miter/>
          </a:ln>
        </p:spPr>
        <p:style>
          <a:lnRef idx="0"/>
          <a:fillRef idx="0"/>
          <a:effectRef idx="0"/>
          <a:fontRef idx="minor"/>
        </p:style>
      </p:sp>
      <p:sp>
        <p:nvSpPr>
          <p:cNvPr id="307" name="CustomShape 4"/>
          <p:cNvSpPr/>
          <p:nvPr/>
        </p:nvSpPr>
        <p:spPr>
          <a:xfrm>
            <a:off x="275760" y="1557000"/>
            <a:ext cx="56160" cy="55800"/>
          </a:xfrm>
          <a:custGeom>
            <a:avLst/>
            <a:gdLst/>
            <a:ahLst/>
            <a:rect l="l" t="t" r="r" b="b"/>
            <a:pathLst>
              <a:path w="2207" h="2198">
                <a:moveTo>
                  <a:pt x="0" y="0"/>
                </a:moveTo>
                <a:lnTo>
                  <a:pt x="2207" y="0"/>
                </a:lnTo>
                <a:lnTo>
                  <a:pt x="2207" y="2197"/>
                </a:lnTo>
                <a:lnTo>
                  <a:pt x="0" y="2197"/>
                </a:lnTo>
                <a:close/>
              </a:path>
            </a:pathLst>
          </a:custGeom>
          <a:noFill/>
          <a:ln w="2880">
            <a:solidFill>
              <a:srgbClr val="00cfcc"/>
            </a:solidFill>
            <a:miter/>
          </a:ln>
        </p:spPr>
        <p:style>
          <a:lnRef idx="0"/>
          <a:fillRef idx="0"/>
          <a:effectRef idx="0"/>
          <a:fontRef idx="minor"/>
        </p:style>
      </p:sp>
      <p:sp>
        <p:nvSpPr>
          <p:cNvPr id="308" name="CustomShape 5"/>
          <p:cNvSpPr/>
          <p:nvPr/>
        </p:nvSpPr>
        <p:spPr>
          <a:xfrm>
            <a:off x="2307960" y="3002400"/>
            <a:ext cx="102240" cy="102600"/>
          </a:xfrm>
          <a:custGeom>
            <a:avLst/>
            <a:gdLst/>
            <a:ahLst/>
            <a:rect l="l" t="t" r="r" b="b"/>
            <a:pathLst>
              <a:path w="3972" h="3981">
                <a:moveTo>
                  <a:pt x="1" y="1"/>
                </a:moveTo>
                <a:lnTo>
                  <a:pt x="3972" y="1"/>
                </a:lnTo>
                <a:lnTo>
                  <a:pt x="3972" y="3981"/>
                </a:lnTo>
                <a:lnTo>
                  <a:pt x="1" y="3981"/>
                </a:lnTo>
                <a:close/>
              </a:path>
            </a:pathLst>
          </a:custGeom>
          <a:noFill/>
          <a:ln w="2880">
            <a:solidFill>
              <a:srgbClr val="00cfcc"/>
            </a:solidFill>
            <a:miter/>
          </a:ln>
        </p:spPr>
        <p:style>
          <a:lnRef idx="0"/>
          <a:fillRef idx="0"/>
          <a:effectRef idx="0"/>
          <a:fontRef idx="minor"/>
        </p:style>
      </p:sp>
      <p:sp>
        <p:nvSpPr>
          <p:cNvPr id="309" name="CustomShape 6"/>
          <p:cNvSpPr/>
          <p:nvPr/>
        </p:nvSpPr>
        <p:spPr>
          <a:xfrm>
            <a:off x="8263800" y="2953800"/>
            <a:ext cx="102240" cy="102600"/>
          </a:xfrm>
          <a:custGeom>
            <a:avLst/>
            <a:gdLst/>
            <a:ahLst/>
            <a:rect l="l" t="t" r="r" b="b"/>
            <a:pathLst>
              <a:path w="3972" h="3981">
                <a:moveTo>
                  <a:pt x="0" y="1"/>
                </a:moveTo>
                <a:lnTo>
                  <a:pt x="0" y="3981"/>
                </a:lnTo>
                <a:lnTo>
                  <a:pt x="3972" y="3981"/>
                </a:lnTo>
                <a:lnTo>
                  <a:pt x="3972" y="1"/>
                </a:lnTo>
                <a:close/>
              </a:path>
            </a:pathLst>
          </a:custGeom>
          <a:solidFill>
            <a:srgbClr val="00cfcc"/>
          </a:solidFill>
          <a:ln>
            <a:noFill/>
          </a:ln>
        </p:spPr>
        <p:style>
          <a:lnRef idx="0"/>
          <a:fillRef idx="0"/>
          <a:effectRef idx="0"/>
          <a:fontRef idx="minor"/>
        </p:style>
      </p:sp>
      <p:grpSp>
        <p:nvGrpSpPr>
          <p:cNvPr id="310" name="Group 7"/>
          <p:cNvGrpSpPr/>
          <p:nvPr/>
        </p:nvGrpSpPr>
        <p:grpSpPr>
          <a:xfrm>
            <a:off x="8263800" y="-434520"/>
            <a:ext cx="187200" cy="1180080"/>
            <a:chOff x="8263800" y="-434520"/>
            <a:chExt cx="187200" cy="1180080"/>
          </a:xfrm>
        </p:grpSpPr>
        <p:sp>
          <p:nvSpPr>
            <p:cNvPr id="311" name="CustomShape 8"/>
            <p:cNvSpPr/>
            <p:nvPr/>
          </p:nvSpPr>
          <p:spPr>
            <a:xfrm>
              <a:off x="8263800" y="558720"/>
              <a:ext cx="187200" cy="186840"/>
            </a:xfrm>
            <a:custGeom>
              <a:avLst/>
              <a:gdLst/>
              <a:ahLst/>
              <a:rect l="l" t="t" r="r" b="b"/>
              <a:pathLst>
                <a:path w="7208" h="7198">
                  <a:moveTo>
                    <a:pt x="1" y="0"/>
                  </a:moveTo>
                  <a:lnTo>
                    <a:pt x="7208" y="0"/>
                  </a:lnTo>
                  <a:lnTo>
                    <a:pt x="7208" y="7198"/>
                  </a:lnTo>
                  <a:lnTo>
                    <a:pt x="1" y="7198"/>
                  </a:lnTo>
                  <a:close/>
                </a:path>
              </a:pathLst>
            </a:custGeom>
            <a:noFill/>
            <a:ln w="5760">
              <a:solidFill>
                <a:srgbClr val="ff9973"/>
              </a:solidFill>
              <a:miter/>
            </a:ln>
          </p:spPr>
          <p:style>
            <a:lnRef idx="0"/>
            <a:fillRef idx="0"/>
            <a:effectRef idx="0"/>
            <a:fontRef idx="minor"/>
          </p:style>
        </p:sp>
        <p:sp>
          <p:nvSpPr>
            <p:cNvPr id="312" name="CustomShape 9"/>
            <p:cNvSpPr/>
            <p:nvPr/>
          </p:nvSpPr>
          <p:spPr>
            <a:xfrm>
              <a:off x="8291520" y="42840"/>
              <a:ext cx="131400" cy="131400"/>
            </a:xfrm>
            <a:custGeom>
              <a:avLst/>
              <a:gdLst/>
              <a:ahLst/>
              <a:rect l="l" t="t" r="r" b="b"/>
              <a:pathLst>
                <a:path w="5084" h="5085">
                  <a:moveTo>
                    <a:pt x="0" y="1"/>
                  </a:moveTo>
                  <a:lnTo>
                    <a:pt x="5083" y="1"/>
                  </a:lnTo>
                  <a:lnTo>
                    <a:pt x="5083" y="5084"/>
                  </a:lnTo>
                  <a:lnTo>
                    <a:pt x="0" y="5084"/>
                  </a:lnTo>
                  <a:close/>
                </a:path>
              </a:pathLst>
            </a:custGeom>
            <a:noFill/>
            <a:ln w="3960">
              <a:solidFill>
                <a:srgbClr val="ff9973"/>
              </a:solidFill>
              <a:miter/>
            </a:ln>
          </p:spPr>
          <p:style>
            <a:lnRef idx="0"/>
            <a:fillRef idx="0"/>
            <a:effectRef idx="0"/>
            <a:fontRef idx="minor"/>
          </p:style>
        </p:sp>
        <p:sp>
          <p:nvSpPr>
            <p:cNvPr id="313" name="CustomShape 10"/>
            <p:cNvSpPr/>
            <p:nvPr/>
          </p:nvSpPr>
          <p:spPr>
            <a:xfrm>
              <a:off x="8317800" y="-434520"/>
              <a:ext cx="78840" cy="78840"/>
            </a:xfrm>
            <a:custGeom>
              <a:avLst/>
              <a:gdLst/>
              <a:ahLst/>
              <a:rect l="l" t="t" r="r" b="b"/>
              <a:pathLst>
                <a:path w="3071" h="3080">
                  <a:moveTo>
                    <a:pt x="0" y="0"/>
                  </a:moveTo>
                  <a:lnTo>
                    <a:pt x="3070" y="0"/>
                  </a:lnTo>
                  <a:lnTo>
                    <a:pt x="3070" y="3080"/>
                  </a:lnTo>
                  <a:lnTo>
                    <a:pt x="0" y="3080"/>
                  </a:lnTo>
                  <a:close/>
                </a:path>
              </a:pathLst>
            </a:custGeom>
            <a:noFill/>
            <a:ln w="2520">
              <a:solidFill>
                <a:srgbClr val="ff9973"/>
              </a:solidFill>
              <a:miter/>
            </a:ln>
          </p:spPr>
          <p:style>
            <a:lnRef idx="0"/>
            <a:fillRef idx="0"/>
            <a:effectRef idx="0"/>
            <a:fontRef idx="minor"/>
          </p:style>
        </p:sp>
      </p:grpSp>
      <p:sp>
        <p:nvSpPr>
          <p:cNvPr id="314" name="CustomShape 11"/>
          <p:cNvSpPr/>
          <p:nvPr/>
        </p:nvSpPr>
        <p:spPr>
          <a:xfrm>
            <a:off x="8485920" y="1614600"/>
            <a:ext cx="78840" cy="78840"/>
          </a:xfrm>
          <a:custGeom>
            <a:avLst/>
            <a:gdLst/>
            <a:ahLst/>
            <a:rect l="l" t="t" r="r" b="b"/>
            <a:pathLst>
              <a:path w="3072" h="3071">
                <a:moveTo>
                  <a:pt x="1" y="0"/>
                </a:moveTo>
                <a:lnTo>
                  <a:pt x="1" y="3070"/>
                </a:lnTo>
                <a:lnTo>
                  <a:pt x="3071" y="3070"/>
                </a:lnTo>
                <a:lnTo>
                  <a:pt x="3071" y="0"/>
                </a:lnTo>
                <a:close/>
              </a:path>
            </a:pathLst>
          </a:custGeom>
          <a:solidFill>
            <a:srgbClr val="ff9973"/>
          </a:solidFill>
          <a:ln>
            <a:noFill/>
          </a:ln>
        </p:spPr>
        <p:style>
          <a:lnRef idx="0"/>
          <a:fillRef idx="0"/>
          <a:effectRef idx="0"/>
          <a:fontRef idx="minor"/>
        </p:style>
      </p:sp>
      <p:sp>
        <p:nvSpPr>
          <p:cNvPr id="315" name="CustomShape 12"/>
          <p:cNvSpPr/>
          <p:nvPr/>
        </p:nvSpPr>
        <p:spPr>
          <a:xfrm>
            <a:off x="6293160" y="835560"/>
            <a:ext cx="78840" cy="78840"/>
          </a:xfrm>
          <a:custGeom>
            <a:avLst/>
            <a:gdLst/>
            <a:ahLst/>
            <a:rect l="l" t="t" r="r" b="b"/>
            <a:pathLst>
              <a:path w="3071" h="3071">
                <a:moveTo>
                  <a:pt x="1" y="1"/>
                </a:moveTo>
                <a:lnTo>
                  <a:pt x="1" y="3071"/>
                </a:lnTo>
                <a:lnTo>
                  <a:pt x="3071" y="3071"/>
                </a:lnTo>
                <a:lnTo>
                  <a:pt x="3071" y="1"/>
                </a:lnTo>
                <a:close/>
              </a:path>
            </a:pathLst>
          </a:custGeom>
          <a:solidFill>
            <a:srgbClr val="ff9973"/>
          </a:solidFill>
          <a:ln>
            <a:noFill/>
          </a:ln>
        </p:spPr>
        <p:style>
          <a:lnRef idx="0"/>
          <a:fillRef idx="0"/>
          <a:effectRef idx="0"/>
          <a:fontRef idx="minor"/>
        </p:style>
      </p:sp>
      <p:sp>
        <p:nvSpPr>
          <p:cNvPr id="316" name="CustomShape 13"/>
          <p:cNvSpPr/>
          <p:nvPr/>
        </p:nvSpPr>
        <p:spPr>
          <a:xfrm>
            <a:off x="1778400" y="2156760"/>
            <a:ext cx="118080" cy="118080"/>
          </a:xfrm>
          <a:custGeom>
            <a:avLst/>
            <a:gdLst/>
            <a:ahLst/>
            <a:rect l="l" t="t" r="r" b="b"/>
            <a:pathLst>
              <a:path w="4579" h="4578">
                <a:moveTo>
                  <a:pt x="1" y="0"/>
                </a:moveTo>
                <a:lnTo>
                  <a:pt x="1" y="4578"/>
                </a:lnTo>
                <a:lnTo>
                  <a:pt x="4578" y="4578"/>
                </a:lnTo>
                <a:lnTo>
                  <a:pt x="4578" y="0"/>
                </a:lnTo>
                <a:close/>
              </a:path>
            </a:pathLst>
          </a:custGeom>
          <a:solidFill>
            <a:srgbClr val="ff9973"/>
          </a:solidFill>
          <a:ln>
            <a:noFill/>
          </a:ln>
        </p:spPr>
        <p:style>
          <a:lnRef idx="0"/>
          <a:fillRef idx="0"/>
          <a:effectRef idx="0"/>
          <a:fontRef idx="minor"/>
        </p:style>
      </p:sp>
      <p:grpSp>
        <p:nvGrpSpPr>
          <p:cNvPr id="317" name="Group 14"/>
          <p:cNvGrpSpPr/>
          <p:nvPr/>
        </p:nvGrpSpPr>
        <p:grpSpPr>
          <a:xfrm>
            <a:off x="3090600" y="-533520"/>
            <a:ext cx="96120" cy="1145520"/>
            <a:chOff x="3090600" y="-533520"/>
            <a:chExt cx="96120" cy="1145520"/>
          </a:xfrm>
        </p:grpSpPr>
        <p:sp>
          <p:nvSpPr>
            <p:cNvPr id="318" name="CustomShape 15"/>
            <p:cNvSpPr/>
            <p:nvPr/>
          </p:nvSpPr>
          <p:spPr>
            <a:xfrm>
              <a:off x="3090600" y="515520"/>
              <a:ext cx="96120" cy="96480"/>
            </a:xfrm>
            <a:custGeom>
              <a:avLst/>
              <a:gdLst/>
              <a:ahLst/>
              <a:rect l="l" t="t" r="r" b="b"/>
              <a:pathLst>
                <a:path w="3742" h="3752">
                  <a:moveTo>
                    <a:pt x="0" y="1"/>
                  </a:moveTo>
                  <a:lnTo>
                    <a:pt x="3741" y="1"/>
                  </a:lnTo>
                  <a:lnTo>
                    <a:pt x="3741" y="3751"/>
                  </a:lnTo>
                  <a:lnTo>
                    <a:pt x="0" y="3751"/>
                  </a:lnTo>
                  <a:close/>
                </a:path>
              </a:pathLst>
            </a:custGeom>
            <a:noFill/>
            <a:ln w="2880">
              <a:solidFill>
                <a:srgbClr val="e898ac"/>
              </a:solidFill>
              <a:miter/>
            </a:ln>
          </p:spPr>
          <p:style>
            <a:lnRef idx="0"/>
            <a:fillRef idx="0"/>
            <a:effectRef idx="0"/>
            <a:fontRef idx="minor"/>
          </p:style>
        </p:sp>
        <p:sp>
          <p:nvSpPr>
            <p:cNvPr id="319" name="CustomShape 16"/>
            <p:cNvSpPr/>
            <p:nvPr/>
          </p:nvSpPr>
          <p:spPr>
            <a:xfrm>
              <a:off x="3135600" y="-533520"/>
              <a:ext cx="6840" cy="892800"/>
            </a:xfrm>
            <a:custGeom>
              <a:avLst/>
              <a:gdLst/>
              <a:ahLst/>
              <a:rect l="l" t="t" r="r" b="b"/>
              <a:pathLst>
                <a:path w="323" h="34141">
                  <a:moveTo>
                    <a:pt x="157" y="1"/>
                  </a:moveTo>
                  <a:lnTo>
                    <a:pt x="1" y="34141"/>
                  </a:lnTo>
                  <a:lnTo>
                    <a:pt x="323" y="34141"/>
                  </a:lnTo>
                  <a:lnTo>
                    <a:pt x="157" y="1"/>
                  </a:lnTo>
                  <a:close/>
                </a:path>
              </a:pathLst>
            </a:custGeom>
            <a:solidFill>
              <a:srgbClr val="ffd6e1"/>
            </a:solidFill>
            <a:ln>
              <a:noFill/>
            </a:ln>
          </p:spPr>
          <p:style>
            <a:lnRef idx="0"/>
            <a:fillRef idx="0"/>
            <a:effectRef idx="0"/>
            <a:fontRef idx="minor"/>
          </p:style>
        </p:sp>
      </p:grpSp>
      <p:grpSp>
        <p:nvGrpSpPr>
          <p:cNvPr id="320" name="Group 17"/>
          <p:cNvGrpSpPr/>
          <p:nvPr/>
        </p:nvGrpSpPr>
        <p:grpSpPr>
          <a:xfrm>
            <a:off x="4892760" y="-340200"/>
            <a:ext cx="119520" cy="758880"/>
            <a:chOff x="4892760" y="-340200"/>
            <a:chExt cx="119520" cy="758880"/>
          </a:xfrm>
        </p:grpSpPr>
        <p:sp>
          <p:nvSpPr>
            <p:cNvPr id="321" name="CustomShape 18"/>
            <p:cNvSpPr/>
            <p:nvPr/>
          </p:nvSpPr>
          <p:spPr>
            <a:xfrm>
              <a:off x="4892760" y="299160"/>
              <a:ext cx="119520" cy="119520"/>
            </a:xfrm>
            <a:custGeom>
              <a:avLst/>
              <a:gdLst/>
              <a:ahLst/>
              <a:rect l="l" t="t" r="r" b="b"/>
              <a:pathLst>
                <a:path w="4624" h="4625">
                  <a:moveTo>
                    <a:pt x="0" y="1"/>
                  </a:moveTo>
                  <a:lnTo>
                    <a:pt x="0" y="4624"/>
                  </a:lnTo>
                  <a:lnTo>
                    <a:pt x="4624" y="4624"/>
                  </a:lnTo>
                  <a:lnTo>
                    <a:pt x="4624" y="1"/>
                  </a:lnTo>
                  <a:close/>
                </a:path>
              </a:pathLst>
            </a:custGeom>
            <a:solidFill>
              <a:srgbClr val="e898ac"/>
            </a:solidFill>
            <a:ln>
              <a:noFill/>
            </a:ln>
          </p:spPr>
          <p:style>
            <a:lnRef idx="0"/>
            <a:fillRef idx="0"/>
            <a:effectRef idx="0"/>
            <a:fontRef idx="minor"/>
          </p:style>
        </p:sp>
        <p:sp>
          <p:nvSpPr>
            <p:cNvPr id="322" name="CustomShape 19"/>
            <p:cNvSpPr/>
            <p:nvPr/>
          </p:nvSpPr>
          <p:spPr>
            <a:xfrm>
              <a:off x="4956480" y="-340200"/>
              <a:ext cx="6840" cy="552600"/>
            </a:xfrm>
            <a:custGeom>
              <a:avLst/>
              <a:gdLst/>
              <a:ahLst/>
              <a:rect l="l" t="t" r="r" b="b"/>
              <a:pathLst>
                <a:path w="323" h="21152">
                  <a:moveTo>
                    <a:pt x="166" y="1"/>
                  </a:moveTo>
                  <a:lnTo>
                    <a:pt x="0" y="21152"/>
                  </a:lnTo>
                  <a:lnTo>
                    <a:pt x="322" y="21152"/>
                  </a:lnTo>
                  <a:lnTo>
                    <a:pt x="166" y="1"/>
                  </a:lnTo>
                  <a:close/>
                </a:path>
              </a:pathLst>
            </a:custGeom>
            <a:solidFill>
              <a:srgbClr val="ffd6e1"/>
            </a:solidFill>
            <a:ln>
              <a:noFill/>
            </a:ln>
          </p:spPr>
          <p:style>
            <a:lnRef idx="0"/>
            <a:fillRef idx="0"/>
            <a:effectRef idx="0"/>
            <a:fontRef idx="minor"/>
          </p:style>
        </p:sp>
      </p:grpSp>
      <p:grpSp>
        <p:nvGrpSpPr>
          <p:cNvPr id="323" name="Group 20"/>
          <p:cNvGrpSpPr/>
          <p:nvPr/>
        </p:nvGrpSpPr>
        <p:grpSpPr>
          <a:xfrm>
            <a:off x="6967800" y="85320"/>
            <a:ext cx="131400" cy="1950480"/>
            <a:chOff x="6967800" y="85320"/>
            <a:chExt cx="131400" cy="1950480"/>
          </a:xfrm>
        </p:grpSpPr>
        <p:sp>
          <p:nvSpPr>
            <p:cNvPr id="324" name="CustomShape 21"/>
            <p:cNvSpPr/>
            <p:nvPr/>
          </p:nvSpPr>
          <p:spPr>
            <a:xfrm>
              <a:off x="6967800" y="1904400"/>
              <a:ext cx="131400" cy="131400"/>
            </a:xfrm>
            <a:custGeom>
              <a:avLst/>
              <a:gdLst/>
              <a:ahLst/>
              <a:rect l="l" t="t" r="r" b="b"/>
              <a:pathLst>
                <a:path w="5085" h="5085">
                  <a:moveTo>
                    <a:pt x="1" y="1"/>
                  </a:moveTo>
                  <a:lnTo>
                    <a:pt x="5084" y="1"/>
                  </a:lnTo>
                  <a:lnTo>
                    <a:pt x="5084" y="5084"/>
                  </a:lnTo>
                  <a:lnTo>
                    <a:pt x="1" y="5084"/>
                  </a:lnTo>
                  <a:close/>
                </a:path>
              </a:pathLst>
            </a:custGeom>
            <a:noFill/>
            <a:ln w="3960">
              <a:solidFill>
                <a:srgbClr val="ff9973"/>
              </a:solidFill>
              <a:miter/>
            </a:ln>
          </p:spPr>
          <p:style>
            <a:lnRef idx="0"/>
            <a:fillRef idx="0"/>
            <a:effectRef idx="0"/>
            <a:fontRef idx="minor"/>
          </p:style>
        </p:sp>
        <p:sp>
          <p:nvSpPr>
            <p:cNvPr id="325" name="CustomShape 22"/>
            <p:cNvSpPr/>
            <p:nvPr/>
          </p:nvSpPr>
          <p:spPr>
            <a:xfrm>
              <a:off x="7030080" y="85320"/>
              <a:ext cx="6840" cy="1693440"/>
            </a:xfrm>
            <a:custGeom>
              <a:avLst/>
              <a:gdLst/>
              <a:ahLst/>
              <a:rect l="l" t="t" r="r" b="b"/>
              <a:pathLst>
                <a:path w="323" h="64696">
                  <a:moveTo>
                    <a:pt x="157" y="0"/>
                  </a:moveTo>
                  <a:lnTo>
                    <a:pt x="1" y="64695"/>
                  </a:lnTo>
                  <a:lnTo>
                    <a:pt x="322" y="64695"/>
                  </a:lnTo>
                  <a:lnTo>
                    <a:pt x="157" y="0"/>
                  </a:lnTo>
                  <a:close/>
                </a:path>
              </a:pathLst>
            </a:custGeom>
            <a:solidFill>
              <a:srgbClr val="ffd6e1"/>
            </a:solidFill>
            <a:ln>
              <a:noFill/>
            </a:ln>
          </p:spPr>
          <p:style>
            <a:lnRef idx="0"/>
            <a:fillRef idx="0"/>
            <a:effectRef idx="0"/>
            <a:fontRef idx="minor"/>
          </p:style>
        </p:sp>
      </p:grpSp>
      <p:grpSp>
        <p:nvGrpSpPr>
          <p:cNvPr id="326" name="Group 23"/>
          <p:cNvGrpSpPr/>
          <p:nvPr/>
        </p:nvGrpSpPr>
        <p:grpSpPr>
          <a:xfrm>
            <a:off x="250560" y="2402280"/>
            <a:ext cx="186840" cy="2466720"/>
            <a:chOff x="250560" y="2402280"/>
            <a:chExt cx="186840" cy="2466720"/>
          </a:xfrm>
        </p:grpSpPr>
        <p:sp>
          <p:nvSpPr>
            <p:cNvPr id="327" name="CustomShape 24"/>
            <p:cNvSpPr/>
            <p:nvPr/>
          </p:nvSpPr>
          <p:spPr>
            <a:xfrm>
              <a:off x="250560" y="4681800"/>
              <a:ext cx="186840" cy="187200"/>
            </a:xfrm>
            <a:custGeom>
              <a:avLst/>
              <a:gdLst/>
              <a:ahLst/>
              <a:rect l="l" t="t" r="r" b="b"/>
              <a:pathLst>
                <a:path w="7199" h="7208">
                  <a:moveTo>
                    <a:pt x="0" y="1"/>
                  </a:moveTo>
                  <a:lnTo>
                    <a:pt x="7198" y="1"/>
                  </a:lnTo>
                  <a:lnTo>
                    <a:pt x="7198" y="7207"/>
                  </a:lnTo>
                  <a:lnTo>
                    <a:pt x="0" y="7207"/>
                  </a:lnTo>
                  <a:close/>
                </a:path>
              </a:pathLst>
            </a:custGeom>
            <a:noFill/>
            <a:ln w="5760">
              <a:solidFill>
                <a:srgbClr val="ff9973"/>
              </a:solidFill>
              <a:miter/>
            </a:ln>
          </p:spPr>
          <p:style>
            <a:lnRef idx="0"/>
            <a:fillRef idx="0"/>
            <a:effectRef idx="0"/>
            <a:fontRef idx="minor"/>
          </p:style>
        </p:sp>
        <p:sp>
          <p:nvSpPr>
            <p:cNvPr id="328" name="CustomShape 25"/>
            <p:cNvSpPr/>
            <p:nvPr/>
          </p:nvSpPr>
          <p:spPr>
            <a:xfrm>
              <a:off x="278280" y="4166280"/>
              <a:ext cx="131400" cy="131400"/>
            </a:xfrm>
            <a:custGeom>
              <a:avLst/>
              <a:gdLst/>
              <a:ahLst/>
              <a:rect l="l" t="t" r="r" b="b"/>
              <a:pathLst>
                <a:path w="5084" h="5084">
                  <a:moveTo>
                    <a:pt x="1" y="0"/>
                  </a:moveTo>
                  <a:lnTo>
                    <a:pt x="5084" y="0"/>
                  </a:lnTo>
                  <a:lnTo>
                    <a:pt x="5084" y="5084"/>
                  </a:lnTo>
                  <a:lnTo>
                    <a:pt x="1" y="5084"/>
                  </a:lnTo>
                  <a:close/>
                </a:path>
              </a:pathLst>
            </a:custGeom>
            <a:noFill/>
            <a:ln w="3960">
              <a:solidFill>
                <a:srgbClr val="ff9973"/>
              </a:solidFill>
              <a:miter/>
            </a:ln>
          </p:spPr>
          <p:style>
            <a:lnRef idx="0"/>
            <a:fillRef idx="0"/>
            <a:effectRef idx="0"/>
            <a:fontRef idx="minor"/>
          </p:style>
        </p:sp>
        <p:sp>
          <p:nvSpPr>
            <p:cNvPr id="329" name="CustomShape 26"/>
            <p:cNvSpPr/>
            <p:nvPr/>
          </p:nvSpPr>
          <p:spPr>
            <a:xfrm>
              <a:off x="304560" y="3688920"/>
              <a:ext cx="78840" cy="78840"/>
            </a:xfrm>
            <a:custGeom>
              <a:avLst/>
              <a:gdLst/>
              <a:ahLst/>
              <a:rect l="l" t="t" r="r" b="b"/>
              <a:pathLst>
                <a:path w="3071" h="3071">
                  <a:moveTo>
                    <a:pt x="1" y="0"/>
                  </a:moveTo>
                  <a:lnTo>
                    <a:pt x="3071" y="0"/>
                  </a:lnTo>
                  <a:lnTo>
                    <a:pt x="3071" y="3071"/>
                  </a:lnTo>
                  <a:lnTo>
                    <a:pt x="1" y="3071"/>
                  </a:lnTo>
                  <a:close/>
                </a:path>
              </a:pathLst>
            </a:custGeom>
            <a:noFill/>
            <a:ln w="2520">
              <a:solidFill>
                <a:srgbClr val="ff9973"/>
              </a:solidFill>
              <a:miter/>
            </a:ln>
          </p:spPr>
          <p:style>
            <a:lnRef idx="0"/>
            <a:fillRef idx="0"/>
            <a:effectRef idx="0"/>
            <a:fontRef idx="minor"/>
          </p:style>
        </p:sp>
        <p:sp>
          <p:nvSpPr>
            <p:cNvPr id="330" name="CustomShape 27"/>
            <p:cNvSpPr/>
            <p:nvPr/>
          </p:nvSpPr>
          <p:spPr>
            <a:xfrm>
              <a:off x="340560" y="2402280"/>
              <a:ext cx="6840" cy="1009800"/>
            </a:xfrm>
            <a:custGeom>
              <a:avLst/>
              <a:gdLst/>
              <a:ahLst/>
              <a:rect l="l" t="t" r="r" b="b"/>
              <a:pathLst>
                <a:path w="323" h="38599">
                  <a:moveTo>
                    <a:pt x="157" y="1"/>
                  </a:moveTo>
                  <a:lnTo>
                    <a:pt x="0" y="38599"/>
                  </a:lnTo>
                  <a:lnTo>
                    <a:pt x="322" y="38599"/>
                  </a:lnTo>
                  <a:lnTo>
                    <a:pt x="157" y="1"/>
                  </a:lnTo>
                  <a:close/>
                </a:path>
              </a:pathLst>
            </a:custGeom>
            <a:solidFill>
              <a:srgbClr val="ffd6e1"/>
            </a:solidFill>
            <a:ln>
              <a:noFill/>
            </a:ln>
          </p:spPr>
          <p:style>
            <a:lnRef idx="0"/>
            <a:fillRef idx="0"/>
            <a:effectRef idx="0"/>
            <a:fontRef idx="minor"/>
          </p:style>
        </p:sp>
      </p:grpSp>
      <p:grpSp>
        <p:nvGrpSpPr>
          <p:cNvPr id="331" name="Group 28"/>
          <p:cNvGrpSpPr/>
          <p:nvPr/>
        </p:nvGrpSpPr>
        <p:grpSpPr>
          <a:xfrm>
            <a:off x="982440" y="1695240"/>
            <a:ext cx="197280" cy="2826720"/>
            <a:chOff x="982440" y="1695240"/>
            <a:chExt cx="197280" cy="2826720"/>
          </a:xfrm>
        </p:grpSpPr>
        <p:sp>
          <p:nvSpPr>
            <p:cNvPr id="332" name="CustomShape 29"/>
            <p:cNvSpPr/>
            <p:nvPr/>
          </p:nvSpPr>
          <p:spPr>
            <a:xfrm>
              <a:off x="982440" y="4324680"/>
              <a:ext cx="197280" cy="197280"/>
            </a:xfrm>
            <a:custGeom>
              <a:avLst/>
              <a:gdLst/>
              <a:ahLst/>
              <a:rect l="l" t="t" r="r" b="b"/>
              <a:pathLst>
                <a:path w="7603" h="7603">
                  <a:moveTo>
                    <a:pt x="0" y="1"/>
                  </a:moveTo>
                  <a:lnTo>
                    <a:pt x="0" y="7602"/>
                  </a:lnTo>
                  <a:lnTo>
                    <a:pt x="7602" y="7602"/>
                  </a:lnTo>
                  <a:lnTo>
                    <a:pt x="7602" y="1"/>
                  </a:lnTo>
                  <a:close/>
                </a:path>
              </a:pathLst>
            </a:custGeom>
            <a:solidFill>
              <a:srgbClr val="00cfcc"/>
            </a:solidFill>
            <a:ln>
              <a:noFill/>
            </a:ln>
          </p:spPr>
          <p:style>
            <a:lnRef idx="0"/>
            <a:fillRef idx="0"/>
            <a:effectRef idx="0"/>
            <a:fontRef idx="minor"/>
          </p:style>
        </p:sp>
        <p:sp>
          <p:nvSpPr>
            <p:cNvPr id="333" name="CustomShape 30"/>
            <p:cNvSpPr/>
            <p:nvPr/>
          </p:nvSpPr>
          <p:spPr>
            <a:xfrm>
              <a:off x="1029960" y="3684600"/>
              <a:ext cx="102240" cy="102240"/>
            </a:xfrm>
            <a:custGeom>
              <a:avLst/>
              <a:gdLst/>
              <a:ahLst/>
              <a:rect l="l" t="t" r="r" b="b"/>
              <a:pathLst>
                <a:path w="3972" h="3972">
                  <a:moveTo>
                    <a:pt x="0" y="1"/>
                  </a:moveTo>
                  <a:lnTo>
                    <a:pt x="0" y="3972"/>
                  </a:lnTo>
                  <a:lnTo>
                    <a:pt x="3971" y="3972"/>
                  </a:lnTo>
                  <a:lnTo>
                    <a:pt x="3971" y="1"/>
                  </a:lnTo>
                  <a:close/>
                </a:path>
              </a:pathLst>
            </a:custGeom>
            <a:solidFill>
              <a:srgbClr val="00cfcc"/>
            </a:solidFill>
            <a:ln>
              <a:noFill/>
            </a:ln>
          </p:spPr>
          <p:style>
            <a:lnRef idx="0"/>
            <a:fillRef idx="0"/>
            <a:effectRef idx="0"/>
            <a:fontRef idx="minor"/>
          </p:style>
        </p:sp>
        <p:sp>
          <p:nvSpPr>
            <p:cNvPr id="334" name="CustomShape 31"/>
            <p:cNvSpPr/>
            <p:nvPr/>
          </p:nvSpPr>
          <p:spPr>
            <a:xfrm>
              <a:off x="1077840" y="1695240"/>
              <a:ext cx="6840" cy="1792440"/>
            </a:xfrm>
            <a:custGeom>
              <a:avLst/>
              <a:gdLst/>
              <a:ahLst/>
              <a:rect l="l" t="t" r="r" b="b"/>
              <a:pathLst>
                <a:path w="323" h="68464">
                  <a:moveTo>
                    <a:pt x="157" y="0"/>
                  </a:moveTo>
                  <a:lnTo>
                    <a:pt x="0" y="68464"/>
                  </a:lnTo>
                  <a:lnTo>
                    <a:pt x="322" y="68464"/>
                  </a:lnTo>
                  <a:lnTo>
                    <a:pt x="157" y="0"/>
                  </a:lnTo>
                  <a:close/>
                </a:path>
              </a:pathLst>
            </a:custGeom>
            <a:solidFill>
              <a:srgbClr val="ffd6e1"/>
            </a:solidFill>
            <a:ln>
              <a:noFill/>
            </a:ln>
          </p:spPr>
          <p:style>
            <a:lnRef idx="0"/>
            <a:fillRef idx="0"/>
            <a:effectRef idx="0"/>
            <a:fontRef idx="minor"/>
          </p:style>
        </p:sp>
      </p:grpSp>
      <p:sp>
        <p:nvSpPr>
          <p:cNvPr id="335" name="CustomShape 32"/>
          <p:cNvSpPr/>
          <p:nvPr/>
        </p:nvSpPr>
        <p:spPr>
          <a:xfrm>
            <a:off x="646920" y="21600"/>
            <a:ext cx="6840" cy="1687320"/>
          </a:xfrm>
          <a:custGeom>
            <a:avLst/>
            <a:gdLst/>
            <a:ahLst/>
            <a:rect l="l" t="t" r="r" b="b"/>
            <a:pathLst>
              <a:path w="323" h="64456">
                <a:moveTo>
                  <a:pt x="166" y="0"/>
                </a:moveTo>
                <a:lnTo>
                  <a:pt x="1" y="64456"/>
                </a:lnTo>
                <a:lnTo>
                  <a:pt x="322" y="64456"/>
                </a:lnTo>
                <a:lnTo>
                  <a:pt x="166" y="0"/>
                </a:lnTo>
                <a:close/>
              </a:path>
            </a:pathLst>
          </a:custGeom>
          <a:solidFill>
            <a:srgbClr val="ffd6e1"/>
          </a:solidFill>
          <a:ln>
            <a:noFill/>
          </a:ln>
        </p:spPr>
        <p:style>
          <a:lnRef idx="0"/>
          <a:fillRef idx="0"/>
          <a:effectRef idx="0"/>
          <a:fontRef idx="minor"/>
        </p:style>
      </p:sp>
      <p:grpSp>
        <p:nvGrpSpPr>
          <p:cNvPr id="336" name="Group 33"/>
          <p:cNvGrpSpPr/>
          <p:nvPr/>
        </p:nvGrpSpPr>
        <p:grpSpPr>
          <a:xfrm>
            <a:off x="2038680" y="173880"/>
            <a:ext cx="55800" cy="830160"/>
            <a:chOff x="2038680" y="173880"/>
            <a:chExt cx="55800" cy="830160"/>
          </a:xfrm>
        </p:grpSpPr>
        <p:sp>
          <p:nvSpPr>
            <p:cNvPr id="337" name="CustomShape 34"/>
            <p:cNvSpPr/>
            <p:nvPr/>
          </p:nvSpPr>
          <p:spPr>
            <a:xfrm>
              <a:off x="2038680" y="947880"/>
              <a:ext cx="55800" cy="56160"/>
            </a:xfrm>
            <a:custGeom>
              <a:avLst/>
              <a:gdLst/>
              <a:ahLst/>
              <a:rect l="l" t="t" r="r" b="b"/>
              <a:pathLst>
                <a:path w="2198" h="2207">
                  <a:moveTo>
                    <a:pt x="1" y="0"/>
                  </a:moveTo>
                  <a:lnTo>
                    <a:pt x="2197" y="0"/>
                  </a:lnTo>
                  <a:lnTo>
                    <a:pt x="2197" y="2206"/>
                  </a:lnTo>
                  <a:lnTo>
                    <a:pt x="1" y="2206"/>
                  </a:lnTo>
                  <a:close/>
                </a:path>
              </a:pathLst>
            </a:custGeom>
            <a:noFill/>
            <a:ln w="2880">
              <a:solidFill>
                <a:srgbClr val="00cfcc"/>
              </a:solidFill>
              <a:miter/>
            </a:ln>
          </p:spPr>
          <p:style>
            <a:lnRef idx="0"/>
            <a:fillRef idx="0"/>
            <a:effectRef idx="0"/>
            <a:fontRef idx="minor"/>
          </p:style>
        </p:sp>
        <p:sp>
          <p:nvSpPr>
            <p:cNvPr id="338" name="CustomShape 35"/>
            <p:cNvSpPr/>
            <p:nvPr/>
          </p:nvSpPr>
          <p:spPr>
            <a:xfrm>
              <a:off x="2063160" y="173880"/>
              <a:ext cx="6480" cy="690120"/>
            </a:xfrm>
            <a:custGeom>
              <a:avLst/>
              <a:gdLst/>
              <a:ahLst/>
              <a:rect l="l" t="t" r="r" b="b"/>
              <a:pathLst>
                <a:path w="322" h="26410">
                  <a:moveTo>
                    <a:pt x="166" y="1"/>
                  </a:moveTo>
                  <a:lnTo>
                    <a:pt x="0" y="26410"/>
                  </a:lnTo>
                  <a:lnTo>
                    <a:pt x="322" y="26410"/>
                  </a:lnTo>
                  <a:lnTo>
                    <a:pt x="166" y="1"/>
                  </a:lnTo>
                  <a:close/>
                </a:path>
              </a:pathLst>
            </a:custGeom>
            <a:solidFill>
              <a:srgbClr val="ffd6e1"/>
            </a:solidFill>
            <a:ln>
              <a:noFill/>
            </a:ln>
          </p:spPr>
          <p:style>
            <a:lnRef idx="0"/>
            <a:fillRef idx="0"/>
            <a:effectRef idx="0"/>
            <a:fontRef idx="minor"/>
          </p:style>
        </p:sp>
      </p:grpSp>
      <p:grpSp>
        <p:nvGrpSpPr>
          <p:cNvPr id="339" name="Group 36"/>
          <p:cNvGrpSpPr/>
          <p:nvPr/>
        </p:nvGrpSpPr>
        <p:grpSpPr>
          <a:xfrm>
            <a:off x="8008200" y="2108880"/>
            <a:ext cx="197280" cy="2138040"/>
            <a:chOff x="8008200" y="2108880"/>
            <a:chExt cx="197280" cy="2138040"/>
          </a:xfrm>
        </p:grpSpPr>
        <p:sp>
          <p:nvSpPr>
            <p:cNvPr id="340" name="CustomShape 37"/>
            <p:cNvSpPr/>
            <p:nvPr/>
          </p:nvSpPr>
          <p:spPr>
            <a:xfrm>
              <a:off x="8008200" y="4049640"/>
              <a:ext cx="197280" cy="197280"/>
            </a:xfrm>
            <a:custGeom>
              <a:avLst/>
              <a:gdLst/>
              <a:ahLst/>
              <a:rect l="l" t="t" r="r" b="b"/>
              <a:pathLst>
                <a:path w="7594" h="7593">
                  <a:moveTo>
                    <a:pt x="1" y="0"/>
                  </a:moveTo>
                  <a:lnTo>
                    <a:pt x="1" y="7593"/>
                  </a:lnTo>
                  <a:lnTo>
                    <a:pt x="7593" y="7593"/>
                  </a:lnTo>
                  <a:lnTo>
                    <a:pt x="7593" y="0"/>
                  </a:lnTo>
                  <a:close/>
                </a:path>
              </a:pathLst>
            </a:custGeom>
            <a:solidFill>
              <a:srgbClr val="00cfcc"/>
            </a:solidFill>
            <a:ln>
              <a:noFill/>
            </a:ln>
          </p:spPr>
          <p:style>
            <a:lnRef idx="0"/>
            <a:fillRef idx="0"/>
            <a:effectRef idx="0"/>
            <a:fontRef idx="minor"/>
          </p:style>
        </p:sp>
        <p:sp>
          <p:nvSpPr>
            <p:cNvPr id="341" name="CustomShape 38"/>
            <p:cNvSpPr/>
            <p:nvPr/>
          </p:nvSpPr>
          <p:spPr>
            <a:xfrm>
              <a:off x="8103240" y="2108880"/>
              <a:ext cx="6840" cy="1792080"/>
            </a:xfrm>
            <a:custGeom>
              <a:avLst/>
              <a:gdLst/>
              <a:ahLst/>
              <a:rect l="l" t="t" r="r" b="b"/>
              <a:pathLst>
                <a:path w="323" h="68455">
                  <a:moveTo>
                    <a:pt x="166" y="1"/>
                  </a:moveTo>
                  <a:lnTo>
                    <a:pt x="0" y="68455"/>
                  </a:lnTo>
                  <a:lnTo>
                    <a:pt x="322" y="68455"/>
                  </a:lnTo>
                  <a:lnTo>
                    <a:pt x="166" y="1"/>
                  </a:lnTo>
                  <a:close/>
                </a:path>
              </a:pathLst>
            </a:custGeom>
            <a:solidFill>
              <a:srgbClr val="ffd6e1"/>
            </a:solidFill>
            <a:ln>
              <a:noFill/>
            </a:ln>
          </p:spPr>
          <p:style>
            <a:lnRef idx="0"/>
            <a:fillRef idx="0"/>
            <a:effectRef idx="0"/>
            <a:fontRef idx="minor"/>
          </p:style>
        </p:sp>
      </p:grpSp>
      <p:sp>
        <p:nvSpPr>
          <p:cNvPr id="342" name="CustomShape 39"/>
          <p:cNvSpPr/>
          <p:nvPr/>
        </p:nvSpPr>
        <p:spPr>
          <a:xfrm>
            <a:off x="2702160" y="1158480"/>
            <a:ext cx="119520" cy="119520"/>
          </a:xfrm>
          <a:custGeom>
            <a:avLst/>
            <a:gdLst/>
            <a:ahLst/>
            <a:rect l="l" t="t" r="r" b="b"/>
            <a:pathLst>
              <a:path w="4625" h="4634">
                <a:moveTo>
                  <a:pt x="1" y="0"/>
                </a:moveTo>
                <a:lnTo>
                  <a:pt x="1" y="4633"/>
                </a:lnTo>
                <a:lnTo>
                  <a:pt x="4625" y="4633"/>
                </a:lnTo>
                <a:lnTo>
                  <a:pt x="4625" y="0"/>
                </a:lnTo>
                <a:close/>
              </a:path>
            </a:pathLst>
          </a:custGeom>
          <a:solidFill>
            <a:srgbClr val="e898ac"/>
          </a:solidFill>
          <a:ln>
            <a:noFill/>
          </a:ln>
        </p:spPr>
        <p:style>
          <a:lnRef idx="0"/>
          <a:fillRef idx="0"/>
          <a:effectRef idx="0"/>
          <a:fontRef idx="minor"/>
        </p:style>
      </p:sp>
      <p:grpSp>
        <p:nvGrpSpPr>
          <p:cNvPr id="343" name="Group 40"/>
          <p:cNvGrpSpPr/>
          <p:nvPr/>
        </p:nvGrpSpPr>
        <p:grpSpPr>
          <a:xfrm>
            <a:off x="4095000" y="-859680"/>
            <a:ext cx="197280" cy="2138040"/>
            <a:chOff x="4095000" y="-859680"/>
            <a:chExt cx="197280" cy="2138040"/>
          </a:xfrm>
        </p:grpSpPr>
        <p:sp>
          <p:nvSpPr>
            <p:cNvPr id="344" name="CustomShape 41"/>
            <p:cNvSpPr/>
            <p:nvPr/>
          </p:nvSpPr>
          <p:spPr>
            <a:xfrm>
              <a:off x="4095000" y="1081080"/>
              <a:ext cx="197280" cy="197280"/>
            </a:xfrm>
            <a:custGeom>
              <a:avLst/>
              <a:gdLst/>
              <a:ahLst/>
              <a:rect l="l" t="t" r="r" b="b"/>
              <a:pathLst>
                <a:path w="7594" h="7593">
                  <a:moveTo>
                    <a:pt x="1" y="0"/>
                  </a:moveTo>
                  <a:lnTo>
                    <a:pt x="1" y="7593"/>
                  </a:lnTo>
                  <a:lnTo>
                    <a:pt x="7593" y="7593"/>
                  </a:lnTo>
                  <a:lnTo>
                    <a:pt x="7593" y="0"/>
                  </a:lnTo>
                  <a:close/>
                </a:path>
              </a:pathLst>
            </a:custGeom>
            <a:solidFill>
              <a:srgbClr val="00cfcc"/>
            </a:solidFill>
            <a:ln>
              <a:noFill/>
            </a:ln>
          </p:spPr>
          <p:style>
            <a:lnRef idx="0"/>
            <a:fillRef idx="0"/>
            <a:effectRef idx="0"/>
            <a:fontRef idx="minor"/>
          </p:style>
        </p:sp>
        <p:sp>
          <p:nvSpPr>
            <p:cNvPr id="345" name="CustomShape 42"/>
            <p:cNvSpPr/>
            <p:nvPr/>
          </p:nvSpPr>
          <p:spPr>
            <a:xfrm>
              <a:off x="4190400" y="-859680"/>
              <a:ext cx="6840" cy="1792080"/>
            </a:xfrm>
            <a:custGeom>
              <a:avLst/>
              <a:gdLst/>
              <a:ahLst/>
              <a:rect l="l" t="t" r="r" b="b"/>
              <a:pathLst>
                <a:path w="323" h="68455">
                  <a:moveTo>
                    <a:pt x="166" y="1"/>
                  </a:moveTo>
                  <a:lnTo>
                    <a:pt x="0" y="68455"/>
                  </a:lnTo>
                  <a:lnTo>
                    <a:pt x="322" y="68455"/>
                  </a:lnTo>
                  <a:lnTo>
                    <a:pt x="166" y="1"/>
                  </a:lnTo>
                  <a:close/>
                </a:path>
              </a:pathLst>
            </a:custGeom>
            <a:solidFill>
              <a:srgbClr val="ffd6e1"/>
            </a:solidFill>
            <a:ln>
              <a:noFill/>
            </a:ln>
          </p:spPr>
          <p:style>
            <a:lnRef idx="0"/>
            <a:fillRef idx="0"/>
            <a:effectRef idx="0"/>
            <a:fontRef idx="minor"/>
          </p:style>
        </p:sp>
      </p:grpSp>
      <p:grpSp>
        <p:nvGrpSpPr>
          <p:cNvPr id="346" name="Group 43"/>
          <p:cNvGrpSpPr/>
          <p:nvPr/>
        </p:nvGrpSpPr>
        <p:grpSpPr>
          <a:xfrm>
            <a:off x="6333120" y="3704760"/>
            <a:ext cx="131400" cy="1950840"/>
            <a:chOff x="6333120" y="3704760"/>
            <a:chExt cx="131400" cy="1950840"/>
          </a:xfrm>
        </p:grpSpPr>
        <p:sp>
          <p:nvSpPr>
            <p:cNvPr id="347" name="CustomShape 44"/>
            <p:cNvSpPr/>
            <p:nvPr/>
          </p:nvSpPr>
          <p:spPr>
            <a:xfrm>
              <a:off x="6333120" y="5524200"/>
              <a:ext cx="131400" cy="131400"/>
            </a:xfrm>
            <a:custGeom>
              <a:avLst/>
              <a:gdLst/>
              <a:ahLst/>
              <a:rect l="l" t="t" r="r" b="b"/>
              <a:pathLst>
                <a:path w="5085" h="5085">
                  <a:moveTo>
                    <a:pt x="1" y="1"/>
                  </a:moveTo>
                  <a:lnTo>
                    <a:pt x="5084" y="1"/>
                  </a:lnTo>
                  <a:lnTo>
                    <a:pt x="5084" y="5084"/>
                  </a:lnTo>
                  <a:lnTo>
                    <a:pt x="1" y="5084"/>
                  </a:lnTo>
                  <a:close/>
                </a:path>
              </a:pathLst>
            </a:custGeom>
            <a:noFill/>
            <a:ln w="3960">
              <a:solidFill>
                <a:srgbClr val="ff9973"/>
              </a:solidFill>
              <a:miter/>
            </a:ln>
          </p:spPr>
          <p:style>
            <a:lnRef idx="0"/>
            <a:fillRef idx="0"/>
            <a:effectRef idx="0"/>
            <a:fontRef idx="minor"/>
          </p:style>
        </p:sp>
        <p:sp>
          <p:nvSpPr>
            <p:cNvPr id="348" name="CustomShape 45"/>
            <p:cNvSpPr/>
            <p:nvPr/>
          </p:nvSpPr>
          <p:spPr>
            <a:xfrm>
              <a:off x="6395760" y="3704760"/>
              <a:ext cx="6840" cy="1693440"/>
            </a:xfrm>
            <a:custGeom>
              <a:avLst/>
              <a:gdLst/>
              <a:ahLst/>
              <a:rect l="l" t="t" r="r" b="b"/>
              <a:pathLst>
                <a:path w="323" h="64696">
                  <a:moveTo>
                    <a:pt x="157" y="0"/>
                  </a:moveTo>
                  <a:lnTo>
                    <a:pt x="1" y="64695"/>
                  </a:lnTo>
                  <a:lnTo>
                    <a:pt x="322" y="64695"/>
                  </a:lnTo>
                  <a:lnTo>
                    <a:pt x="157" y="0"/>
                  </a:lnTo>
                  <a:close/>
                </a:path>
              </a:pathLst>
            </a:custGeom>
            <a:solidFill>
              <a:srgbClr val="ffd6e1"/>
            </a:solidFill>
            <a:ln>
              <a:noFill/>
            </a:ln>
          </p:spPr>
          <p:style>
            <a:lnRef idx="0"/>
            <a:fillRef idx="0"/>
            <a:effectRef idx="0"/>
            <a:fontRef idx="minor"/>
          </p:style>
        </p:sp>
      </p:grpSp>
      <p:grpSp>
        <p:nvGrpSpPr>
          <p:cNvPr id="349" name="Group 46"/>
          <p:cNvGrpSpPr/>
          <p:nvPr/>
        </p:nvGrpSpPr>
        <p:grpSpPr>
          <a:xfrm>
            <a:off x="2702160" y="3612600"/>
            <a:ext cx="119520" cy="758880"/>
            <a:chOff x="2702160" y="3612600"/>
            <a:chExt cx="119520" cy="758880"/>
          </a:xfrm>
        </p:grpSpPr>
        <p:sp>
          <p:nvSpPr>
            <p:cNvPr id="350" name="CustomShape 47"/>
            <p:cNvSpPr/>
            <p:nvPr/>
          </p:nvSpPr>
          <p:spPr>
            <a:xfrm>
              <a:off x="2702160" y="4251960"/>
              <a:ext cx="119520" cy="119520"/>
            </a:xfrm>
            <a:custGeom>
              <a:avLst/>
              <a:gdLst/>
              <a:ahLst/>
              <a:rect l="l" t="t" r="r" b="b"/>
              <a:pathLst>
                <a:path w="4624" h="4625">
                  <a:moveTo>
                    <a:pt x="0" y="1"/>
                  </a:moveTo>
                  <a:lnTo>
                    <a:pt x="0" y="4624"/>
                  </a:lnTo>
                  <a:lnTo>
                    <a:pt x="4624" y="4624"/>
                  </a:lnTo>
                  <a:lnTo>
                    <a:pt x="4624" y="1"/>
                  </a:lnTo>
                  <a:close/>
                </a:path>
              </a:pathLst>
            </a:custGeom>
            <a:solidFill>
              <a:srgbClr val="e898ac"/>
            </a:solidFill>
            <a:ln>
              <a:noFill/>
            </a:ln>
          </p:spPr>
          <p:style>
            <a:lnRef idx="0"/>
            <a:fillRef idx="0"/>
            <a:effectRef idx="0"/>
            <a:fontRef idx="minor"/>
          </p:style>
        </p:sp>
        <p:sp>
          <p:nvSpPr>
            <p:cNvPr id="351" name="CustomShape 48"/>
            <p:cNvSpPr/>
            <p:nvPr/>
          </p:nvSpPr>
          <p:spPr>
            <a:xfrm>
              <a:off x="2765880" y="3612600"/>
              <a:ext cx="6840" cy="552600"/>
            </a:xfrm>
            <a:custGeom>
              <a:avLst/>
              <a:gdLst/>
              <a:ahLst/>
              <a:rect l="l" t="t" r="r" b="b"/>
              <a:pathLst>
                <a:path w="323" h="21152">
                  <a:moveTo>
                    <a:pt x="166" y="1"/>
                  </a:moveTo>
                  <a:lnTo>
                    <a:pt x="0" y="21152"/>
                  </a:lnTo>
                  <a:lnTo>
                    <a:pt x="322" y="21152"/>
                  </a:lnTo>
                  <a:lnTo>
                    <a:pt x="166" y="1"/>
                  </a:lnTo>
                  <a:close/>
                </a:path>
              </a:pathLst>
            </a:custGeom>
            <a:solidFill>
              <a:srgbClr val="ffd6e1"/>
            </a:solidFill>
            <a:ln>
              <a:noFill/>
            </a:ln>
          </p:spPr>
          <p:style>
            <a:lnRef idx="0"/>
            <a:fillRef idx="0"/>
            <a:effectRef idx="0"/>
            <a:fontRef idx="minor"/>
          </p:style>
        </p:sp>
      </p:grpSp>
      <p:sp>
        <p:nvSpPr>
          <p:cNvPr id="352" name="CustomShape 49"/>
          <p:cNvSpPr/>
          <p:nvPr/>
        </p:nvSpPr>
        <p:spPr>
          <a:xfrm>
            <a:off x="5539680" y="4516560"/>
            <a:ext cx="102240" cy="102600"/>
          </a:xfrm>
          <a:custGeom>
            <a:avLst/>
            <a:gdLst/>
            <a:ahLst/>
            <a:rect l="l" t="t" r="r" b="b"/>
            <a:pathLst>
              <a:path w="3972" h="3981">
                <a:moveTo>
                  <a:pt x="0" y="1"/>
                </a:moveTo>
                <a:lnTo>
                  <a:pt x="0" y="3981"/>
                </a:lnTo>
                <a:lnTo>
                  <a:pt x="3972" y="3981"/>
                </a:lnTo>
                <a:lnTo>
                  <a:pt x="3972" y="1"/>
                </a:lnTo>
                <a:close/>
              </a:path>
            </a:pathLst>
          </a:custGeom>
          <a:solidFill>
            <a:srgbClr val="00cfcc"/>
          </a:solidFill>
          <a:ln>
            <a:noFill/>
          </a:ln>
        </p:spPr>
        <p:style>
          <a:lnRef idx="0"/>
          <a:fillRef idx="0"/>
          <a:effectRef idx="0"/>
          <a:fontRef idx="minor"/>
        </p:style>
      </p:sp>
      <p:sp>
        <p:nvSpPr>
          <p:cNvPr id="353" name="CustomShape 50"/>
          <p:cNvSpPr/>
          <p:nvPr/>
        </p:nvSpPr>
        <p:spPr>
          <a:xfrm>
            <a:off x="6994080" y="3378960"/>
            <a:ext cx="78840" cy="78840"/>
          </a:xfrm>
          <a:custGeom>
            <a:avLst/>
            <a:gdLst/>
            <a:ahLst/>
            <a:rect l="l" t="t" r="r" b="b"/>
            <a:pathLst>
              <a:path w="3071" h="3071">
                <a:moveTo>
                  <a:pt x="1" y="1"/>
                </a:moveTo>
                <a:lnTo>
                  <a:pt x="1" y="3071"/>
                </a:lnTo>
                <a:lnTo>
                  <a:pt x="3071" y="3071"/>
                </a:lnTo>
                <a:lnTo>
                  <a:pt x="3071" y="1"/>
                </a:lnTo>
                <a:close/>
              </a:path>
            </a:pathLst>
          </a:custGeom>
          <a:solidFill>
            <a:srgbClr val="ff9973"/>
          </a:solidFill>
          <a:ln>
            <a:noFill/>
          </a:ln>
        </p:spPr>
        <p:style>
          <a:lnRef idx="0"/>
          <a:fillRef idx="0"/>
          <a:effectRef idx="0"/>
          <a:fontRef idx="minor"/>
        </p:style>
      </p:sp>
      <p:sp>
        <p:nvSpPr>
          <p:cNvPr id="354" name="PlaceHolder 5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55" name="PlaceHolder 5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2845"/>
        </a:solidFill>
      </p:bgPr>
    </p:bg>
    <p:spTree>
      <p:nvGrpSpPr>
        <p:cNvPr id="1" name=""/>
        <p:cNvGrpSpPr/>
        <p:nvPr/>
      </p:nvGrpSpPr>
      <p:grpSpPr>
        <a:xfrm>
          <a:off x="0" y="0"/>
          <a:ext cx="0" cy="0"/>
          <a:chOff x="0" y="0"/>
          <a:chExt cx="0" cy="0"/>
        </a:xfrm>
      </p:grpSpPr>
      <p:sp>
        <p:nvSpPr>
          <p:cNvPr id="392" name="CustomShape 1"/>
          <p:cNvSpPr/>
          <p:nvPr/>
        </p:nvSpPr>
        <p:spPr>
          <a:xfrm>
            <a:off x="1621080" y="2890440"/>
            <a:ext cx="119520" cy="119520"/>
          </a:xfrm>
          <a:custGeom>
            <a:avLst/>
            <a:gdLst/>
            <a:ahLst/>
            <a:rect l="l" t="t" r="r" b="b"/>
            <a:pathLst>
              <a:path w="4625" h="4634">
                <a:moveTo>
                  <a:pt x="1" y="0"/>
                </a:moveTo>
                <a:lnTo>
                  <a:pt x="1" y="4633"/>
                </a:lnTo>
                <a:lnTo>
                  <a:pt x="4625" y="4633"/>
                </a:lnTo>
                <a:lnTo>
                  <a:pt x="4625" y="0"/>
                </a:lnTo>
                <a:close/>
              </a:path>
            </a:pathLst>
          </a:custGeom>
          <a:solidFill>
            <a:srgbClr val="e898ac"/>
          </a:solidFill>
          <a:ln>
            <a:noFill/>
          </a:ln>
        </p:spPr>
        <p:style>
          <a:lnRef idx="0"/>
          <a:fillRef idx="0"/>
          <a:effectRef idx="0"/>
          <a:fontRef idx="minor"/>
        </p:style>
      </p:sp>
      <p:sp>
        <p:nvSpPr>
          <p:cNvPr id="393" name="CustomShape 2"/>
          <p:cNvSpPr/>
          <p:nvPr/>
        </p:nvSpPr>
        <p:spPr>
          <a:xfrm>
            <a:off x="1238760" y="2106720"/>
            <a:ext cx="119520" cy="119520"/>
          </a:xfrm>
          <a:custGeom>
            <a:avLst/>
            <a:gdLst/>
            <a:ahLst/>
            <a:rect l="l" t="t" r="r" b="b"/>
            <a:pathLst>
              <a:path w="4634" h="4634">
                <a:moveTo>
                  <a:pt x="0" y="1"/>
                </a:moveTo>
                <a:lnTo>
                  <a:pt x="0" y="4634"/>
                </a:lnTo>
                <a:lnTo>
                  <a:pt x="4633" y="4634"/>
                </a:lnTo>
                <a:lnTo>
                  <a:pt x="4633" y="1"/>
                </a:lnTo>
                <a:close/>
              </a:path>
            </a:pathLst>
          </a:custGeom>
          <a:solidFill>
            <a:schemeClr val="accent3"/>
          </a:solidFill>
          <a:ln>
            <a:noFill/>
          </a:ln>
        </p:spPr>
        <p:style>
          <a:lnRef idx="0"/>
          <a:fillRef idx="0"/>
          <a:effectRef idx="0"/>
          <a:fontRef idx="minor"/>
        </p:style>
      </p:sp>
      <p:sp>
        <p:nvSpPr>
          <p:cNvPr id="394" name="CustomShape 3"/>
          <p:cNvSpPr/>
          <p:nvPr/>
        </p:nvSpPr>
        <p:spPr>
          <a:xfrm>
            <a:off x="8710200" y="4821480"/>
            <a:ext cx="96120" cy="96480"/>
          </a:xfrm>
          <a:custGeom>
            <a:avLst/>
            <a:gdLst/>
            <a:ahLst/>
            <a:rect l="l" t="t" r="r" b="b"/>
            <a:pathLst>
              <a:path w="3742" h="3751">
                <a:moveTo>
                  <a:pt x="1" y="0"/>
                </a:moveTo>
                <a:lnTo>
                  <a:pt x="3742" y="0"/>
                </a:lnTo>
                <a:lnTo>
                  <a:pt x="3742" y="3750"/>
                </a:lnTo>
                <a:lnTo>
                  <a:pt x="1" y="3750"/>
                </a:lnTo>
                <a:close/>
              </a:path>
            </a:pathLst>
          </a:custGeom>
          <a:noFill/>
          <a:ln w="2880">
            <a:solidFill>
              <a:srgbClr val="e898ac"/>
            </a:solidFill>
            <a:miter/>
          </a:ln>
        </p:spPr>
        <p:style>
          <a:lnRef idx="0"/>
          <a:fillRef idx="0"/>
          <a:effectRef idx="0"/>
          <a:fontRef idx="minor"/>
        </p:style>
      </p:sp>
      <p:sp>
        <p:nvSpPr>
          <p:cNvPr id="395" name="CustomShape 4"/>
          <p:cNvSpPr/>
          <p:nvPr/>
        </p:nvSpPr>
        <p:spPr>
          <a:xfrm>
            <a:off x="275760" y="1557000"/>
            <a:ext cx="56160" cy="55800"/>
          </a:xfrm>
          <a:custGeom>
            <a:avLst/>
            <a:gdLst/>
            <a:ahLst/>
            <a:rect l="l" t="t" r="r" b="b"/>
            <a:pathLst>
              <a:path w="2207" h="2198">
                <a:moveTo>
                  <a:pt x="0" y="0"/>
                </a:moveTo>
                <a:lnTo>
                  <a:pt x="2207" y="0"/>
                </a:lnTo>
                <a:lnTo>
                  <a:pt x="2207" y="2197"/>
                </a:lnTo>
                <a:lnTo>
                  <a:pt x="0" y="2197"/>
                </a:lnTo>
                <a:close/>
              </a:path>
            </a:pathLst>
          </a:custGeom>
          <a:noFill/>
          <a:ln w="2880">
            <a:solidFill>
              <a:srgbClr val="00cfcc"/>
            </a:solidFill>
            <a:miter/>
          </a:ln>
        </p:spPr>
        <p:style>
          <a:lnRef idx="0"/>
          <a:fillRef idx="0"/>
          <a:effectRef idx="0"/>
          <a:fontRef idx="minor"/>
        </p:style>
      </p:sp>
      <p:sp>
        <p:nvSpPr>
          <p:cNvPr id="396" name="CustomShape 5"/>
          <p:cNvSpPr/>
          <p:nvPr/>
        </p:nvSpPr>
        <p:spPr>
          <a:xfrm>
            <a:off x="8263800" y="2953800"/>
            <a:ext cx="102240" cy="102600"/>
          </a:xfrm>
          <a:custGeom>
            <a:avLst/>
            <a:gdLst/>
            <a:ahLst/>
            <a:rect l="l" t="t" r="r" b="b"/>
            <a:pathLst>
              <a:path w="3972" h="3981">
                <a:moveTo>
                  <a:pt x="0" y="1"/>
                </a:moveTo>
                <a:lnTo>
                  <a:pt x="0" y="3981"/>
                </a:lnTo>
                <a:lnTo>
                  <a:pt x="3972" y="3981"/>
                </a:lnTo>
                <a:lnTo>
                  <a:pt x="3972" y="1"/>
                </a:lnTo>
                <a:close/>
              </a:path>
            </a:pathLst>
          </a:custGeom>
          <a:solidFill>
            <a:srgbClr val="00cfcc"/>
          </a:solidFill>
          <a:ln>
            <a:noFill/>
          </a:ln>
        </p:spPr>
        <p:style>
          <a:lnRef idx="0"/>
          <a:fillRef idx="0"/>
          <a:effectRef idx="0"/>
          <a:fontRef idx="minor"/>
        </p:style>
      </p:sp>
      <p:grpSp>
        <p:nvGrpSpPr>
          <p:cNvPr id="397" name="Group 6"/>
          <p:cNvGrpSpPr/>
          <p:nvPr/>
        </p:nvGrpSpPr>
        <p:grpSpPr>
          <a:xfrm>
            <a:off x="8217000" y="3576600"/>
            <a:ext cx="187200" cy="1180080"/>
            <a:chOff x="8217000" y="3576600"/>
            <a:chExt cx="187200" cy="1180080"/>
          </a:xfrm>
        </p:grpSpPr>
        <p:sp>
          <p:nvSpPr>
            <p:cNvPr id="398" name="CustomShape 7"/>
            <p:cNvSpPr/>
            <p:nvPr/>
          </p:nvSpPr>
          <p:spPr>
            <a:xfrm>
              <a:off x="8217000" y="4569840"/>
              <a:ext cx="187200" cy="186840"/>
            </a:xfrm>
            <a:custGeom>
              <a:avLst/>
              <a:gdLst/>
              <a:ahLst/>
              <a:rect l="l" t="t" r="r" b="b"/>
              <a:pathLst>
                <a:path w="7208" h="7198">
                  <a:moveTo>
                    <a:pt x="1" y="0"/>
                  </a:moveTo>
                  <a:lnTo>
                    <a:pt x="7208" y="0"/>
                  </a:lnTo>
                  <a:lnTo>
                    <a:pt x="7208" y="7198"/>
                  </a:lnTo>
                  <a:lnTo>
                    <a:pt x="1" y="7198"/>
                  </a:lnTo>
                  <a:close/>
                </a:path>
              </a:pathLst>
            </a:custGeom>
            <a:noFill/>
            <a:ln w="5760">
              <a:solidFill>
                <a:srgbClr val="ff9973"/>
              </a:solidFill>
              <a:miter/>
            </a:ln>
          </p:spPr>
          <p:style>
            <a:lnRef idx="0"/>
            <a:fillRef idx="0"/>
            <a:effectRef idx="0"/>
            <a:fontRef idx="minor"/>
          </p:style>
        </p:sp>
        <p:sp>
          <p:nvSpPr>
            <p:cNvPr id="399" name="CustomShape 8"/>
            <p:cNvSpPr/>
            <p:nvPr/>
          </p:nvSpPr>
          <p:spPr>
            <a:xfrm>
              <a:off x="8245080" y="4053960"/>
              <a:ext cx="131400" cy="131400"/>
            </a:xfrm>
            <a:custGeom>
              <a:avLst/>
              <a:gdLst/>
              <a:ahLst/>
              <a:rect l="l" t="t" r="r" b="b"/>
              <a:pathLst>
                <a:path w="5084" h="5085">
                  <a:moveTo>
                    <a:pt x="0" y="1"/>
                  </a:moveTo>
                  <a:lnTo>
                    <a:pt x="5083" y="1"/>
                  </a:lnTo>
                  <a:lnTo>
                    <a:pt x="5083" y="5084"/>
                  </a:lnTo>
                  <a:lnTo>
                    <a:pt x="0" y="5084"/>
                  </a:lnTo>
                  <a:close/>
                </a:path>
              </a:pathLst>
            </a:custGeom>
            <a:noFill/>
            <a:ln w="3960">
              <a:solidFill>
                <a:srgbClr val="ff9973"/>
              </a:solidFill>
              <a:miter/>
            </a:ln>
          </p:spPr>
          <p:style>
            <a:lnRef idx="0"/>
            <a:fillRef idx="0"/>
            <a:effectRef idx="0"/>
            <a:fontRef idx="minor"/>
          </p:style>
        </p:sp>
        <p:sp>
          <p:nvSpPr>
            <p:cNvPr id="400" name="CustomShape 9"/>
            <p:cNvSpPr/>
            <p:nvPr/>
          </p:nvSpPr>
          <p:spPr>
            <a:xfrm>
              <a:off x="8271360" y="3576600"/>
              <a:ext cx="78840" cy="78840"/>
            </a:xfrm>
            <a:custGeom>
              <a:avLst/>
              <a:gdLst/>
              <a:ahLst/>
              <a:rect l="l" t="t" r="r" b="b"/>
              <a:pathLst>
                <a:path w="3071" h="3080">
                  <a:moveTo>
                    <a:pt x="0" y="0"/>
                  </a:moveTo>
                  <a:lnTo>
                    <a:pt x="3070" y="0"/>
                  </a:lnTo>
                  <a:lnTo>
                    <a:pt x="3070" y="3080"/>
                  </a:lnTo>
                  <a:lnTo>
                    <a:pt x="0" y="3080"/>
                  </a:lnTo>
                  <a:close/>
                </a:path>
              </a:pathLst>
            </a:custGeom>
            <a:noFill/>
            <a:ln w="2520">
              <a:solidFill>
                <a:srgbClr val="ff9973"/>
              </a:solidFill>
              <a:miter/>
            </a:ln>
          </p:spPr>
          <p:style>
            <a:lnRef idx="0"/>
            <a:fillRef idx="0"/>
            <a:effectRef idx="0"/>
            <a:fontRef idx="minor"/>
          </p:style>
        </p:sp>
      </p:grpSp>
      <p:sp>
        <p:nvSpPr>
          <p:cNvPr id="401" name="CustomShape 10"/>
          <p:cNvSpPr/>
          <p:nvPr/>
        </p:nvSpPr>
        <p:spPr>
          <a:xfrm>
            <a:off x="8718840" y="1164960"/>
            <a:ext cx="78840" cy="78840"/>
          </a:xfrm>
          <a:custGeom>
            <a:avLst/>
            <a:gdLst/>
            <a:ahLst/>
            <a:rect l="l" t="t" r="r" b="b"/>
            <a:pathLst>
              <a:path w="3072" h="3071">
                <a:moveTo>
                  <a:pt x="1" y="0"/>
                </a:moveTo>
                <a:lnTo>
                  <a:pt x="1" y="3070"/>
                </a:lnTo>
                <a:lnTo>
                  <a:pt x="3071" y="3070"/>
                </a:lnTo>
                <a:lnTo>
                  <a:pt x="3071" y="0"/>
                </a:lnTo>
                <a:close/>
              </a:path>
            </a:pathLst>
          </a:custGeom>
          <a:solidFill>
            <a:srgbClr val="ff9973"/>
          </a:solidFill>
          <a:ln>
            <a:noFill/>
          </a:ln>
        </p:spPr>
        <p:style>
          <a:lnRef idx="0"/>
          <a:fillRef idx="0"/>
          <a:effectRef idx="0"/>
          <a:fontRef idx="minor"/>
        </p:style>
      </p:sp>
      <p:grpSp>
        <p:nvGrpSpPr>
          <p:cNvPr id="402" name="Group 11"/>
          <p:cNvGrpSpPr/>
          <p:nvPr/>
        </p:nvGrpSpPr>
        <p:grpSpPr>
          <a:xfrm>
            <a:off x="7519320" y="3243240"/>
            <a:ext cx="96120" cy="1145880"/>
            <a:chOff x="7519320" y="3243240"/>
            <a:chExt cx="96120" cy="1145880"/>
          </a:xfrm>
        </p:grpSpPr>
        <p:sp>
          <p:nvSpPr>
            <p:cNvPr id="403" name="CustomShape 12"/>
            <p:cNvSpPr/>
            <p:nvPr/>
          </p:nvSpPr>
          <p:spPr>
            <a:xfrm>
              <a:off x="7519320" y="4292640"/>
              <a:ext cx="96120" cy="96480"/>
            </a:xfrm>
            <a:custGeom>
              <a:avLst/>
              <a:gdLst/>
              <a:ahLst/>
              <a:rect l="l" t="t" r="r" b="b"/>
              <a:pathLst>
                <a:path w="3742" h="3752">
                  <a:moveTo>
                    <a:pt x="0" y="1"/>
                  </a:moveTo>
                  <a:lnTo>
                    <a:pt x="3741" y="1"/>
                  </a:lnTo>
                  <a:lnTo>
                    <a:pt x="3741" y="3751"/>
                  </a:lnTo>
                  <a:lnTo>
                    <a:pt x="0" y="3751"/>
                  </a:lnTo>
                  <a:close/>
                </a:path>
              </a:pathLst>
            </a:custGeom>
            <a:noFill/>
            <a:ln w="2880">
              <a:solidFill>
                <a:srgbClr val="e898ac"/>
              </a:solidFill>
              <a:miter/>
            </a:ln>
          </p:spPr>
          <p:style>
            <a:lnRef idx="0"/>
            <a:fillRef idx="0"/>
            <a:effectRef idx="0"/>
            <a:fontRef idx="minor"/>
          </p:style>
        </p:sp>
        <p:sp>
          <p:nvSpPr>
            <p:cNvPr id="404" name="CustomShape 13"/>
            <p:cNvSpPr/>
            <p:nvPr/>
          </p:nvSpPr>
          <p:spPr>
            <a:xfrm>
              <a:off x="7563960" y="3243240"/>
              <a:ext cx="6840" cy="892800"/>
            </a:xfrm>
            <a:custGeom>
              <a:avLst/>
              <a:gdLst/>
              <a:ahLst/>
              <a:rect l="l" t="t" r="r" b="b"/>
              <a:pathLst>
                <a:path w="323" h="34141">
                  <a:moveTo>
                    <a:pt x="157" y="1"/>
                  </a:moveTo>
                  <a:lnTo>
                    <a:pt x="1" y="34141"/>
                  </a:lnTo>
                  <a:lnTo>
                    <a:pt x="323" y="34141"/>
                  </a:lnTo>
                  <a:lnTo>
                    <a:pt x="157" y="1"/>
                  </a:lnTo>
                  <a:close/>
                </a:path>
              </a:pathLst>
            </a:custGeom>
            <a:solidFill>
              <a:srgbClr val="ffd6e1"/>
            </a:solidFill>
            <a:ln>
              <a:noFill/>
            </a:ln>
          </p:spPr>
          <p:style>
            <a:lnRef idx="0"/>
            <a:fillRef idx="0"/>
            <a:effectRef idx="0"/>
            <a:fontRef idx="minor"/>
          </p:style>
        </p:sp>
      </p:grpSp>
      <p:grpSp>
        <p:nvGrpSpPr>
          <p:cNvPr id="405" name="Group 14"/>
          <p:cNvGrpSpPr/>
          <p:nvPr/>
        </p:nvGrpSpPr>
        <p:grpSpPr>
          <a:xfrm>
            <a:off x="805680" y="2953800"/>
            <a:ext cx="119520" cy="758520"/>
            <a:chOff x="805680" y="2953800"/>
            <a:chExt cx="119520" cy="758520"/>
          </a:xfrm>
        </p:grpSpPr>
        <p:sp>
          <p:nvSpPr>
            <p:cNvPr id="406" name="CustomShape 15"/>
            <p:cNvSpPr/>
            <p:nvPr/>
          </p:nvSpPr>
          <p:spPr>
            <a:xfrm>
              <a:off x="805680" y="3592800"/>
              <a:ext cx="119520" cy="119520"/>
            </a:xfrm>
            <a:custGeom>
              <a:avLst/>
              <a:gdLst/>
              <a:ahLst/>
              <a:rect l="l" t="t" r="r" b="b"/>
              <a:pathLst>
                <a:path w="4624" h="4625">
                  <a:moveTo>
                    <a:pt x="0" y="1"/>
                  </a:moveTo>
                  <a:lnTo>
                    <a:pt x="0" y="4624"/>
                  </a:lnTo>
                  <a:lnTo>
                    <a:pt x="4624" y="4624"/>
                  </a:lnTo>
                  <a:lnTo>
                    <a:pt x="4624" y="1"/>
                  </a:lnTo>
                  <a:close/>
                </a:path>
              </a:pathLst>
            </a:custGeom>
            <a:solidFill>
              <a:srgbClr val="e898ac"/>
            </a:solidFill>
            <a:ln>
              <a:noFill/>
            </a:ln>
          </p:spPr>
          <p:style>
            <a:lnRef idx="0"/>
            <a:fillRef idx="0"/>
            <a:effectRef idx="0"/>
            <a:fontRef idx="minor"/>
          </p:style>
        </p:sp>
        <p:sp>
          <p:nvSpPr>
            <p:cNvPr id="407" name="CustomShape 16"/>
            <p:cNvSpPr/>
            <p:nvPr/>
          </p:nvSpPr>
          <p:spPr>
            <a:xfrm>
              <a:off x="869760" y="2953800"/>
              <a:ext cx="6840" cy="552600"/>
            </a:xfrm>
            <a:custGeom>
              <a:avLst/>
              <a:gdLst/>
              <a:ahLst/>
              <a:rect l="l" t="t" r="r" b="b"/>
              <a:pathLst>
                <a:path w="323" h="21152">
                  <a:moveTo>
                    <a:pt x="166" y="1"/>
                  </a:moveTo>
                  <a:lnTo>
                    <a:pt x="0" y="21152"/>
                  </a:lnTo>
                  <a:lnTo>
                    <a:pt x="322" y="21152"/>
                  </a:lnTo>
                  <a:lnTo>
                    <a:pt x="166" y="1"/>
                  </a:lnTo>
                  <a:close/>
                </a:path>
              </a:pathLst>
            </a:custGeom>
            <a:solidFill>
              <a:srgbClr val="ffd6e1"/>
            </a:solidFill>
            <a:ln>
              <a:noFill/>
            </a:ln>
          </p:spPr>
          <p:style>
            <a:lnRef idx="0"/>
            <a:fillRef idx="0"/>
            <a:effectRef idx="0"/>
            <a:fontRef idx="minor"/>
          </p:style>
        </p:sp>
      </p:grpSp>
      <p:grpSp>
        <p:nvGrpSpPr>
          <p:cNvPr id="408" name="Group 17"/>
          <p:cNvGrpSpPr/>
          <p:nvPr/>
        </p:nvGrpSpPr>
        <p:grpSpPr>
          <a:xfrm>
            <a:off x="250560" y="2402280"/>
            <a:ext cx="186840" cy="2466720"/>
            <a:chOff x="250560" y="2402280"/>
            <a:chExt cx="186840" cy="2466720"/>
          </a:xfrm>
        </p:grpSpPr>
        <p:sp>
          <p:nvSpPr>
            <p:cNvPr id="409" name="CustomShape 18"/>
            <p:cNvSpPr/>
            <p:nvPr/>
          </p:nvSpPr>
          <p:spPr>
            <a:xfrm>
              <a:off x="250560" y="4681800"/>
              <a:ext cx="186840" cy="187200"/>
            </a:xfrm>
            <a:custGeom>
              <a:avLst/>
              <a:gdLst/>
              <a:ahLst/>
              <a:rect l="l" t="t" r="r" b="b"/>
              <a:pathLst>
                <a:path w="7199" h="7208">
                  <a:moveTo>
                    <a:pt x="0" y="1"/>
                  </a:moveTo>
                  <a:lnTo>
                    <a:pt x="7198" y="1"/>
                  </a:lnTo>
                  <a:lnTo>
                    <a:pt x="7198" y="7207"/>
                  </a:lnTo>
                  <a:lnTo>
                    <a:pt x="0" y="7207"/>
                  </a:lnTo>
                  <a:close/>
                </a:path>
              </a:pathLst>
            </a:custGeom>
            <a:noFill/>
            <a:ln w="5760">
              <a:solidFill>
                <a:srgbClr val="ff9973"/>
              </a:solidFill>
              <a:miter/>
            </a:ln>
          </p:spPr>
          <p:style>
            <a:lnRef idx="0"/>
            <a:fillRef idx="0"/>
            <a:effectRef idx="0"/>
            <a:fontRef idx="minor"/>
          </p:style>
        </p:sp>
        <p:sp>
          <p:nvSpPr>
            <p:cNvPr id="410" name="CustomShape 19"/>
            <p:cNvSpPr/>
            <p:nvPr/>
          </p:nvSpPr>
          <p:spPr>
            <a:xfrm>
              <a:off x="278280" y="4166280"/>
              <a:ext cx="131400" cy="131400"/>
            </a:xfrm>
            <a:custGeom>
              <a:avLst/>
              <a:gdLst/>
              <a:ahLst/>
              <a:rect l="l" t="t" r="r" b="b"/>
              <a:pathLst>
                <a:path w="5084" h="5084">
                  <a:moveTo>
                    <a:pt x="1" y="0"/>
                  </a:moveTo>
                  <a:lnTo>
                    <a:pt x="5084" y="0"/>
                  </a:lnTo>
                  <a:lnTo>
                    <a:pt x="5084" y="5084"/>
                  </a:lnTo>
                  <a:lnTo>
                    <a:pt x="1" y="5084"/>
                  </a:lnTo>
                  <a:close/>
                </a:path>
              </a:pathLst>
            </a:custGeom>
            <a:noFill/>
            <a:ln w="3960">
              <a:solidFill>
                <a:srgbClr val="ff9973"/>
              </a:solidFill>
              <a:miter/>
            </a:ln>
          </p:spPr>
          <p:style>
            <a:lnRef idx="0"/>
            <a:fillRef idx="0"/>
            <a:effectRef idx="0"/>
            <a:fontRef idx="minor"/>
          </p:style>
        </p:sp>
        <p:sp>
          <p:nvSpPr>
            <p:cNvPr id="411" name="CustomShape 20"/>
            <p:cNvSpPr/>
            <p:nvPr/>
          </p:nvSpPr>
          <p:spPr>
            <a:xfrm>
              <a:off x="304560" y="3688920"/>
              <a:ext cx="78840" cy="78840"/>
            </a:xfrm>
            <a:custGeom>
              <a:avLst/>
              <a:gdLst/>
              <a:ahLst/>
              <a:rect l="l" t="t" r="r" b="b"/>
              <a:pathLst>
                <a:path w="3071" h="3071">
                  <a:moveTo>
                    <a:pt x="1" y="0"/>
                  </a:moveTo>
                  <a:lnTo>
                    <a:pt x="3071" y="0"/>
                  </a:lnTo>
                  <a:lnTo>
                    <a:pt x="3071" y="3071"/>
                  </a:lnTo>
                  <a:lnTo>
                    <a:pt x="1" y="3071"/>
                  </a:lnTo>
                  <a:close/>
                </a:path>
              </a:pathLst>
            </a:custGeom>
            <a:noFill/>
            <a:ln w="2520">
              <a:solidFill>
                <a:srgbClr val="ff9973"/>
              </a:solidFill>
              <a:miter/>
            </a:ln>
          </p:spPr>
          <p:style>
            <a:lnRef idx="0"/>
            <a:fillRef idx="0"/>
            <a:effectRef idx="0"/>
            <a:fontRef idx="minor"/>
          </p:style>
        </p:sp>
        <p:sp>
          <p:nvSpPr>
            <p:cNvPr id="412" name="CustomShape 21"/>
            <p:cNvSpPr/>
            <p:nvPr/>
          </p:nvSpPr>
          <p:spPr>
            <a:xfrm>
              <a:off x="340560" y="2402280"/>
              <a:ext cx="6840" cy="1009800"/>
            </a:xfrm>
            <a:custGeom>
              <a:avLst/>
              <a:gdLst/>
              <a:ahLst/>
              <a:rect l="l" t="t" r="r" b="b"/>
              <a:pathLst>
                <a:path w="323" h="38599">
                  <a:moveTo>
                    <a:pt x="157" y="1"/>
                  </a:moveTo>
                  <a:lnTo>
                    <a:pt x="0" y="38599"/>
                  </a:lnTo>
                  <a:lnTo>
                    <a:pt x="322" y="38599"/>
                  </a:lnTo>
                  <a:lnTo>
                    <a:pt x="157" y="1"/>
                  </a:lnTo>
                  <a:close/>
                </a:path>
              </a:pathLst>
            </a:custGeom>
            <a:solidFill>
              <a:srgbClr val="ffd6e1"/>
            </a:solidFill>
            <a:ln>
              <a:noFill/>
            </a:ln>
          </p:spPr>
          <p:style>
            <a:lnRef idx="0"/>
            <a:fillRef idx="0"/>
            <a:effectRef idx="0"/>
            <a:fontRef idx="minor"/>
          </p:style>
        </p:sp>
      </p:grpSp>
      <p:sp>
        <p:nvSpPr>
          <p:cNvPr id="413" name="CustomShape 22"/>
          <p:cNvSpPr/>
          <p:nvPr/>
        </p:nvSpPr>
        <p:spPr>
          <a:xfrm>
            <a:off x="8307360" y="-384120"/>
            <a:ext cx="6840" cy="2517840"/>
          </a:xfrm>
          <a:custGeom>
            <a:avLst/>
            <a:gdLst/>
            <a:ahLst/>
            <a:rect l="l" t="t" r="r" b="b"/>
            <a:pathLst>
              <a:path w="323" h="96151">
                <a:moveTo>
                  <a:pt x="166" y="0"/>
                </a:moveTo>
                <a:lnTo>
                  <a:pt x="1" y="96150"/>
                </a:lnTo>
                <a:lnTo>
                  <a:pt x="323" y="96150"/>
                </a:lnTo>
                <a:lnTo>
                  <a:pt x="166" y="0"/>
                </a:lnTo>
                <a:close/>
              </a:path>
            </a:pathLst>
          </a:custGeom>
          <a:solidFill>
            <a:srgbClr val="ffd6e1"/>
          </a:solidFill>
          <a:ln>
            <a:noFill/>
          </a:ln>
        </p:spPr>
        <p:style>
          <a:lnRef idx="0"/>
          <a:fillRef idx="0"/>
          <a:effectRef idx="0"/>
          <a:fontRef idx="minor"/>
        </p:style>
      </p:sp>
      <p:sp>
        <p:nvSpPr>
          <p:cNvPr id="414" name="CustomShape 23"/>
          <p:cNvSpPr/>
          <p:nvPr/>
        </p:nvSpPr>
        <p:spPr>
          <a:xfrm>
            <a:off x="646920" y="21600"/>
            <a:ext cx="6840" cy="1687320"/>
          </a:xfrm>
          <a:custGeom>
            <a:avLst/>
            <a:gdLst/>
            <a:ahLst/>
            <a:rect l="l" t="t" r="r" b="b"/>
            <a:pathLst>
              <a:path w="323" h="64456">
                <a:moveTo>
                  <a:pt x="166" y="0"/>
                </a:moveTo>
                <a:lnTo>
                  <a:pt x="1" y="64456"/>
                </a:lnTo>
                <a:lnTo>
                  <a:pt x="322" y="64456"/>
                </a:lnTo>
                <a:lnTo>
                  <a:pt x="166" y="0"/>
                </a:lnTo>
                <a:close/>
              </a:path>
            </a:pathLst>
          </a:custGeom>
          <a:solidFill>
            <a:srgbClr val="ffd6e1"/>
          </a:solidFill>
          <a:ln>
            <a:noFill/>
          </a:ln>
        </p:spPr>
        <p:style>
          <a:lnRef idx="0"/>
          <a:fillRef idx="0"/>
          <a:effectRef idx="0"/>
          <a:fontRef idx="minor"/>
        </p:style>
      </p:sp>
      <p:grpSp>
        <p:nvGrpSpPr>
          <p:cNvPr id="415" name="Group 24"/>
          <p:cNvGrpSpPr/>
          <p:nvPr/>
        </p:nvGrpSpPr>
        <p:grpSpPr>
          <a:xfrm>
            <a:off x="2038680" y="173880"/>
            <a:ext cx="55800" cy="830160"/>
            <a:chOff x="2038680" y="173880"/>
            <a:chExt cx="55800" cy="830160"/>
          </a:xfrm>
        </p:grpSpPr>
        <p:sp>
          <p:nvSpPr>
            <p:cNvPr id="416" name="CustomShape 25"/>
            <p:cNvSpPr/>
            <p:nvPr/>
          </p:nvSpPr>
          <p:spPr>
            <a:xfrm>
              <a:off x="2038680" y="947880"/>
              <a:ext cx="55800" cy="56160"/>
            </a:xfrm>
            <a:custGeom>
              <a:avLst/>
              <a:gdLst/>
              <a:ahLst/>
              <a:rect l="l" t="t" r="r" b="b"/>
              <a:pathLst>
                <a:path w="2198" h="2207">
                  <a:moveTo>
                    <a:pt x="1" y="0"/>
                  </a:moveTo>
                  <a:lnTo>
                    <a:pt x="2197" y="0"/>
                  </a:lnTo>
                  <a:lnTo>
                    <a:pt x="2197" y="2206"/>
                  </a:lnTo>
                  <a:lnTo>
                    <a:pt x="1" y="2206"/>
                  </a:lnTo>
                  <a:close/>
                </a:path>
              </a:pathLst>
            </a:custGeom>
            <a:noFill/>
            <a:ln w="2880">
              <a:solidFill>
                <a:srgbClr val="00cfcc"/>
              </a:solidFill>
              <a:miter/>
            </a:ln>
          </p:spPr>
          <p:style>
            <a:lnRef idx="0"/>
            <a:fillRef idx="0"/>
            <a:effectRef idx="0"/>
            <a:fontRef idx="minor"/>
          </p:style>
        </p:sp>
        <p:sp>
          <p:nvSpPr>
            <p:cNvPr id="417" name="CustomShape 26"/>
            <p:cNvSpPr/>
            <p:nvPr/>
          </p:nvSpPr>
          <p:spPr>
            <a:xfrm>
              <a:off x="2063160" y="173880"/>
              <a:ext cx="6480" cy="690120"/>
            </a:xfrm>
            <a:custGeom>
              <a:avLst/>
              <a:gdLst/>
              <a:ahLst/>
              <a:rect l="l" t="t" r="r" b="b"/>
              <a:pathLst>
                <a:path w="322" h="26410">
                  <a:moveTo>
                    <a:pt x="166" y="1"/>
                  </a:moveTo>
                  <a:lnTo>
                    <a:pt x="0" y="26410"/>
                  </a:lnTo>
                  <a:lnTo>
                    <a:pt x="322" y="26410"/>
                  </a:lnTo>
                  <a:lnTo>
                    <a:pt x="166" y="1"/>
                  </a:lnTo>
                  <a:close/>
                </a:path>
              </a:pathLst>
            </a:custGeom>
            <a:solidFill>
              <a:srgbClr val="ffd6e1"/>
            </a:solidFill>
            <a:ln>
              <a:noFill/>
            </a:ln>
          </p:spPr>
          <p:style>
            <a:lnRef idx="0"/>
            <a:fillRef idx="0"/>
            <a:effectRef idx="0"/>
            <a:fontRef idx="minor"/>
          </p:style>
        </p:sp>
      </p:grpSp>
      <p:sp>
        <p:nvSpPr>
          <p:cNvPr id="418" name="CustomShape 27"/>
          <p:cNvSpPr/>
          <p:nvPr/>
        </p:nvSpPr>
        <p:spPr>
          <a:xfrm>
            <a:off x="7582320" y="1834560"/>
            <a:ext cx="119520" cy="119520"/>
          </a:xfrm>
          <a:custGeom>
            <a:avLst/>
            <a:gdLst/>
            <a:ahLst/>
            <a:rect l="l" t="t" r="r" b="b"/>
            <a:pathLst>
              <a:path w="4634" h="4634">
                <a:moveTo>
                  <a:pt x="0" y="1"/>
                </a:moveTo>
                <a:lnTo>
                  <a:pt x="0" y="4634"/>
                </a:lnTo>
                <a:lnTo>
                  <a:pt x="4633" y="4634"/>
                </a:lnTo>
                <a:lnTo>
                  <a:pt x="4633" y="1"/>
                </a:lnTo>
                <a:close/>
              </a:path>
            </a:pathLst>
          </a:custGeom>
          <a:solidFill>
            <a:srgbClr val="e898ac"/>
          </a:solidFill>
          <a:ln>
            <a:noFill/>
          </a:ln>
        </p:spPr>
        <p:style>
          <a:lnRef idx="0"/>
          <a:fillRef idx="0"/>
          <a:effectRef idx="0"/>
          <a:fontRef idx="minor"/>
        </p:style>
      </p:sp>
      <p:grpSp>
        <p:nvGrpSpPr>
          <p:cNvPr id="419" name="Group 28"/>
          <p:cNvGrpSpPr/>
          <p:nvPr/>
        </p:nvGrpSpPr>
        <p:grpSpPr>
          <a:xfrm>
            <a:off x="4920120" y="-496440"/>
            <a:ext cx="187200" cy="1179720"/>
            <a:chOff x="4920120" y="-496440"/>
            <a:chExt cx="187200" cy="1179720"/>
          </a:xfrm>
        </p:grpSpPr>
        <p:sp>
          <p:nvSpPr>
            <p:cNvPr id="420" name="CustomShape 29"/>
            <p:cNvSpPr/>
            <p:nvPr/>
          </p:nvSpPr>
          <p:spPr>
            <a:xfrm>
              <a:off x="4920120" y="496440"/>
              <a:ext cx="187200" cy="186840"/>
            </a:xfrm>
            <a:custGeom>
              <a:avLst/>
              <a:gdLst/>
              <a:ahLst/>
              <a:rect l="l" t="t" r="r" b="b"/>
              <a:pathLst>
                <a:path w="7208" h="7198">
                  <a:moveTo>
                    <a:pt x="1" y="0"/>
                  </a:moveTo>
                  <a:lnTo>
                    <a:pt x="7208" y="0"/>
                  </a:lnTo>
                  <a:lnTo>
                    <a:pt x="7208" y="7198"/>
                  </a:lnTo>
                  <a:lnTo>
                    <a:pt x="1" y="7198"/>
                  </a:lnTo>
                  <a:close/>
                </a:path>
              </a:pathLst>
            </a:custGeom>
            <a:noFill/>
            <a:ln w="5760">
              <a:solidFill>
                <a:schemeClr val="accent2"/>
              </a:solidFill>
              <a:miter/>
            </a:ln>
          </p:spPr>
          <p:style>
            <a:lnRef idx="0"/>
            <a:fillRef idx="0"/>
            <a:effectRef idx="0"/>
            <a:fontRef idx="minor"/>
          </p:style>
        </p:sp>
        <p:sp>
          <p:nvSpPr>
            <p:cNvPr id="421" name="CustomShape 30"/>
            <p:cNvSpPr/>
            <p:nvPr/>
          </p:nvSpPr>
          <p:spPr>
            <a:xfrm>
              <a:off x="4948200" y="-19440"/>
              <a:ext cx="131400" cy="131400"/>
            </a:xfrm>
            <a:custGeom>
              <a:avLst/>
              <a:gdLst/>
              <a:ahLst/>
              <a:rect l="l" t="t" r="r" b="b"/>
              <a:pathLst>
                <a:path w="5084" h="5085">
                  <a:moveTo>
                    <a:pt x="0" y="1"/>
                  </a:moveTo>
                  <a:lnTo>
                    <a:pt x="5083" y="1"/>
                  </a:lnTo>
                  <a:lnTo>
                    <a:pt x="5083" y="5084"/>
                  </a:lnTo>
                  <a:lnTo>
                    <a:pt x="0" y="5084"/>
                  </a:lnTo>
                  <a:close/>
                </a:path>
              </a:pathLst>
            </a:custGeom>
            <a:noFill/>
            <a:ln w="3960">
              <a:solidFill>
                <a:schemeClr val="accent2"/>
              </a:solidFill>
              <a:miter/>
            </a:ln>
          </p:spPr>
          <p:style>
            <a:lnRef idx="0"/>
            <a:fillRef idx="0"/>
            <a:effectRef idx="0"/>
            <a:fontRef idx="minor"/>
          </p:style>
        </p:sp>
        <p:sp>
          <p:nvSpPr>
            <p:cNvPr id="422" name="CustomShape 31"/>
            <p:cNvSpPr/>
            <p:nvPr/>
          </p:nvSpPr>
          <p:spPr>
            <a:xfrm>
              <a:off x="4974480" y="-496440"/>
              <a:ext cx="78840" cy="78840"/>
            </a:xfrm>
            <a:custGeom>
              <a:avLst/>
              <a:gdLst/>
              <a:ahLst/>
              <a:rect l="l" t="t" r="r" b="b"/>
              <a:pathLst>
                <a:path w="3071" h="3080">
                  <a:moveTo>
                    <a:pt x="0" y="0"/>
                  </a:moveTo>
                  <a:lnTo>
                    <a:pt x="3070" y="0"/>
                  </a:lnTo>
                  <a:lnTo>
                    <a:pt x="3070" y="3080"/>
                  </a:lnTo>
                  <a:lnTo>
                    <a:pt x="0" y="3080"/>
                  </a:lnTo>
                  <a:close/>
                </a:path>
              </a:pathLst>
            </a:custGeom>
            <a:noFill/>
            <a:ln w="2520">
              <a:solidFill>
                <a:schemeClr val="accent2"/>
              </a:solidFill>
              <a:miter/>
            </a:ln>
          </p:spPr>
          <p:style>
            <a:lnRef idx="0"/>
            <a:fillRef idx="0"/>
            <a:effectRef idx="0"/>
            <a:fontRef idx="minor"/>
          </p:style>
        </p:sp>
      </p:grpSp>
      <p:sp>
        <p:nvSpPr>
          <p:cNvPr id="423" name="CustomShape 32"/>
          <p:cNvSpPr/>
          <p:nvPr/>
        </p:nvSpPr>
        <p:spPr>
          <a:xfrm>
            <a:off x="7084800" y="549720"/>
            <a:ext cx="78840" cy="78840"/>
          </a:xfrm>
          <a:custGeom>
            <a:avLst/>
            <a:gdLst/>
            <a:ahLst/>
            <a:rect l="l" t="t" r="r" b="b"/>
            <a:pathLst>
              <a:path w="3071" h="3071">
                <a:moveTo>
                  <a:pt x="1" y="1"/>
                </a:moveTo>
                <a:lnTo>
                  <a:pt x="1" y="3071"/>
                </a:lnTo>
                <a:lnTo>
                  <a:pt x="3071" y="3071"/>
                </a:lnTo>
                <a:lnTo>
                  <a:pt x="3071" y="1"/>
                </a:lnTo>
                <a:close/>
              </a:path>
            </a:pathLst>
          </a:custGeom>
          <a:solidFill>
            <a:srgbClr val="ff9973"/>
          </a:solidFill>
          <a:ln>
            <a:noFill/>
          </a:ln>
        </p:spPr>
        <p:style>
          <a:lnRef idx="0"/>
          <a:fillRef idx="0"/>
          <a:effectRef idx="0"/>
          <a:fontRef idx="minor"/>
        </p:style>
      </p:sp>
      <p:grpSp>
        <p:nvGrpSpPr>
          <p:cNvPr id="424" name="Group 33"/>
          <p:cNvGrpSpPr/>
          <p:nvPr/>
        </p:nvGrpSpPr>
        <p:grpSpPr>
          <a:xfrm>
            <a:off x="3030480" y="-223920"/>
            <a:ext cx="119520" cy="758880"/>
            <a:chOff x="3030480" y="-223920"/>
            <a:chExt cx="119520" cy="758880"/>
          </a:xfrm>
        </p:grpSpPr>
        <p:sp>
          <p:nvSpPr>
            <p:cNvPr id="425" name="CustomShape 34"/>
            <p:cNvSpPr/>
            <p:nvPr/>
          </p:nvSpPr>
          <p:spPr>
            <a:xfrm>
              <a:off x="3030480" y="415440"/>
              <a:ext cx="119520" cy="119520"/>
            </a:xfrm>
            <a:custGeom>
              <a:avLst/>
              <a:gdLst/>
              <a:ahLst/>
              <a:rect l="l" t="t" r="r" b="b"/>
              <a:pathLst>
                <a:path w="4624" h="4625">
                  <a:moveTo>
                    <a:pt x="0" y="1"/>
                  </a:moveTo>
                  <a:lnTo>
                    <a:pt x="0" y="4624"/>
                  </a:lnTo>
                  <a:lnTo>
                    <a:pt x="4624" y="4624"/>
                  </a:lnTo>
                  <a:lnTo>
                    <a:pt x="4624" y="1"/>
                  </a:lnTo>
                  <a:close/>
                </a:path>
              </a:pathLst>
            </a:custGeom>
            <a:solidFill>
              <a:srgbClr val="e898ac"/>
            </a:solidFill>
            <a:ln>
              <a:noFill/>
            </a:ln>
          </p:spPr>
          <p:style>
            <a:lnRef idx="0"/>
            <a:fillRef idx="0"/>
            <a:effectRef idx="0"/>
            <a:fontRef idx="minor"/>
          </p:style>
        </p:sp>
        <p:sp>
          <p:nvSpPr>
            <p:cNvPr id="426" name="CustomShape 35"/>
            <p:cNvSpPr/>
            <p:nvPr/>
          </p:nvSpPr>
          <p:spPr>
            <a:xfrm>
              <a:off x="3094200" y="-223920"/>
              <a:ext cx="6840" cy="552600"/>
            </a:xfrm>
            <a:custGeom>
              <a:avLst/>
              <a:gdLst/>
              <a:ahLst/>
              <a:rect l="l" t="t" r="r" b="b"/>
              <a:pathLst>
                <a:path w="323" h="21152">
                  <a:moveTo>
                    <a:pt x="166" y="1"/>
                  </a:moveTo>
                  <a:lnTo>
                    <a:pt x="0" y="21152"/>
                  </a:lnTo>
                  <a:lnTo>
                    <a:pt x="322" y="21152"/>
                  </a:lnTo>
                  <a:lnTo>
                    <a:pt x="166" y="1"/>
                  </a:lnTo>
                  <a:close/>
                </a:path>
              </a:pathLst>
            </a:custGeom>
            <a:solidFill>
              <a:srgbClr val="ffd6e1"/>
            </a:solidFill>
            <a:ln>
              <a:noFill/>
            </a:ln>
          </p:spPr>
          <p:style>
            <a:lnRef idx="0"/>
            <a:fillRef idx="0"/>
            <a:effectRef idx="0"/>
            <a:fontRef idx="minor"/>
          </p:style>
        </p:sp>
      </p:grpSp>
      <p:grpSp>
        <p:nvGrpSpPr>
          <p:cNvPr id="427" name="Group 36"/>
          <p:cNvGrpSpPr/>
          <p:nvPr/>
        </p:nvGrpSpPr>
        <p:grpSpPr>
          <a:xfrm>
            <a:off x="2306160" y="2569320"/>
            <a:ext cx="197280" cy="2826720"/>
            <a:chOff x="2306160" y="2569320"/>
            <a:chExt cx="197280" cy="2826720"/>
          </a:xfrm>
        </p:grpSpPr>
        <p:sp>
          <p:nvSpPr>
            <p:cNvPr id="428" name="CustomShape 37"/>
            <p:cNvSpPr/>
            <p:nvPr/>
          </p:nvSpPr>
          <p:spPr>
            <a:xfrm>
              <a:off x="2306160" y="5198760"/>
              <a:ext cx="197280" cy="197280"/>
            </a:xfrm>
            <a:custGeom>
              <a:avLst/>
              <a:gdLst/>
              <a:ahLst/>
              <a:rect l="l" t="t" r="r" b="b"/>
              <a:pathLst>
                <a:path w="7603" h="7603">
                  <a:moveTo>
                    <a:pt x="0" y="1"/>
                  </a:moveTo>
                  <a:lnTo>
                    <a:pt x="0" y="7602"/>
                  </a:lnTo>
                  <a:lnTo>
                    <a:pt x="7602" y="7602"/>
                  </a:lnTo>
                  <a:lnTo>
                    <a:pt x="7602" y="1"/>
                  </a:lnTo>
                  <a:close/>
                </a:path>
              </a:pathLst>
            </a:custGeom>
            <a:solidFill>
              <a:srgbClr val="00cfcc"/>
            </a:solidFill>
            <a:ln>
              <a:noFill/>
            </a:ln>
          </p:spPr>
          <p:style>
            <a:lnRef idx="0"/>
            <a:fillRef idx="0"/>
            <a:effectRef idx="0"/>
            <a:fontRef idx="minor"/>
          </p:style>
        </p:sp>
        <p:sp>
          <p:nvSpPr>
            <p:cNvPr id="429" name="CustomShape 38"/>
            <p:cNvSpPr/>
            <p:nvPr/>
          </p:nvSpPr>
          <p:spPr>
            <a:xfrm>
              <a:off x="2353680" y="4558680"/>
              <a:ext cx="102240" cy="102240"/>
            </a:xfrm>
            <a:custGeom>
              <a:avLst/>
              <a:gdLst/>
              <a:ahLst/>
              <a:rect l="l" t="t" r="r" b="b"/>
              <a:pathLst>
                <a:path w="3972" h="3972">
                  <a:moveTo>
                    <a:pt x="0" y="1"/>
                  </a:moveTo>
                  <a:lnTo>
                    <a:pt x="0" y="3972"/>
                  </a:lnTo>
                  <a:lnTo>
                    <a:pt x="3971" y="3972"/>
                  </a:lnTo>
                  <a:lnTo>
                    <a:pt x="3971" y="1"/>
                  </a:lnTo>
                  <a:close/>
                </a:path>
              </a:pathLst>
            </a:custGeom>
            <a:solidFill>
              <a:srgbClr val="00cfcc"/>
            </a:solidFill>
            <a:ln>
              <a:noFill/>
            </a:ln>
          </p:spPr>
          <p:style>
            <a:lnRef idx="0"/>
            <a:fillRef idx="0"/>
            <a:effectRef idx="0"/>
            <a:fontRef idx="minor"/>
          </p:style>
        </p:sp>
        <p:sp>
          <p:nvSpPr>
            <p:cNvPr id="430" name="CustomShape 39"/>
            <p:cNvSpPr/>
            <p:nvPr/>
          </p:nvSpPr>
          <p:spPr>
            <a:xfrm>
              <a:off x="2401560" y="2569320"/>
              <a:ext cx="6840" cy="1792440"/>
            </a:xfrm>
            <a:custGeom>
              <a:avLst/>
              <a:gdLst/>
              <a:ahLst/>
              <a:rect l="l" t="t" r="r" b="b"/>
              <a:pathLst>
                <a:path w="323" h="68464">
                  <a:moveTo>
                    <a:pt x="157" y="0"/>
                  </a:moveTo>
                  <a:lnTo>
                    <a:pt x="0" y="68464"/>
                  </a:lnTo>
                  <a:lnTo>
                    <a:pt x="322" y="68464"/>
                  </a:lnTo>
                  <a:lnTo>
                    <a:pt x="157" y="0"/>
                  </a:lnTo>
                  <a:close/>
                </a:path>
              </a:pathLst>
            </a:custGeom>
            <a:solidFill>
              <a:srgbClr val="ffd6e1"/>
            </a:solidFill>
            <a:ln>
              <a:noFill/>
            </a:ln>
          </p:spPr>
          <p:style>
            <a:lnRef idx="0"/>
            <a:fillRef idx="0"/>
            <a:effectRef idx="0"/>
            <a:fontRef idx="minor"/>
          </p:style>
        </p:sp>
      </p:grpSp>
      <p:sp>
        <p:nvSpPr>
          <p:cNvPr id="431" name="PlaceHolder 40"/>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32" name="PlaceHolder 4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1352880" y="1008000"/>
            <a:ext cx="6602400" cy="321336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400" spc="-1" strike="noStrike">
                <a:solidFill>
                  <a:srgbClr val="ffffff"/>
                </a:solidFill>
                <a:latin typeface="Share Tech"/>
                <a:ea typeface="Share Tech"/>
              </a:rPr>
              <a:t>GOOD MORNING EVERYONE</a:t>
            </a:r>
            <a:endParaRPr b="0" lang="en-IN" sz="2400" spc="-1" strike="noStrike">
              <a:latin typeface="Arial"/>
            </a:endParaRPr>
          </a:p>
          <a:p>
            <a:pPr algn="ctr">
              <a:lnSpc>
                <a:spcPct val="100000"/>
              </a:lnSpc>
              <a:tabLst>
                <a:tab algn="l" pos="0"/>
              </a:tabLst>
            </a:pPr>
            <a:endParaRPr b="0" lang="en-IN" sz="2400" spc="-1" strike="noStrike">
              <a:latin typeface="Arial"/>
            </a:endParaRPr>
          </a:p>
          <a:p>
            <a:pPr algn="ctr">
              <a:lnSpc>
                <a:spcPct val="100000"/>
              </a:lnSpc>
              <a:tabLst>
                <a:tab algn="l" pos="0"/>
              </a:tabLst>
            </a:pPr>
            <a:r>
              <a:rPr b="0" lang="en" sz="2400" spc="-1" strike="noStrike">
                <a:solidFill>
                  <a:srgbClr val="ffffff"/>
                </a:solidFill>
                <a:latin typeface="Share Tech"/>
                <a:ea typeface="Share Tech"/>
              </a:rPr>
              <a:t>SESSION WILL START </a:t>
            </a:r>
            <a:endParaRPr b="0" lang="en-IN" sz="2400" spc="-1" strike="noStrike">
              <a:latin typeface="Arial"/>
            </a:endParaRPr>
          </a:p>
          <a:p>
            <a:pPr algn="ctr">
              <a:lnSpc>
                <a:spcPct val="100000"/>
              </a:lnSpc>
              <a:tabLst>
                <a:tab algn="l" pos="0"/>
              </a:tabLst>
            </a:pPr>
            <a:r>
              <a:rPr b="0" lang="en" sz="2400" spc="-1" strike="noStrike">
                <a:solidFill>
                  <a:srgbClr val="ffffff"/>
                </a:solidFill>
                <a:latin typeface="Share Tech"/>
                <a:ea typeface="Share Tech"/>
              </a:rPr>
              <a:t>FROM 11.20 AM</a:t>
            </a:r>
            <a:endParaRPr b="0" lang="en-IN" sz="2400" spc="-1" strike="noStrike">
              <a:latin typeface="Arial"/>
            </a:endParaRPr>
          </a:p>
        </p:txBody>
      </p:sp>
      <p:pic>
        <p:nvPicPr>
          <p:cNvPr id="470" name="" descr=""/>
          <p:cNvPicPr/>
          <p:nvPr/>
        </p:nvPicPr>
        <p:blipFill>
          <a:blip r:embed="rId1"/>
          <a:stretch/>
        </p:blipFill>
        <p:spPr>
          <a:xfrm>
            <a:off x="8244000" y="4243680"/>
            <a:ext cx="898920" cy="8989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1381680" y="1008000"/>
            <a:ext cx="6018840" cy="251496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n" sz="5200" spc="-1" strike="noStrike">
                <a:solidFill>
                  <a:srgbClr val="ffffff"/>
                </a:solidFill>
                <a:latin typeface="Share Tech"/>
                <a:ea typeface="Share Tech"/>
              </a:rPr>
              <a:t>PYTHON</a:t>
            </a:r>
            <a:br/>
            <a:r>
              <a:rPr b="0" lang="en" sz="5200" spc="-1" strike="noStrike">
                <a:solidFill>
                  <a:srgbClr val="ffffff"/>
                </a:solidFill>
                <a:latin typeface="Share Tech"/>
                <a:ea typeface="Share Tech"/>
              </a:rPr>
              <a:t>&amp;</a:t>
            </a:r>
            <a:br/>
            <a:r>
              <a:rPr b="0" lang="en" sz="5200" spc="-1" strike="noStrike">
                <a:solidFill>
                  <a:srgbClr val="00cfcc"/>
                </a:solidFill>
                <a:latin typeface="Share Tech"/>
                <a:ea typeface="Share Tech"/>
              </a:rPr>
              <a:t>SECURITY</a:t>
            </a:r>
            <a:r>
              <a:rPr b="0" lang="en" sz="5200" spc="-1" strike="noStrike">
                <a:solidFill>
                  <a:srgbClr val="ffffff"/>
                </a:solidFill>
                <a:latin typeface="Share Tech"/>
                <a:ea typeface="Share Tech"/>
              </a:rPr>
              <a:t> </a:t>
            </a:r>
            <a:endParaRPr b="0" lang="en-IN" sz="5200" spc="-1" strike="noStrike">
              <a:latin typeface="Arial"/>
            </a:endParaRPr>
          </a:p>
        </p:txBody>
      </p:sp>
      <p:sp>
        <p:nvSpPr>
          <p:cNvPr id="472" name="CustomShape 2"/>
          <p:cNvSpPr/>
          <p:nvPr/>
        </p:nvSpPr>
        <p:spPr>
          <a:xfrm>
            <a:off x="1917360" y="4715640"/>
            <a:ext cx="119520" cy="119520"/>
          </a:xfrm>
          <a:custGeom>
            <a:avLst/>
            <a:gdLst/>
            <a:ahLst/>
            <a:rect l="l" t="t" r="r" b="b"/>
            <a:pathLst>
              <a:path w="4634" h="4634">
                <a:moveTo>
                  <a:pt x="1" y="0"/>
                </a:moveTo>
                <a:lnTo>
                  <a:pt x="1" y="4633"/>
                </a:lnTo>
                <a:lnTo>
                  <a:pt x="4634" y="4633"/>
                </a:lnTo>
                <a:lnTo>
                  <a:pt x="4634" y="0"/>
                </a:lnTo>
                <a:close/>
              </a:path>
            </a:pathLst>
          </a:custGeom>
          <a:solidFill>
            <a:srgbClr val="e898ac"/>
          </a:solidFill>
          <a:ln>
            <a:noFill/>
          </a:ln>
        </p:spPr>
        <p:style>
          <a:lnRef idx="0"/>
          <a:fillRef idx="0"/>
          <a:effectRef idx="0"/>
          <a:fontRef idx="minor"/>
        </p:style>
      </p:sp>
      <p:sp>
        <p:nvSpPr>
          <p:cNvPr id="473" name="CustomShape 3"/>
          <p:cNvSpPr/>
          <p:nvPr/>
        </p:nvSpPr>
        <p:spPr>
          <a:xfrm>
            <a:off x="7048080" y="3537720"/>
            <a:ext cx="56160" cy="56160"/>
          </a:xfrm>
          <a:custGeom>
            <a:avLst/>
            <a:gdLst/>
            <a:ahLst/>
            <a:rect l="l" t="t" r="r" b="b"/>
            <a:pathLst>
              <a:path w="2207" h="2207">
                <a:moveTo>
                  <a:pt x="0" y="1"/>
                </a:moveTo>
                <a:lnTo>
                  <a:pt x="2206" y="1"/>
                </a:lnTo>
                <a:lnTo>
                  <a:pt x="2206" y="2207"/>
                </a:lnTo>
                <a:lnTo>
                  <a:pt x="0" y="2207"/>
                </a:lnTo>
                <a:close/>
              </a:path>
            </a:pathLst>
          </a:custGeom>
          <a:noFill/>
          <a:ln w="1440">
            <a:solidFill>
              <a:srgbClr val="e898ac"/>
            </a:solidFill>
            <a:miter/>
          </a:ln>
        </p:spPr>
        <p:style>
          <a:lnRef idx="0"/>
          <a:fillRef idx="0"/>
          <a:effectRef idx="0"/>
          <a:fontRef idx="minor"/>
        </p:style>
      </p:sp>
      <p:sp>
        <p:nvSpPr>
          <p:cNvPr id="474" name="CustomShape 4"/>
          <p:cNvSpPr/>
          <p:nvPr/>
        </p:nvSpPr>
        <p:spPr>
          <a:xfrm>
            <a:off x="2307960" y="3002400"/>
            <a:ext cx="102240" cy="102600"/>
          </a:xfrm>
          <a:custGeom>
            <a:avLst/>
            <a:gdLst/>
            <a:ahLst/>
            <a:rect l="l" t="t" r="r" b="b"/>
            <a:pathLst>
              <a:path w="3972" h="3981">
                <a:moveTo>
                  <a:pt x="1" y="1"/>
                </a:moveTo>
                <a:lnTo>
                  <a:pt x="3972" y="1"/>
                </a:lnTo>
                <a:lnTo>
                  <a:pt x="3972" y="3981"/>
                </a:lnTo>
                <a:lnTo>
                  <a:pt x="1" y="3981"/>
                </a:lnTo>
                <a:close/>
              </a:path>
            </a:pathLst>
          </a:custGeom>
          <a:noFill/>
          <a:ln w="2880">
            <a:solidFill>
              <a:srgbClr val="00cfcc"/>
            </a:solidFill>
            <a:miter/>
          </a:ln>
        </p:spPr>
        <p:style>
          <a:lnRef idx="0"/>
          <a:fillRef idx="0"/>
          <a:effectRef idx="0"/>
          <a:fontRef idx="minor"/>
        </p:style>
      </p:sp>
      <p:sp>
        <p:nvSpPr>
          <p:cNvPr id="475" name="CustomShape 5"/>
          <p:cNvSpPr/>
          <p:nvPr/>
        </p:nvSpPr>
        <p:spPr>
          <a:xfrm>
            <a:off x="6293160" y="835560"/>
            <a:ext cx="78840" cy="78840"/>
          </a:xfrm>
          <a:custGeom>
            <a:avLst/>
            <a:gdLst/>
            <a:ahLst/>
            <a:rect l="l" t="t" r="r" b="b"/>
            <a:pathLst>
              <a:path w="3071" h="3071">
                <a:moveTo>
                  <a:pt x="1" y="1"/>
                </a:moveTo>
                <a:lnTo>
                  <a:pt x="1" y="3071"/>
                </a:lnTo>
                <a:lnTo>
                  <a:pt x="3071" y="3071"/>
                </a:lnTo>
                <a:lnTo>
                  <a:pt x="3071" y="1"/>
                </a:lnTo>
                <a:close/>
              </a:path>
            </a:pathLst>
          </a:custGeom>
          <a:solidFill>
            <a:srgbClr val="ff9973"/>
          </a:solidFill>
          <a:ln>
            <a:noFill/>
          </a:ln>
        </p:spPr>
        <p:style>
          <a:lnRef idx="0"/>
          <a:fillRef idx="0"/>
          <a:effectRef idx="0"/>
          <a:fontRef idx="minor"/>
        </p:style>
      </p:sp>
      <p:sp>
        <p:nvSpPr>
          <p:cNvPr id="476" name="CustomShape 6"/>
          <p:cNvSpPr/>
          <p:nvPr/>
        </p:nvSpPr>
        <p:spPr>
          <a:xfrm>
            <a:off x="5969520" y="3118680"/>
            <a:ext cx="118080" cy="118080"/>
          </a:xfrm>
          <a:custGeom>
            <a:avLst/>
            <a:gdLst/>
            <a:ahLst/>
            <a:rect l="l" t="t" r="r" b="b"/>
            <a:pathLst>
              <a:path w="4579" h="4578">
                <a:moveTo>
                  <a:pt x="1" y="0"/>
                </a:moveTo>
                <a:lnTo>
                  <a:pt x="1" y="4578"/>
                </a:lnTo>
                <a:lnTo>
                  <a:pt x="4578" y="4578"/>
                </a:lnTo>
                <a:lnTo>
                  <a:pt x="4578" y="0"/>
                </a:lnTo>
                <a:close/>
              </a:path>
            </a:pathLst>
          </a:custGeom>
          <a:solidFill>
            <a:srgbClr val="ff9973"/>
          </a:solidFill>
          <a:ln>
            <a:noFill/>
          </a:ln>
        </p:spPr>
        <p:style>
          <a:lnRef idx="0"/>
          <a:fillRef idx="0"/>
          <a:effectRef idx="0"/>
          <a:fontRef idx="minor"/>
        </p:style>
      </p:sp>
      <p:sp>
        <p:nvSpPr>
          <p:cNvPr id="477" name="CustomShape 7"/>
          <p:cNvSpPr/>
          <p:nvPr/>
        </p:nvSpPr>
        <p:spPr>
          <a:xfrm>
            <a:off x="2924280" y="4302360"/>
            <a:ext cx="118080" cy="118080"/>
          </a:xfrm>
          <a:custGeom>
            <a:avLst/>
            <a:gdLst/>
            <a:ahLst/>
            <a:rect l="l" t="t" r="r" b="b"/>
            <a:pathLst>
              <a:path w="4579" h="4579">
                <a:moveTo>
                  <a:pt x="0" y="1"/>
                </a:moveTo>
                <a:lnTo>
                  <a:pt x="0" y="4578"/>
                </a:lnTo>
                <a:lnTo>
                  <a:pt x="4578" y="4578"/>
                </a:lnTo>
                <a:lnTo>
                  <a:pt x="4578" y="1"/>
                </a:lnTo>
                <a:close/>
              </a:path>
            </a:pathLst>
          </a:custGeom>
          <a:solidFill>
            <a:srgbClr val="ff9973"/>
          </a:solidFill>
          <a:ln>
            <a:noFill/>
          </a:ln>
        </p:spPr>
        <p:style>
          <a:lnRef idx="0"/>
          <a:fillRef idx="0"/>
          <a:effectRef idx="0"/>
          <a:fontRef idx="minor"/>
        </p:style>
      </p:sp>
      <p:grpSp>
        <p:nvGrpSpPr>
          <p:cNvPr id="478" name="Group 8"/>
          <p:cNvGrpSpPr/>
          <p:nvPr/>
        </p:nvGrpSpPr>
        <p:grpSpPr>
          <a:xfrm>
            <a:off x="6232320" y="3696480"/>
            <a:ext cx="119520" cy="1071360"/>
            <a:chOff x="6232320" y="3696480"/>
            <a:chExt cx="119520" cy="1071360"/>
          </a:xfrm>
        </p:grpSpPr>
        <p:sp>
          <p:nvSpPr>
            <p:cNvPr id="479" name="CustomShape 9"/>
            <p:cNvSpPr/>
            <p:nvPr/>
          </p:nvSpPr>
          <p:spPr>
            <a:xfrm>
              <a:off x="6232320" y="4648320"/>
              <a:ext cx="119520" cy="119520"/>
            </a:xfrm>
            <a:custGeom>
              <a:avLst/>
              <a:gdLst/>
              <a:ahLst/>
              <a:rect l="l" t="t" r="r" b="b"/>
              <a:pathLst>
                <a:path w="4634" h="4625">
                  <a:moveTo>
                    <a:pt x="0" y="1"/>
                  </a:moveTo>
                  <a:lnTo>
                    <a:pt x="0" y="4624"/>
                  </a:lnTo>
                  <a:lnTo>
                    <a:pt x="4633" y="4624"/>
                  </a:lnTo>
                  <a:lnTo>
                    <a:pt x="4633" y="1"/>
                  </a:lnTo>
                  <a:close/>
                </a:path>
              </a:pathLst>
            </a:custGeom>
            <a:solidFill>
              <a:srgbClr val="e898ac"/>
            </a:solidFill>
            <a:ln>
              <a:noFill/>
            </a:ln>
          </p:spPr>
          <p:style>
            <a:lnRef idx="0"/>
            <a:fillRef idx="0"/>
            <a:effectRef idx="0"/>
            <a:fontRef idx="minor"/>
          </p:style>
        </p:sp>
        <p:sp>
          <p:nvSpPr>
            <p:cNvPr id="480" name="CustomShape 10"/>
            <p:cNvSpPr/>
            <p:nvPr/>
          </p:nvSpPr>
          <p:spPr>
            <a:xfrm>
              <a:off x="6288840" y="3696480"/>
              <a:ext cx="6840" cy="870840"/>
            </a:xfrm>
            <a:custGeom>
              <a:avLst/>
              <a:gdLst/>
              <a:ahLst/>
              <a:rect l="l" t="t" r="r" b="b"/>
              <a:pathLst>
                <a:path w="332" h="33304">
                  <a:moveTo>
                    <a:pt x="166" y="0"/>
                  </a:moveTo>
                  <a:lnTo>
                    <a:pt x="0" y="33304"/>
                  </a:lnTo>
                  <a:lnTo>
                    <a:pt x="331" y="33304"/>
                  </a:lnTo>
                  <a:lnTo>
                    <a:pt x="166" y="0"/>
                  </a:lnTo>
                  <a:close/>
                </a:path>
              </a:pathLst>
            </a:custGeom>
            <a:solidFill>
              <a:srgbClr val="ffd6e1"/>
            </a:solidFill>
            <a:ln>
              <a:noFill/>
            </a:ln>
          </p:spPr>
          <p:style>
            <a:lnRef idx="0"/>
            <a:fillRef idx="0"/>
            <a:effectRef idx="0"/>
            <a:fontRef idx="minor"/>
          </p:style>
        </p:sp>
      </p:grpSp>
      <p:grpSp>
        <p:nvGrpSpPr>
          <p:cNvPr id="481" name="Group 11"/>
          <p:cNvGrpSpPr/>
          <p:nvPr/>
        </p:nvGrpSpPr>
        <p:grpSpPr>
          <a:xfrm>
            <a:off x="6780600" y="337680"/>
            <a:ext cx="131400" cy="1950480"/>
            <a:chOff x="6780600" y="337680"/>
            <a:chExt cx="131400" cy="1950480"/>
          </a:xfrm>
        </p:grpSpPr>
        <p:sp>
          <p:nvSpPr>
            <p:cNvPr id="482" name="CustomShape 12"/>
            <p:cNvSpPr/>
            <p:nvPr/>
          </p:nvSpPr>
          <p:spPr>
            <a:xfrm>
              <a:off x="6780600" y="2156760"/>
              <a:ext cx="131400" cy="131400"/>
            </a:xfrm>
            <a:custGeom>
              <a:avLst/>
              <a:gdLst/>
              <a:ahLst/>
              <a:rect l="l" t="t" r="r" b="b"/>
              <a:pathLst>
                <a:path w="5085" h="5085">
                  <a:moveTo>
                    <a:pt x="1" y="1"/>
                  </a:moveTo>
                  <a:lnTo>
                    <a:pt x="5084" y="1"/>
                  </a:lnTo>
                  <a:lnTo>
                    <a:pt x="5084" y="5084"/>
                  </a:lnTo>
                  <a:lnTo>
                    <a:pt x="1" y="5084"/>
                  </a:lnTo>
                  <a:close/>
                </a:path>
              </a:pathLst>
            </a:custGeom>
            <a:noFill/>
            <a:ln w="3960">
              <a:solidFill>
                <a:srgbClr val="ff9973"/>
              </a:solidFill>
              <a:miter/>
            </a:ln>
          </p:spPr>
          <p:style>
            <a:lnRef idx="0"/>
            <a:fillRef idx="0"/>
            <a:effectRef idx="0"/>
            <a:fontRef idx="minor"/>
          </p:style>
        </p:sp>
        <p:sp>
          <p:nvSpPr>
            <p:cNvPr id="483" name="CustomShape 13"/>
            <p:cNvSpPr/>
            <p:nvPr/>
          </p:nvSpPr>
          <p:spPr>
            <a:xfrm>
              <a:off x="6842880" y="337680"/>
              <a:ext cx="6840" cy="1693440"/>
            </a:xfrm>
            <a:custGeom>
              <a:avLst/>
              <a:gdLst/>
              <a:ahLst/>
              <a:rect l="l" t="t" r="r" b="b"/>
              <a:pathLst>
                <a:path w="323" h="64696">
                  <a:moveTo>
                    <a:pt x="157" y="0"/>
                  </a:moveTo>
                  <a:lnTo>
                    <a:pt x="1" y="64695"/>
                  </a:lnTo>
                  <a:lnTo>
                    <a:pt x="322" y="64695"/>
                  </a:lnTo>
                  <a:lnTo>
                    <a:pt x="157" y="0"/>
                  </a:lnTo>
                  <a:close/>
                </a:path>
              </a:pathLst>
            </a:custGeom>
            <a:solidFill>
              <a:srgbClr val="ffd6e1"/>
            </a:solidFill>
            <a:ln>
              <a:noFill/>
            </a:ln>
          </p:spPr>
          <p:style>
            <a:lnRef idx="0"/>
            <a:fillRef idx="0"/>
            <a:effectRef idx="0"/>
            <a:fontRef idx="minor"/>
          </p:style>
        </p:sp>
      </p:grpSp>
      <p:grpSp>
        <p:nvGrpSpPr>
          <p:cNvPr id="484" name="Group 14"/>
          <p:cNvGrpSpPr/>
          <p:nvPr/>
        </p:nvGrpSpPr>
        <p:grpSpPr>
          <a:xfrm>
            <a:off x="1608840" y="1280160"/>
            <a:ext cx="197280" cy="2826720"/>
            <a:chOff x="1608840" y="1280160"/>
            <a:chExt cx="197280" cy="2826720"/>
          </a:xfrm>
        </p:grpSpPr>
        <p:sp>
          <p:nvSpPr>
            <p:cNvPr id="485" name="CustomShape 15"/>
            <p:cNvSpPr/>
            <p:nvPr/>
          </p:nvSpPr>
          <p:spPr>
            <a:xfrm>
              <a:off x="1608840" y="3909600"/>
              <a:ext cx="197280" cy="197280"/>
            </a:xfrm>
            <a:custGeom>
              <a:avLst/>
              <a:gdLst/>
              <a:ahLst/>
              <a:rect l="l" t="t" r="r" b="b"/>
              <a:pathLst>
                <a:path w="7603" h="7603">
                  <a:moveTo>
                    <a:pt x="0" y="1"/>
                  </a:moveTo>
                  <a:lnTo>
                    <a:pt x="0" y="7602"/>
                  </a:lnTo>
                  <a:lnTo>
                    <a:pt x="7602" y="7602"/>
                  </a:lnTo>
                  <a:lnTo>
                    <a:pt x="7602" y="1"/>
                  </a:lnTo>
                  <a:close/>
                </a:path>
              </a:pathLst>
            </a:custGeom>
            <a:solidFill>
              <a:srgbClr val="00cfcc"/>
            </a:solidFill>
            <a:ln>
              <a:noFill/>
            </a:ln>
          </p:spPr>
          <p:style>
            <a:lnRef idx="0"/>
            <a:fillRef idx="0"/>
            <a:effectRef idx="0"/>
            <a:fontRef idx="minor"/>
          </p:style>
        </p:sp>
        <p:sp>
          <p:nvSpPr>
            <p:cNvPr id="486" name="CustomShape 16"/>
            <p:cNvSpPr/>
            <p:nvPr/>
          </p:nvSpPr>
          <p:spPr>
            <a:xfrm>
              <a:off x="1656000" y="3269520"/>
              <a:ext cx="102240" cy="102240"/>
            </a:xfrm>
            <a:custGeom>
              <a:avLst/>
              <a:gdLst/>
              <a:ahLst/>
              <a:rect l="l" t="t" r="r" b="b"/>
              <a:pathLst>
                <a:path w="3972" h="3972">
                  <a:moveTo>
                    <a:pt x="0" y="1"/>
                  </a:moveTo>
                  <a:lnTo>
                    <a:pt x="0" y="3972"/>
                  </a:lnTo>
                  <a:lnTo>
                    <a:pt x="3971" y="3972"/>
                  </a:lnTo>
                  <a:lnTo>
                    <a:pt x="3971" y="1"/>
                  </a:lnTo>
                  <a:close/>
                </a:path>
              </a:pathLst>
            </a:custGeom>
            <a:solidFill>
              <a:srgbClr val="00cfcc"/>
            </a:solidFill>
            <a:ln>
              <a:noFill/>
            </a:ln>
          </p:spPr>
          <p:style>
            <a:lnRef idx="0"/>
            <a:fillRef idx="0"/>
            <a:effectRef idx="0"/>
            <a:fontRef idx="minor"/>
          </p:style>
        </p:sp>
        <p:sp>
          <p:nvSpPr>
            <p:cNvPr id="487" name="CustomShape 17"/>
            <p:cNvSpPr/>
            <p:nvPr/>
          </p:nvSpPr>
          <p:spPr>
            <a:xfrm>
              <a:off x="1704240" y="1280160"/>
              <a:ext cx="6840" cy="1792440"/>
            </a:xfrm>
            <a:custGeom>
              <a:avLst/>
              <a:gdLst/>
              <a:ahLst/>
              <a:rect l="l" t="t" r="r" b="b"/>
              <a:pathLst>
                <a:path w="323" h="68464">
                  <a:moveTo>
                    <a:pt x="157" y="0"/>
                  </a:moveTo>
                  <a:lnTo>
                    <a:pt x="0" y="68464"/>
                  </a:lnTo>
                  <a:lnTo>
                    <a:pt x="322" y="68464"/>
                  </a:lnTo>
                  <a:lnTo>
                    <a:pt x="157" y="0"/>
                  </a:lnTo>
                  <a:close/>
                </a:path>
              </a:pathLst>
            </a:custGeom>
            <a:solidFill>
              <a:srgbClr val="ffd6e1"/>
            </a:solidFill>
            <a:ln>
              <a:noFill/>
            </a:ln>
          </p:spPr>
          <p:style>
            <a:lnRef idx="0"/>
            <a:fillRef idx="0"/>
            <a:effectRef idx="0"/>
            <a:fontRef idx="minor"/>
          </p:style>
        </p:sp>
      </p:grpSp>
      <p:sp>
        <p:nvSpPr>
          <p:cNvPr id="488" name="CustomShape 18"/>
          <p:cNvSpPr/>
          <p:nvPr/>
        </p:nvSpPr>
        <p:spPr>
          <a:xfrm>
            <a:off x="2355840" y="3696480"/>
            <a:ext cx="6840" cy="2517840"/>
          </a:xfrm>
          <a:custGeom>
            <a:avLst/>
            <a:gdLst/>
            <a:ahLst/>
            <a:rect l="l" t="t" r="r" b="b"/>
            <a:pathLst>
              <a:path w="323" h="96152">
                <a:moveTo>
                  <a:pt x="166" y="1"/>
                </a:moveTo>
                <a:lnTo>
                  <a:pt x="1" y="96151"/>
                </a:lnTo>
                <a:lnTo>
                  <a:pt x="322" y="96151"/>
                </a:lnTo>
                <a:lnTo>
                  <a:pt x="166" y="1"/>
                </a:lnTo>
                <a:close/>
              </a:path>
            </a:pathLst>
          </a:custGeom>
          <a:solidFill>
            <a:srgbClr val="ffd6e1"/>
          </a:solidFill>
          <a:ln>
            <a:noFill/>
          </a:ln>
        </p:spPr>
        <p:style>
          <a:lnRef idx="0"/>
          <a:fillRef idx="0"/>
          <a:effectRef idx="0"/>
          <a:fontRef idx="minor"/>
        </p:style>
      </p:sp>
      <p:sp>
        <p:nvSpPr>
          <p:cNvPr id="489" name="CustomShape 19"/>
          <p:cNvSpPr/>
          <p:nvPr/>
        </p:nvSpPr>
        <p:spPr>
          <a:xfrm>
            <a:off x="7446600" y="3454920"/>
            <a:ext cx="6840" cy="1687320"/>
          </a:xfrm>
          <a:custGeom>
            <a:avLst/>
            <a:gdLst/>
            <a:ahLst/>
            <a:rect l="l" t="t" r="r" b="b"/>
            <a:pathLst>
              <a:path w="323" h="64457">
                <a:moveTo>
                  <a:pt x="157" y="1"/>
                </a:moveTo>
                <a:lnTo>
                  <a:pt x="0" y="64456"/>
                </a:lnTo>
                <a:lnTo>
                  <a:pt x="322" y="64456"/>
                </a:lnTo>
                <a:lnTo>
                  <a:pt x="157" y="1"/>
                </a:lnTo>
                <a:close/>
              </a:path>
            </a:pathLst>
          </a:custGeom>
          <a:solidFill>
            <a:srgbClr val="ffd6e1"/>
          </a:solidFill>
          <a:ln>
            <a:noFill/>
          </a:ln>
        </p:spPr>
        <p:style>
          <a:lnRef idx="0"/>
          <a:fillRef idx="0"/>
          <a:effectRef idx="0"/>
          <a:fontRef idx="minor"/>
        </p:style>
      </p:sp>
      <p:grpSp>
        <p:nvGrpSpPr>
          <p:cNvPr id="490" name="Group 20"/>
          <p:cNvGrpSpPr/>
          <p:nvPr/>
        </p:nvGrpSpPr>
        <p:grpSpPr>
          <a:xfrm>
            <a:off x="8008200" y="2108880"/>
            <a:ext cx="197280" cy="2138040"/>
            <a:chOff x="8008200" y="2108880"/>
            <a:chExt cx="197280" cy="2138040"/>
          </a:xfrm>
        </p:grpSpPr>
        <p:sp>
          <p:nvSpPr>
            <p:cNvPr id="491" name="CustomShape 21"/>
            <p:cNvSpPr/>
            <p:nvPr/>
          </p:nvSpPr>
          <p:spPr>
            <a:xfrm>
              <a:off x="8008200" y="4049640"/>
              <a:ext cx="197280" cy="197280"/>
            </a:xfrm>
            <a:custGeom>
              <a:avLst/>
              <a:gdLst/>
              <a:ahLst/>
              <a:rect l="l" t="t" r="r" b="b"/>
              <a:pathLst>
                <a:path w="7594" h="7593">
                  <a:moveTo>
                    <a:pt x="1" y="0"/>
                  </a:moveTo>
                  <a:lnTo>
                    <a:pt x="1" y="7593"/>
                  </a:lnTo>
                  <a:lnTo>
                    <a:pt x="7593" y="7593"/>
                  </a:lnTo>
                  <a:lnTo>
                    <a:pt x="7593" y="0"/>
                  </a:lnTo>
                  <a:close/>
                </a:path>
              </a:pathLst>
            </a:custGeom>
            <a:solidFill>
              <a:srgbClr val="00cfcc"/>
            </a:solidFill>
            <a:ln>
              <a:noFill/>
            </a:ln>
          </p:spPr>
          <p:style>
            <a:lnRef idx="0"/>
            <a:fillRef idx="0"/>
            <a:effectRef idx="0"/>
            <a:fontRef idx="minor"/>
          </p:style>
        </p:sp>
        <p:sp>
          <p:nvSpPr>
            <p:cNvPr id="492" name="CustomShape 22"/>
            <p:cNvSpPr/>
            <p:nvPr/>
          </p:nvSpPr>
          <p:spPr>
            <a:xfrm>
              <a:off x="8103240" y="2108880"/>
              <a:ext cx="6840" cy="1792080"/>
            </a:xfrm>
            <a:custGeom>
              <a:avLst/>
              <a:gdLst/>
              <a:ahLst/>
              <a:rect l="l" t="t" r="r" b="b"/>
              <a:pathLst>
                <a:path w="323" h="68455">
                  <a:moveTo>
                    <a:pt x="166" y="1"/>
                  </a:moveTo>
                  <a:lnTo>
                    <a:pt x="0" y="68455"/>
                  </a:lnTo>
                  <a:lnTo>
                    <a:pt x="322" y="68455"/>
                  </a:lnTo>
                  <a:lnTo>
                    <a:pt x="166" y="1"/>
                  </a:lnTo>
                  <a:close/>
                </a:path>
              </a:pathLst>
            </a:custGeom>
            <a:solidFill>
              <a:srgbClr val="ffd6e1"/>
            </a:solidFill>
            <a:ln>
              <a:noFill/>
            </a:ln>
          </p:spPr>
          <p:style>
            <a:lnRef idx="0"/>
            <a:fillRef idx="0"/>
            <a:effectRef idx="0"/>
            <a:fontRef idx="minor"/>
          </p:style>
        </p:sp>
      </p:grpSp>
      <p:grpSp>
        <p:nvGrpSpPr>
          <p:cNvPr id="493" name="Group 23"/>
          <p:cNvGrpSpPr/>
          <p:nvPr/>
        </p:nvGrpSpPr>
        <p:grpSpPr>
          <a:xfrm>
            <a:off x="4472640" y="3928680"/>
            <a:ext cx="197280" cy="865080"/>
            <a:chOff x="4472640" y="3928680"/>
            <a:chExt cx="197280" cy="865080"/>
          </a:xfrm>
        </p:grpSpPr>
        <p:sp>
          <p:nvSpPr>
            <p:cNvPr id="494" name="CustomShape 24"/>
            <p:cNvSpPr/>
            <p:nvPr/>
          </p:nvSpPr>
          <p:spPr>
            <a:xfrm>
              <a:off x="4472640" y="3928680"/>
              <a:ext cx="197280" cy="218160"/>
            </a:xfrm>
            <a:custGeom>
              <a:avLst/>
              <a:gdLst/>
              <a:ahLst/>
              <a:rect l="l" t="t" r="r" b="b"/>
              <a:pathLst>
                <a:path w="7594" h="7593">
                  <a:moveTo>
                    <a:pt x="1" y="0"/>
                  </a:moveTo>
                  <a:lnTo>
                    <a:pt x="1" y="7593"/>
                  </a:lnTo>
                  <a:lnTo>
                    <a:pt x="7593" y="7593"/>
                  </a:lnTo>
                  <a:lnTo>
                    <a:pt x="7593" y="0"/>
                  </a:lnTo>
                  <a:close/>
                </a:path>
              </a:pathLst>
            </a:custGeom>
            <a:solidFill>
              <a:srgbClr val="00cfcc"/>
            </a:solidFill>
            <a:ln>
              <a:noFill/>
            </a:ln>
          </p:spPr>
          <p:style>
            <a:lnRef idx="0"/>
            <a:fillRef idx="0"/>
            <a:effectRef idx="0"/>
            <a:fontRef idx="minor"/>
          </p:style>
        </p:sp>
        <p:sp>
          <p:nvSpPr>
            <p:cNvPr id="495" name="CustomShape 25"/>
            <p:cNvSpPr/>
            <p:nvPr/>
          </p:nvSpPr>
          <p:spPr>
            <a:xfrm>
              <a:off x="4519800" y="4370040"/>
              <a:ext cx="102240" cy="113400"/>
            </a:xfrm>
            <a:custGeom>
              <a:avLst/>
              <a:gdLst/>
              <a:ahLst/>
              <a:rect l="l" t="t" r="r" b="b"/>
              <a:pathLst>
                <a:path w="7594" h="7593">
                  <a:moveTo>
                    <a:pt x="1" y="0"/>
                  </a:moveTo>
                  <a:lnTo>
                    <a:pt x="1" y="7593"/>
                  </a:lnTo>
                  <a:lnTo>
                    <a:pt x="7593" y="7593"/>
                  </a:lnTo>
                  <a:lnTo>
                    <a:pt x="7593" y="0"/>
                  </a:lnTo>
                  <a:close/>
                </a:path>
              </a:pathLst>
            </a:custGeom>
            <a:solidFill>
              <a:srgbClr val="00cfcc"/>
            </a:solidFill>
            <a:ln>
              <a:noFill/>
            </a:ln>
          </p:spPr>
          <p:style>
            <a:lnRef idx="0"/>
            <a:fillRef idx="0"/>
            <a:effectRef idx="0"/>
            <a:fontRef idx="minor"/>
          </p:style>
        </p:sp>
        <p:sp>
          <p:nvSpPr>
            <p:cNvPr id="496" name="CustomShape 26"/>
            <p:cNvSpPr/>
            <p:nvPr/>
          </p:nvSpPr>
          <p:spPr>
            <a:xfrm>
              <a:off x="4531680" y="4706640"/>
              <a:ext cx="78840" cy="87120"/>
            </a:xfrm>
            <a:custGeom>
              <a:avLst/>
              <a:gdLst/>
              <a:ahLst/>
              <a:rect l="l" t="t" r="r" b="b"/>
              <a:pathLst>
                <a:path w="7594" h="7593">
                  <a:moveTo>
                    <a:pt x="1" y="0"/>
                  </a:moveTo>
                  <a:lnTo>
                    <a:pt x="1" y="7593"/>
                  </a:lnTo>
                  <a:lnTo>
                    <a:pt x="7593" y="7593"/>
                  </a:lnTo>
                  <a:lnTo>
                    <a:pt x="7593" y="0"/>
                  </a:lnTo>
                  <a:close/>
                </a:path>
              </a:pathLst>
            </a:custGeom>
            <a:solidFill>
              <a:srgbClr val="00cfcc"/>
            </a:solidFill>
            <a:ln>
              <a:noFill/>
            </a:ln>
          </p:spPr>
          <p:style>
            <a:lnRef idx="0"/>
            <a:fillRef idx="0"/>
            <a:effectRef idx="0"/>
            <a:fontRef idx="minor"/>
          </p:style>
        </p:sp>
      </p:grpSp>
      <p:pic>
        <p:nvPicPr>
          <p:cNvPr id="497" name="" descr=""/>
          <p:cNvPicPr/>
          <p:nvPr/>
        </p:nvPicPr>
        <p:blipFill>
          <a:blip r:embed="rId1"/>
          <a:stretch/>
        </p:blipFill>
        <p:spPr>
          <a:xfrm>
            <a:off x="36000" y="36000"/>
            <a:ext cx="1870920" cy="18709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CustomShape 1"/>
          <p:cNvSpPr/>
          <p:nvPr/>
        </p:nvSpPr>
        <p:spPr>
          <a:xfrm>
            <a:off x="597240" y="1639440"/>
            <a:ext cx="7865280" cy="25358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1134"/>
              </a:spcBef>
              <a:tabLst>
                <a:tab algn="l" pos="0"/>
              </a:tabLst>
            </a:pPr>
            <a:endParaRPr b="0" lang="en-IN" sz="18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I am Rudransh Jagannath from Delhi</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I am senior python developer having 5+ year of IT experience</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I am a corporate trainer too</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I have taken 100+ interviews for Python, JavaScript, React &amp; Linux</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I have taught 500+ students in India</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Projects that I have worked on like Seaborn Technologies, Timeaccess, ClinickAssam, Gyanpeeth ERP</a:t>
            </a:r>
            <a:endParaRPr b="0" lang="en-IN" sz="1200" spc="-1" strike="noStrike">
              <a:latin typeface="Arial"/>
            </a:endParaRPr>
          </a:p>
        </p:txBody>
      </p:sp>
      <p:sp>
        <p:nvSpPr>
          <p:cNvPr id="499" name="CustomShape 2"/>
          <p:cNvSpPr/>
          <p:nvPr/>
        </p:nvSpPr>
        <p:spPr>
          <a:xfrm>
            <a:off x="618840" y="879840"/>
            <a:ext cx="4726080" cy="5760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n" sz="2200" spc="-1" strike="noStrike">
                <a:solidFill>
                  <a:srgbClr val="ffffff"/>
                </a:solidFill>
                <a:latin typeface="Share Tech"/>
                <a:ea typeface="Share Tech"/>
              </a:rPr>
              <a:t>Why you should learn from me ?</a:t>
            </a:r>
            <a:endParaRPr b="0" lang="en-IN" sz="2200" spc="-1" strike="noStrike">
              <a:latin typeface="Arial"/>
            </a:endParaRPr>
          </a:p>
        </p:txBody>
      </p:sp>
      <p:pic>
        <p:nvPicPr>
          <p:cNvPr id="500" name="" descr=""/>
          <p:cNvPicPr/>
          <p:nvPr/>
        </p:nvPicPr>
        <p:blipFill>
          <a:blip r:embed="rId1"/>
          <a:stretch/>
        </p:blipFill>
        <p:spPr>
          <a:xfrm>
            <a:off x="8244000" y="4243680"/>
            <a:ext cx="898920" cy="8989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CustomShape 1"/>
          <p:cNvSpPr/>
          <p:nvPr/>
        </p:nvSpPr>
        <p:spPr>
          <a:xfrm>
            <a:off x="6234120" y="3504960"/>
            <a:ext cx="2250000" cy="5760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n" sz="2000" spc="-1" strike="noStrike">
                <a:solidFill>
                  <a:srgbClr val="ffffff"/>
                </a:solidFill>
                <a:latin typeface="Advent Pro SemiBold"/>
                <a:ea typeface="Advent Pro SemiBold"/>
              </a:rPr>
              <a:t>POST SEMINAR</a:t>
            </a:r>
            <a:endParaRPr b="0" lang="en-IN" sz="2000" spc="-1" strike="noStrike">
              <a:latin typeface="Arial"/>
            </a:endParaRPr>
          </a:p>
        </p:txBody>
      </p:sp>
      <p:sp>
        <p:nvSpPr>
          <p:cNvPr id="502" name="CustomShape 2"/>
          <p:cNvSpPr/>
          <p:nvPr/>
        </p:nvSpPr>
        <p:spPr>
          <a:xfrm>
            <a:off x="3474720" y="3504960"/>
            <a:ext cx="2031840" cy="5760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n" sz="2000" spc="-1" strike="noStrike">
                <a:solidFill>
                  <a:srgbClr val="ffffff"/>
                </a:solidFill>
                <a:latin typeface="Advent Pro SemiBold"/>
                <a:ea typeface="Advent Pro SemiBold"/>
              </a:rPr>
              <a:t>LIVE SEMINAR</a:t>
            </a:r>
            <a:endParaRPr b="0" lang="en-IN" sz="2000" spc="-1" strike="noStrike">
              <a:latin typeface="Arial"/>
            </a:endParaRPr>
          </a:p>
        </p:txBody>
      </p:sp>
      <p:sp>
        <p:nvSpPr>
          <p:cNvPr id="503" name="CustomShape 3"/>
          <p:cNvSpPr/>
          <p:nvPr/>
        </p:nvSpPr>
        <p:spPr>
          <a:xfrm>
            <a:off x="647280" y="3504960"/>
            <a:ext cx="2150640" cy="5760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n" sz="2000" spc="-1" strike="noStrike">
                <a:solidFill>
                  <a:srgbClr val="ffffff"/>
                </a:solidFill>
                <a:latin typeface="Advent Pro SemiBold"/>
                <a:ea typeface="Advent Pro SemiBold"/>
              </a:rPr>
              <a:t>PRE SEMINAR</a:t>
            </a:r>
            <a:endParaRPr b="0" lang="en-IN" sz="2000" spc="-1" strike="noStrike">
              <a:latin typeface="Arial"/>
            </a:endParaRPr>
          </a:p>
        </p:txBody>
      </p:sp>
      <p:sp>
        <p:nvSpPr>
          <p:cNvPr id="504" name="CustomShape 4"/>
          <p:cNvSpPr/>
          <p:nvPr/>
        </p:nvSpPr>
        <p:spPr>
          <a:xfrm>
            <a:off x="1223280" y="2646000"/>
            <a:ext cx="1752120" cy="5760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800" spc="-1" strike="noStrike">
                <a:solidFill>
                  <a:srgbClr val="00cfcc"/>
                </a:solidFill>
                <a:latin typeface="Share Tech"/>
                <a:ea typeface="Share Tech"/>
              </a:rPr>
              <a:t>01</a:t>
            </a:r>
            <a:endParaRPr b="0" lang="en-IN" sz="4800" spc="-1" strike="noStrike">
              <a:latin typeface="Arial"/>
            </a:endParaRPr>
          </a:p>
        </p:txBody>
      </p:sp>
      <p:sp>
        <p:nvSpPr>
          <p:cNvPr id="505" name="CustomShape 5"/>
          <p:cNvSpPr/>
          <p:nvPr/>
        </p:nvSpPr>
        <p:spPr>
          <a:xfrm>
            <a:off x="3942720" y="2646000"/>
            <a:ext cx="1752120" cy="5760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800" spc="-1" strike="noStrike">
                <a:solidFill>
                  <a:srgbClr val="ff9973"/>
                </a:solidFill>
                <a:latin typeface="Share Tech"/>
                <a:ea typeface="Share Tech"/>
              </a:rPr>
              <a:t>02</a:t>
            </a:r>
            <a:endParaRPr b="0" lang="en-IN" sz="4800" spc="-1" strike="noStrike">
              <a:latin typeface="Arial"/>
            </a:endParaRPr>
          </a:p>
        </p:txBody>
      </p:sp>
      <p:sp>
        <p:nvSpPr>
          <p:cNvPr id="506" name="CustomShape 6"/>
          <p:cNvSpPr/>
          <p:nvPr/>
        </p:nvSpPr>
        <p:spPr>
          <a:xfrm>
            <a:off x="618840" y="411840"/>
            <a:ext cx="4574520" cy="576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 sz="3000" spc="-1" strike="noStrike">
                <a:solidFill>
                  <a:srgbClr val="ffffff"/>
                </a:solidFill>
                <a:latin typeface="Share Tech"/>
                <a:ea typeface="Share Tech"/>
              </a:rPr>
              <a:t>SEMINAR STRUCTURE</a:t>
            </a:r>
            <a:endParaRPr b="0" lang="en-IN" sz="3000" spc="-1" strike="noStrike">
              <a:latin typeface="Arial"/>
            </a:endParaRPr>
          </a:p>
        </p:txBody>
      </p:sp>
      <p:sp>
        <p:nvSpPr>
          <p:cNvPr id="507" name="CustomShape 7"/>
          <p:cNvSpPr/>
          <p:nvPr/>
        </p:nvSpPr>
        <p:spPr>
          <a:xfrm>
            <a:off x="6665760" y="2646000"/>
            <a:ext cx="1752120" cy="57600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0" lang="en" sz="4800" spc="-1" strike="noStrike">
                <a:solidFill>
                  <a:srgbClr val="e898ac"/>
                </a:solidFill>
                <a:latin typeface="Share Tech"/>
                <a:ea typeface="Share Tech"/>
              </a:rPr>
              <a:t>03</a:t>
            </a:r>
            <a:endParaRPr b="0" lang="en-IN" sz="4800" spc="-1" strike="noStrike">
              <a:latin typeface="Arial"/>
            </a:endParaRPr>
          </a:p>
        </p:txBody>
      </p:sp>
      <p:sp>
        <p:nvSpPr>
          <p:cNvPr id="508" name="CustomShape 8"/>
          <p:cNvSpPr/>
          <p:nvPr/>
        </p:nvSpPr>
        <p:spPr>
          <a:xfrm>
            <a:off x="1223280" y="1562760"/>
            <a:ext cx="822240" cy="822240"/>
          </a:xfrm>
          <a:prstGeom prst="rect">
            <a:avLst/>
          </a:prstGeom>
          <a:solidFill>
            <a:schemeClr val="accent2"/>
          </a:solidFill>
          <a:ln>
            <a:noFill/>
          </a:ln>
        </p:spPr>
        <p:style>
          <a:lnRef idx="0"/>
          <a:fillRef idx="0"/>
          <a:effectRef idx="0"/>
          <a:fontRef idx="minor"/>
        </p:style>
      </p:sp>
      <p:sp>
        <p:nvSpPr>
          <p:cNvPr id="509" name="CustomShape 9"/>
          <p:cNvSpPr/>
          <p:nvPr/>
        </p:nvSpPr>
        <p:spPr>
          <a:xfrm>
            <a:off x="3942720" y="1562760"/>
            <a:ext cx="822240" cy="822240"/>
          </a:xfrm>
          <a:prstGeom prst="rect">
            <a:avLst/>
          </a:prstGeom>
          <a:solidFill>
            <a:schemeClr val="accent3"/>
          </a:solidFill>
          <a:ln>
            <a:noFill/>
          </a:ln>
        </p:spPr>
        <p:style>
          <a:lnRef idx="0"/>
          <a:fillRef idx="0"/>
          <a:effectRef idx="0"/>
          <a:fontRef idx="minor"/>
        </p:style>
      </p:sp>
      <p:sp>
        <p:nvSpPr>
          <p:cNvPr id="510" name="CustomShape 10"/>
          <p:cNvSpPr/>
          <p:nvPr/>
        </p:nvSpPr>
        <p:spPr>
          <a:xfrm>
            <a:off x="6665760" y="1562760"/>
            <a:ext cx="822240" cy="822240"/>
          </a:xfrm>
          <a:prstGeom prst="rect">
            <a:avLst/>
          </a:prstGeom>
          <a:solidFill>
            <a:schemeClr val="accent1"/>
          </a:solidFill>
          <a:ln>
            <a:noFill/>
          </a:ln>
        </p:spPr>
        <p:style>
          <a:lnRef idx="0"/>
          <a:fillRef idx="0"/>
          <a:effectRef idx="0"/>
          <a:fontRef idx="minor"/>
        </p:style>
      </p:sp>
      <p:sp>
        <p:nvSpPr>
          <p:cNvPr id="511" name="CustomShape 11"/>
          <p:cNvSpPr/>
          <p:nvPr/>
        </p:nvSpPr>
        <p:spPr>
          <a:xfrm>
            <a:off x="1223280" y="1974960"/>
            <a:ext cx="360" cy="958320"/>
          </a:xfrm>
          <a:prstGeom prst="bentConnector3">
            <a:avLst>
              <a:gd name="adj1" fmla="val -39687500"/>
            </a:avLst>
          </a:prstGeom>
          <a:noFill/>
          <a:ln w="9360">
            <a:solidFill>
              <a:schemeClr val="lt1"/>
            </a:solidFill>
            <a:round/>
          </a:ln>
        </p:spPr>
        <p:style>
          <a:lnRef idx="0"/>
          <a:fillRef idx="0"/>
          <a:effectRef idx="0"/>
          <a:fontRef idx="minor"/>
        </p:style>
      </p:sp>
      <p:sp>
        <p:nvSpPr>
          <p:cNvPr id="512" name="CustomShape 12"/>
          <p:cNvSpPr/>
          <p:nvPr/>
        </p:nvSpPr>
        <p:spPr>
          <a:xfrm>
            <a:off x="3942720" y="1974960"/>
            <a:ext cx="360" cy="958320"/>
          </a:xfrm>
          <a:prstGeom prst="bentConnector3">
            <a:avLst>
              <a:gd name="adj1" fmla="val -39687500"/>
            </a:avLst>
          </a:prstGeom>
          <a:noFill/>
          <a:ln w="9360">
            <a:solidFill>
              <a:schemeClr val="lt1"/>
            </a:solidFill>
            <a:round/>
          </a:ln>
        </p:spPr>
        <p:style>
          <a:lnRef idx="0"/>
          <a:fillRef idx="0"/>
          <a:effectRef idx="0"/>
          <a:fontRef idx="minor"/>
        </p:style>
      </p:sp>
      <p:sp>
        <p:nvSpPr>
          <p:cNvPr id="513" name="CustomShape 13"/>
          <p:cNvSpPr/>
          <p:nvPr/>
        </p:nvSpPr>
        <p:spPr>
          <a:xfrm>
            <a:off x="6665760" y="1974960"/>
            <a:ext cx="360" cy="958320"/>
          </a:xfrm>
          <a:prstGeom prst="bentConnector3">
            <a:avLst>
              <a:gd name="adj1" fmla="val -39687500"/>
            </a:avLst>
          </a:prstGeom>
          <a:noFill/>
          <a:ln w="9360">
            <a:solidFill>
              <a:schemeClr val="lt1"/>
            </a:solidFill>
            <a:round/>
          </a:ln>
        </p:spPr>
        <p:style>
          <a:lnRef idx="0"/>
          <a:fillRef idx="0"/>
          <a:effectRef idx="0"/>
          <a:fontRef idx="minor"/>
        </p:style>
      </p:sp>
      <p:sp>
        <p:nvSpPr>
          <p:cNvPr id="514" name="CustomShape 14"/>
          <p:cNvSpPr/>
          <p:nvPr/>
        </p:nvSpPr>
        <p:spPr>
          <a:xfrm>
            <a:off x="2275920" y="1324800"/>
            <a:ext cx="236880" cy="236160"/>
          </a:xfrm>
          <a:custGeom>
            <a:avLst/>
            <a:gdLst/>
            <a:ahLst/>
            <a:rect l="l" t="t" r="r" b="b"/>
            <a:pathLst>
              <a:path w="6593" h="6575">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style>
          <a:lnRef idx="0"/>
          <a:fillRef idx="0"/>
          <a:effectRef idx="0"/>
          <a:fontRef idx="minor"/>
        </p:style>
      </p:sp>
      <p:sp>
        <p:nvSpPr>
          <p:cNvPr id="515" name="CustomShape 15"/>
          <p:cNvSpPr/>
          <p:nvPr/>
        </p:nvSpPr>
        <p:spPr>
          <a:xfrm>
            <a:off x="7489800" y="2386800"/>
            <a:ext cx="236880" cy="236160"/>
          </a:xfrm>
          <a:custGeom>
            <a:avLst/>
            <a:gdLst/>
            <a:ahLst/>
            <a:rect l="l" t="t" r="r" b="b"/>
            <a:pathLst>
              <a:path w="6593" h="6575">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style>
          <a:lnRef idx="0"/>
          <a:fillRef idx="0"/>
          <a:effectRef idx="0"/>
          <a:fontRef idx="minor"/>
        </p:style>
      </p:sp>
      <p:sp>
        <p:nvSpPr>
          <p:cNvPr id="516" name="CustomShape 16"/>
          <p:cNvSpPr/>
          <p:nvPr/>
        </p:nvSpPr>
        <p:spPr>
          <a:xfrm>
            <a:off x="1346760" y="1669320"/>
            <a:ext cx="575280" cy="576000"/>
          </a:xfrm>
          <a:custGeom>
            <a:avLst/>
            <a:gdLst/>
            <a:ahLst/>
            <a:rect l="l" t="t" r="r" b="b"/>
            <a:pathLst>
              <a:path w="11193" h="11205">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style>
          <a:lnRef idx="0"/>
          <a:fillRef idx="0"/>
          <a:effectRef idx="0"/>
          <a:fontRef idx="minor"/>
        </p:style>
      </p:sp>
      <p:grpSp>
        <p:nvGrpSpPr>
          <p:cNvPr id="517" name="Group 17"/>
          <p:cNvGrpSpPr/>
          <p:nvPr/>
        </p:nvGrpSpPr>
        <p:grpSpPr>
          <a:xfrm>
            <a:off x="4075560" y="1684800"/>
            <a:ext cx="575280" cy="578160"/>
            <a:chOff x="4075560" y="1684800"/>
            <a:chExt cx="575280" cy="578160"/>
          </a:xfrm>
        </p:grpSpPr>
        <p:sp>
          <p:nvSpPr>
            <p:cNvPr id="518" name="CustomShape 18"/>
            <p:cNvSpPr/>
            <p:nvPr/>
          </p:nvSpPr>
          <p:spPr>
            <a:xfrm>
              <a:off x="4075560" y="1684800"/>
              <a:ext cx="443160" cy="442800"/>
            </a:xfrm>
            <a:custGeom>
              <a:avLst/>
              <a:gdLst/>
              <a:ahLst/>
              <a:rect l="l" t="t" r="r" b="b"/>
              <a:pathLst>
                <a:path w="8549" h="8537">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style>
            <a:lnRef idx="0"/>
            <a:fillRef idx="0"/>
            <a:effectRef idx="0"/>
            <a:fontRef idx="minor"/>
          </p:style>
        </p:sp>
        <p:sp>
          <p:nvSpPr>
            <p:cNvPr id="519" name="CustomShape 19"/>
            <p:cNvSpPr/>
            <p:nvPr/>
          </p:nvSpPr>
          <p:spPr>
            <a:xfrm>
              <a:off x="4221360" y="1805040"/>
              <a:ext cx="177480" cy="151920"/>
            </a:xfrm>
            <a:custGeom>
              <a:avLst/>
              <a:gdLst/>
              <a:ahLst/>
              <a:rect l="l" t="t" r="r" b="b"/>
              <a:pathLst>
                <a:path w="3442" h="2954">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style>
            <a:lnRef idx="0"/>
            <a:fillRef idx="0"/>
            <a:effectRef idx="0"/>
            <a:fontRef idx="minor"/>
          </p:style>
        </p:sp>
        <p:sp>
          <p:nvSpPr>
            <p:cNvPr id="520" name="CustomShape 20"/>
            <p:cNvSpPr/>
            <p:nvPr/>
          </p:nvSpPr>
          <p:spPr>
            <a:xfrm>
              <a:off x="4194000" y="1867680"/>
              <a:ext cx="166320" cy="140400"/>
            </a:xfrm>
            <a:custGeom>
              <a:avLst/>
              <a:gdLst/>
              <a:ahLst/>
              <a:rect l="l" t="t" r="r" b="b"/>
              <a:pathLst>
                <a:path w="3227" h="2734">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style>
            <a:lnRef idx="0"/>
            <a:fillRef idx="0"/>
            <a:effectRef idx="0"/>
            <a:fontRef idx="minor"/>
          </p:style>
        </p:sp>
        <p:sp>
          <p:nvSpPr>
            <p:cNvPr id="521" name="CustomShape 21"/>
            <p:cNvSpPr/>
            <p:nvPr/>
          </p:nvSpPr>
          <p:spPr>
            <a:xfrm>
              <a:off x="4352040" y="1964160"/>
              <a:ext cx="298800" cy="298800"/>
            </a:xfrm>
            <a:custGeom>
              <a:avLst/>
              <a:gdLst/>
              <a:ahLst/>
              <a:rect l="l" t="t" r="r" b="b"/>
              <a:pathLst>
                <a:path w="5776" h="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style>
            <a:lnRef idx="0"/>
            <a:fillRef idx="0"/>
            <a:effectRef idx="0"/>
            <a:fontRef idx="minor"/>
          </p:style>
        </p:sp>
        <p:sp>
          <p:nvSpPr>
            <p:cNvPr id="522" name="CustomShape 22"/>
            <p:cNvSpPr/>
            <p:nvPr/>
          </p:nvSpPr>
          <p:spPr>
            <a:xfrm>
              <a:off x="4453200" y="2063520"/>
              <a:ext cx="100440" cy="100440"/>
            </a:xfrm>
            <a:custGeom>
              <a:avLst/>
              <a:gdLst/>
              <a:ahLst/>
              <a:rect l="l" t="t" r="r" b="b"/>
              <a:pathLst>
                <a:path w="1965" h="1966">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style>
            <a:lnRef idx="0"/>
            <a:fillRef idx="0"/>
            <a:effectRef idx="0"/>
            <a:fontRef idx="minor"/>
          </p:style>
        </p:sp>
        <p:sp>
          <p:nvSpPr>
            <p:cNvPr id="523" name="CustomShape 23"/>
            <p:cNvSpPr/>
            <p:nvPr/>
          </p:nvSpPr>
          <p:spPr>
            <a:xfrm>
              <a:off x="4240440" y="1851840"/>
              <a:ext cx="109800" cy="109800"/>
            </a:xfrm>
            <a:custGeom>
              <a:avLst/>
              <a:gdLst/>
              <a:ahLst/>
              <a:rect l="l" t="t" r="r" b="b"/>
              <a:pathLst>
                <a:path w="2144" h="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style>
            <a:lnRef idx="0"/>
            <a:fillRef idx="0"/>
            <a:effectRef idx="0"/>
            <a:fontRef idx="minor"/>
          </p:style>
        </p:sp>
      </p:grpSp>
      <p:grpSp>
        <p:nvGrpSpPr>
          <p:cNvPr id="524" name="Group 24"/>
          <p:cNvGrpSpPr/>
          <p:nvPr/>
        </p:nvGrpSpPr>
        <p:grpSpPr>
          <a:xfrm>
            <a:off x="6789240" y="1684800"/>
            <a:ext cx="581760" cy="578520"/>
            <a:chOff x="6789240" y="1684800"/>
            <a:chExt cx="581760" cy="578520"/>
          </a:xfrm>
        </p:grpSpPr>
        <p:sp>
          <p:nvSpPr>
            <p:cNvPr id="525" name="CustomShape 25"/>
            <p:cNvSpPr/>
            <p:nvPr/>
          </p:nvSpPr>
          <p:spPr>
            <a:xfrm>
              <a:off x="6789240" y="1684800"/>
              <a:ext cx="581400" cy="578520"/>
            </a:xfrm>
            <a:custGeom>
              <a:avLst/>
              <a:gdLst/>
              <a:ahLst/>
              <a:rect l="l" t="t" r="r" b="b"/>
              <a:pathLst>
                <a:path w="10931" h="10877">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style>
            <a:lnRef idx="0"/>
            <a:fillRef idx="0"/>
            <a:effectRef idx="0"/>
            <a:fontRef idx="minor"/>
          </p:style>
        </p:sp>
        <p:sp>
          <p:nvSpPr>
            <p:cNvPr id="526" name="CustomShape 26"/>
            <p:cNvSpPr/>
            <p:nvPr/>
          </p:nvSpPr>
          <p:spPr>
            <a:xfrm>
              <a:off x="6985440" y="1721880"/>
              <a:ext cx="348120" cy="332640"/>
            </a:xfrm>
            <a:custGeom>
              <a:avLst/>
              <a:gdLst/>
              <a:ahLst/>
              <a:rect l="l" t="t" r="r" b="b"/>
              <a:pathLst>
                <a:path w="6561" h="6266">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style>
            <a:lnRef idx="0"/>
            <a:fillRef idx="0"/>
            <a:effectRef idx="0"/>
            <a:fontRef idx="minor"/>
          </p:style>
        </p:sp>
        <p:sp>
          <p:nvSpPr>
            <p:cNvPr id="527" name="CustomShape 27"/>
            <p:cNvSpPr/>
            <p:nvPr/>
          </p:nvSpPr>
          <p:spPr>
            <a:xfrm>
              <a:off x="7090200" y="1784520"/>
              <a:ext cx="157680" cy="192600"/>
            </a:xfrm>
            <a:custGeom>
              <a:avLst/>
              <a:gdLst/>
              <a:ahLst/>
              <a:rect l="l" t="t" r="r" b="b"/>
              <a:pathLst>
                <a:path w="2990" h="3645">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style>
            <a:lnRef idx="0"/>
            <a:fillRef idx="0"/>
            <a:effectRef idx="0"/>
            <a:fontRef idx="minor"/>
          </p:style>
        </p:sp>
        <p:sp>
          <p:nvSpPr>
            <p:cNvPr id="528" name="CustomShape 28"/>
            <p:cNvSpPr/>
            <p:nvPr/>
          </p:nvSpPr>
          <p:spPr>
            <a:xfrm>
              <a:off x="7179120" y="1900440"/>
              <a:ext cx="191880" cy="190800"/>
            </a:xfrm>
            <a:custGeom>
              <a:avLst/>
              <a:gdLst/>
              <a:ahLst/>
              <a:rect l="l" t="t" r="r" b="b"/>
              <a:pathLst>
                <a:path w="3632" h="3613">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style>
            <a:lnRef idx="0"/>
            <a:fillRef idx="0"/>
            <a:effectRef idx="0"/>
            <a:fontRef idx="minor"/>
          </p:style>
        </p:sp>
      </p:grpSp>
      <p:pic>
        <p:nvPicPr>
          <p:cNvPr id="529" name="" descr=""/>
          <p:cNvPicPr/>
          <p:nvPr/>
        </p:nvPicPr>
        <p:blipFill>
          <a:blip r:embed="rId1"/>
          <a:stretch/>
        </p:blipFill>
        <p:spPr>
          <a:xfrm>
            <a:off x="8244000" y="4243680"/>
            <a:ext cx="898920" cy="8989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597240" y="1063440"/>
            <a:ext cx="7865280" cy="3785040"/>
          </a:xfrm>
          <a:prstGeom prst="rect">
            <a:avLst/>
          </a:prstGeom>
          <a:noFill/>
          <a:ln>
            <a:noFill/>
          </a:ln>
        </p:spPr>
        <p:style>
          <a:lnRef idx="0"/>
          <a:fillRef idx="0"/>
          <a:effectRef idx="0"/>
          <a:fontRef idx="minor"/>
        </p:style>
        <p:txBody>
          <a:bodyPr lIns="90000" rIns="90000" tIns="91440" bIns="91440">
            <a:noAutofit/>
          </a:bodyPr>
          <a:p>
            <a:pPr>
              <a:lnSpc>
                <a:spcPct val="100000"/>
              </a:lnSpc>
              <a:spcBef>
                <a:spcPts val="1134"/>
              </a:spcBef>
              <a:tabLst>
                <a:tab algn="l" pos="0"/>
              </a:tabLst>
            </a:pPr>
            <a:r>
              <a:rPr b="0" lang="en" sz="1200" spc="-1" strike="noStrike">
                <a:solidFill>
                  <a:srgbClr val="ffffff"/>
                </a:solidFill>
                <a:latin typeface="Maven Pro"/>
                <a:ea typeface="Maven Pro"/>
              </a:rPr>
              <a:t>You will learn</a:t>
            </a:r>
            <a:endParaRPr b="0" lang="en-IN" sz="1200" spc="-1" strike="noStrike">
              <a:latin typeface="Arial"/>
            </a:endParaRPr>
          </a:p>
          <a:p>
            <a:pPr>
              <a:lnSpc>
                <a:spcPct val="100000"/>
              </a:lnSpc>
              <a:spcBef>
                <a:spcPts val="1134"/>
              </a:spcBef>
              <a:tabLst>
                <a:tab algn="l" pos="0"/>
              </a:tabLst>
            </a:pP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Python Variables</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Python Datatypes</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Python Operators</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Basic encryption technique</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How encryption works</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Encryption using python</a:t>
            </a:r>
            <a:endParaRPr b="0" lang="en-IN" sz="1200" spc="-1" strike="noStrike">
              <a:latin typeface="Arial"/>
            </a:endParaRPr>
          </a:p>
          <a:p>
            <a:pPr marL="457200" indent="-303120">
              <a:lnSpc>
                <a:spcPct val="100000"/>
              </a:lnSpc>
              <a:spcBef>
                <a:spcPts val="1134"/>
              </a:spcBef>
              <a:buClr>
                <a:srgbClr val="ffffff"/>
              </a:buClr>
              <a:buFont typeface="Maven Pro"/>
              <a:buAutoNum type="arabicPeriod"/>
              <a:tabLst>
                <a:tab algn="l" pos="0"/>
              </a:tabLst>
            </a:pPr>
            <a:r>
              <a:rPr b="0" lang="en" sz="1200" spc="-1" strike="noStrike">
                <a:solidFill>
                  <a:srgbClr val="ffffff"/>
                </a:solidFill>
                <a:latin typeface="Maven Pro"/>
                <a:ea typeface="Maven Pro"/>
              </a:rPr>
              <a:t>Project using python encryption</a:t>
            </a:r>
            <a:endParaRPr b="0" lang="en-IN" sz="1200" spc="-1" strike="noStrike">
              <a:latin typeface="Arial"/>
            </a:endParaRPr>
          </a:p>
        </p:txBody>
      </p:sp>
      <p:sp>
        <p:nvSpPr>
          <p:cNvPr id="531" name="CustomShape 2"/>
          <p:cNvSpPr/>
          <p:nvPr/>
        </p:nvSpPr>
        <p:spPr>
          <a:xfrm>
            <a:off x="618840" y="411840"/>
            <a:ext cx="4726080" cy="5760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n" sz="3000" spc="-1" strike="noStrike">
                <a:solidFill>
                  <a:srgbClr val="ffffff"/>
                </a:solidFill>
                <a:latin typeface="Share Tech"/>
                <a:ea typeface="Share Tech"/>
              </a:rPr>
              <a:t>Roadmap</a:t>
            </a:r>
            <a:endParaRPr b="0" lang="en-IN" sz="3000" spc="-1" strike="noStrike">
              <a:latin typeface="Arial"/>
            </a:endParaRPr>
          </a:p>
        </p:txBody>
      </p:sp>
      <p:pic>
        <p:nvPicPr>
          <p:cNvPr id="532" name="" descr=""/>
          <p:cNvPicPr/>
          <p:nvPr/>
        </p:nvPicPr>
        <p:blipFill>
          <a:blip r:embed="rId1"/>
          <a:stretch/>
        </p:blipFill>
        <p:spPr>
          <a:xfrm>
            <a:off x="8244000" y="4243680"/>
            <a:ext cx="898920" cy="8989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CustomShape 1"/>
          <p:cNvSpPr/>
          <p:nvPr/>
        </p:nvSpPr>
        <p:spPr>
          <a:xfrm>
            <a:off x="2036880" y="1496520"/>
            <a:ext cx="5068080" cy="21488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7200" spc="-1" strike="noStrike">
                <a:solidFill>
                  <a:srgbClr val="ffffff"/>
                </a:solidFill>
                <a:latin typeface="Share Tech"/>
                <a:ea typeface="Share Tech"/>
              </a:rPr>
              <a:t>PYTHON </a:t>
            </a:r>
            <a:r>
              <a:rPr b="0" lang="en" sz="7200" spc="-1" strike="noStrike">
                <a:solidFill>
                  <a:srgbClr val="ff9973"/>
                </a:solidFill>
                <a:latin typeface="Share Tech"/>
                <a:ea typeface="Share Tech"/>
              </a:rPr>
              <a:t>BASICS</a:t>
            </a:r>
            <a:endParaRPr b="0" lang="en-IN" sz="7200" spc="-1" strike="noStrike">
              <a:latin typeface="Arial"/>
            </a:endParaRPr>
          </a:p>
        </p:txBody>
      </p:sp>
      <p:pic>
        <p:nvPicPr>
          <p:cNvPr id="534" name="" descr=""/>
          <p:cNvPicPr/>
          <p:nvPr/>
        </p:nvPicPr>
        <p:blipFill>
          <a:blip r:embed="rId1"/>
          <a:stretch/>
        </p:blipFill>
        <p:spPr>
          <a:xfrm>
            <a:off x="8244000" y="4243680"/>
            <a:ext cx="898920" cy="8989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CustomShape 1"/>
          <p:cNvSpPr/>
          <p:nvPr/>
        </p:nvSpPr>
        <p:spPr>
          <a:xfrm>
            <a:off x="546840" y="1139040"/>
            <a:ext cx="4059720" cy="285552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3402"/>
              </a:spcBef>
              <a:spcAft>
                <a:spcPts val="1134"/>
              </a:spcAft>
              <a:tabLst>
                <a:tab algn="l" pos="0"/>
              </a:tabLst>
            </a:pPr>
            <a:r>
              <a:rPr b="0" lang="en" sz="1800" spc="-1" strike="noStrike">
                <a:solidFill>
                  <a:srgbClr val="ffffff"/>
                </a:solidFill>
                <a:latin typeface="Maven Pro"/>
                <a:ea typeface="Maven Pro"/>
              </a:rPr>
              <a:t>XOR cipher or XOR encryption is a data encryption method. To implement this encryption method, we will define an encryption key and perform XOR of all characters of the string with the encryption key. This will encrypt all characters of the string.</a:t>
            </a:r>
            <a:endParaRPr b="0" lang="en-IN" sz="1800" spc="-1" strike="noStrike">
              <a:latin typeface="Arial"/>
            </a:endParaRPr>
          </a:p>
        </p:txBody>
      </p:sp>
      <p:sp>
        <p:nvSpPr>
          <p:cNvPr id="536" name="CustomShape 2"/>
          <p:cNvSpPr/>
          <p:nvPr/>
        </p:nvSpPr>
        <p:spPr>
          <a:xfrm>
            <a:off x="618840" y="375840"/>
            <a:ext cx="3987720" cy="57600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r>
              <a:rPr b="0" lang="en" sz="3000" spc="-1" strike="noStrike">
                <a:solidFill>
                  <a:srgbClr val="ffffff"/>
                </a:solidFill>
                <a:latin typeface="Share Tech"/>
                <a:ea typeface="Share Tech"/>
              </a:rPr>
              <a:t>XOR Encryption</a:t>
            </a:r>
            <a:endParaRPr b="0" lang="en-IN" sz="3000" spc="-1" strike="noStrike">
              <a:latin typeface="Arial"/>
            </a:endParaRPr>
          </a:p>
        </p:txBody>
      </p:sp>
      <p:grpSp>
        <p:nvGrpSpPr>
          <p:cNvPr id="537" name="Group 3"/>
          <p:cNvGrpSpPr/>
          <p:nvPr/>
        </p:nvGrpSpPr>
        <p:grpSpPr>
          <a:xfrm>
            <a:off x="4834800" y="989640"/>
            <a:ext cx="2849400" cy="3212280"/>
            <a:chOff x="4834800" y="989640"/>
            <a:chExt cx="2849400" cy="3212280"/>
          </a:xfrm>
        </p:grpSpPr>
        <p:sp>
          <p:nvSpPr>
            <p:cNvPr id="538" name="CustomShape 4"/>
            <p:cNvSpPr/>
            <p:nvPr/>
          </p:nvSpPr>
          <p:spPr>
            <a:xfrm>
              <a:off x="6658920" y="3696480"/>
              <a:ext cx="360" cy="360"/>
            </a:xfrm>
            <a:custGeom>
              <a:avLst/>
              <a:gdLst/>
              <a:ahLst/>
              <a:rect l="l" t="t" r="r" b="b"/>
              <a:pathLst>
                <a:path w="0" h="1">
                  <a:moveTo>
                    <a:pt x="0" y="0"/>
                  </a:moveTo>
                </a:path>
              </a:pathLst>
            </a:custGeom>
            <a:solidFill>
              <a:srgbClr val="ffd6e1"/>
            </a:solidFill>
            <a:ln>
              <a:noFill/>
            </a:ln>
          </p:spPr>
          <p:style>
            <a:lnRef idx="0"/>
            <a:fillRef idx="0"/>
            <a:effectRef idx="0"/>
            <a:fontRef idx="minor"/>
          </p:style>
        </p:sp>
        <p:sp>
          <p:nvSpPr>
            <p:cNvPr id="539" name="CustomShape 5"/>
            <p:cNvSpPr/>
            <p:nvPr/>
          </p:nvSpPr>
          <p:spPr>
            <a:xfrm>
              <a:off x="5095080" y="989640"/>
              <a:ext cx="2589120" cy="3212280"/>
            </a:xfrm>
            <a:custGeom>
              <a:avLst/>
              <a:gdLst/>
              <a:ahLst/>
              <a:rect l="l" t="t" r="r" b="b"/>
              <a:pathLst>
                <a:path w="86953" h="107861">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style>
            <a:lnRef idx="0"/>
            <a:fillRef idx="0"/>
            <a:effectRef idx="0"/>
            <a:fontRef idx="minor"/>
          </p:style>
        </p:sp>
        <p:sp>
          <p:nvSpPr>
            <p:cNvPr id="540" name="CustomShape 6"/>
            <p:cNvSpPr/>
            <p:nvPr/>
          </p:nvSpPr>
          <p:spPr>
            <a:xfrm>
              <a:off x="5202000" y="1119600"/>
              <a:ext cx="2375640" cy="2951640"/>
            </a:xfrm>
            <a:custGeom>
              <a:avLst/>
              <a:gdLst/>
              <a:ahLst/>
              <a:rect l="l" t="t" r="r" b="b"/>
              <a:pathLst>
                <a:path w="79786" h="9912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style>
            <a:lnRef idx="0"/>
            <a:fillRef idx="0"/>
            <a:effectRef idx="0"/>
            <a:fontRef idx="minor"/>
          </p:style>
        </p:sp>
        <p:sp>
          <p:nvSpPr>
            <p:cNvPr id="541" name="CustomShape 7"/>
            <p:cNvSpPr/>
            <p:nvPr/>
          </p:nvSpPr>
          <p:spPr>
            <a:xfrm>
              <a:off x="4834800" y="2061360"/>
              <a:ext cx="117360" cy="34200"/>
            </a:xfrm>
            <a:custGeom>
              <a:avLst/>
              <a:gdLst/>
              <a:ahLst/>
              <a:rect l="l" t="t" r="r" b="b"/>
              <a:pathLst>
                <a:path w="4004" h="1207">
                  <a:moveTo>
                    <a:pt x="0" y="0"/>
                  </a:moveTo>
                  <a:lnTo>
                    <a:pt x="0" y="1207"/>
                  </a:lnTo>
                  <a:lnTo>
                    <a:pt x="4004" y="1207"/>
                  </a:lnTo>
                  <a:lnTo>
                    <a:pt x="4004" y="0"/>
                  </a:lnTo>
                  <a:close/>
                </a:path>
              </a:pathLst>
            </a:custGeom>
            <a:solidFill>
              <a:srgbClr val="00cfcc"/>
            </a:solidFill>
            <a:ln>
              <a:noFill/>
            </a:ln>
          </p:spPr>
          <p:style>
            <a:lnRef idx="0"/>
            <a:fillRef idx="0"/>
            <a:effectRef idx="0"/>
            <a:fontRef idx="minor"/>
          </p:style>
        </p:sp>
        <p:sp>
          <p:nvSpPr>
            <p:cNvPr id="542" name="CustomShape 8"/>
            <p:cNvSpPr/>
            <p:nvPr/>
          </p:nvSpPr>
          <p:spPr>
            <a:xfrm>
              <a:off x="4834800" y="1984320"/>
              <a:ext cx="117360" cy="34200"/>
            </a:xfrm>
            <a:custGeom>
              <a:avLst/>
              <a:gdLst/>
              <a:ahLst/>
              <a:rect l="l" t="t" r="r" b="b"/>
              <a:pathLst>
                <a:path w="4004" h="1207">
                  <a:moveTo>
                    <a:pt x="0" y="0"/>
                  </a:moveTo>
                  <a:lnTo>
                    <a:pt x="0" y="1206"/>
                  </a:lnTo>
                  <a:lnTo>
                    <a:pt x="4004" y="1206"/>
                  </a:lnTo>
                  <a:lnTo>
                    <a:pt x="4004" y="0"/>
                  </a:lnTo>
                  <a:close/>
                </a:path>
              </a:pathLst>
            </a:custGeom>
            <a:solidFill>
              <a:srgbClr val="00cfcc"/>
            </a:solidFill>
            <a:ln>
              <a:noFill/>
            </a:ln>
          </p:spPr>
          <p:style>
            <a:lnRef idx="0"/>
            <a:fillRef idx="0"/>
            <a:effectRef idx="0"/>
            <a:fontRef idx="minor"/>
          </p:style>
        </p:sp>
        <p:sp>
          <p:nvSpPr>
            <p:cNvPr id="543" name="CustomShape 9"/>
            <p:cNvSpPr/>
            <p:nvPr/>
          </p:nvSpPr>
          <p:spPr>
            <a:xfrm>
              <a:off x="4834800" y="2138760"/>
              <a:ext cx="117360" cy="34200"/>
            </a:xfrm>
            <a:custGeom>
              <a:avLst/>
              <a:gdLst/>
              <a:ahLst/>
              <a:rect l="l" t="t" r="r" b="b"/>
              <a:pathLst>
                <a:path w="4004" h="1207">
                  <a:moveTo>
                    <a:pt x="0" y="1"/>
                  </a:moveTo>
                  <a:lnTo>
                    <a:pt x="0" y="1207"/>
                  </a:lnTo>
                  <a:lnTo>
                    <a:pt x="4004" y="1207"/>
                  </a:lnTo>
                  <a:lnTo>
                    <a:pt x="4004" y="1"/>
                  </a:lnTo>
                  <a:close/>
                </a:path>
              </a:pathLst>
            </a:custGeom>
            <a:solidFill>
              <a:srgbClr val="00cfcc"/>
            </a:solidFill>
            <a:ln>
              <a:noFill/>
            </a:ln>
          </p:spPr>
          <p:style>
            <a:lnRef idx="0"/>
            <a:fillRef idx="0"/>
            <a:effectRef idx="0"/>
            <a:fontRef idx="minor"/>
          </p:style>
        </p:sp>
        <p:sp>
          <p:nvSpPr>
            <p:cNvPr id="544" name="CustomShape 10"/>
            <p:cNvSpPr/>
            <p:nvPr/>
          </p:nvSpPr>
          <p:spPr>
            <a:xfrm>
              <a:off x="4834800" y="2215080"/>
              <a:ext cx="117360" cy="34560"/>
            </a:xfrm>
            <a:custGeom>
              <a:avLst/>
              <a:gdLst/>
              <a:ahLst/>
              <a:rect l="l" t="t" r="r" b="b"/>
              <a:pathLst>
                <a:path w="4004" h="1224">
                  <a:moveTo>
                    <a:pt x="0" y="0"/>
                  </a:moveTo>
                  <a:lnTo>
                    <a:pt x="0" y="1224"/>
                  </a:lnTo>
                  <a:lnTo>
                    <a:pt x="4004" y="1224"/>
                  </a:lnTo>
                  <a:lnTo>
                    <a:pt x="4004" y="0"/>
                  </a:lnTo>
                  <a:close/>
                </a:path>
              </a:pathLst>
            </a:custGeom>
            <a:solidFill>
              <a:srgbClr val="00cfcc"/>
            </a:solidFill>
            <a:ln>
              <a:noFill/>
            </a:ln>
          </p:spPr>
          <p:style>
            <a:lnRef idx="0"/>
            <a:fillRef idx="0"/>
            <a:effectRef idx="0"/>
            <a:fontRef idx="minor"/>
          </p:style>
        </p:sp>
        <p:sp>
          <p:nvSpPr>
            <p:cNvPr id="545" name="CustomShape 11"/>
            <p:cNvSpPr/>
            <p:nvPr/>
          </p:nvSpPr>
          <p:spPr>
            <a:xfrm>
              <a:off x="4834800" y="2292120"/>
              <a:ext cx="117360" cy="34560"/>
            </a:xfrm>
            <a:custGeom>
              <a:avLst/>
              <a:gdLst/>
              <a:ahLst/>
              <a:rect l="l" t="t" r="r" b="b"/>
              <a:pathLst>
                <a:path w="4004" h="1225">
                  <a:moveTo>
                    <a:pt x="0" y="1"/>
                  </a:moveTo>
                  <a:lnTo>
                    <a:pt x="0" y="1224"/>
                  </a:lnTo>
                  <a:lnTo>
                    <a:pt x="4004" y="1224"/>
                  </a:lnTo>
                  <a:lnTo>
                    <a:pt x="4004" y="1"/>
                  </a:lnTo>
                  <a:close/>
                </a:path>
              </a:pathLst>
            </a:custGeom>
            <a:solidFill>
              <a:srgbClr val="00cfcc"/>
            </a:solidFill>
            <a:ln>
              <a:noFill/>
            </a:ln>
          </p:spPr>
          <p:style>
            <a:lnRef idx="0"/>
            <a:fillRef idx="0"/>
            <a:effectRef idx="0"/>
            <a:fontRef idx="minor"/>
          </p:style>
        </p:sp>
        <p:sp>
          <p:nvSpPr>
            <p:cNvPr id="546" name="CustomShape 12"/>
            <p:cNvSpPr/>
            <p:nvPr/>
          </p:nvSpPr>
          <p:spPr>
            <a:xfrm>
              <a:off x="4834800" y="1676160"/>
              <a:ext cx="117360" cy="34200"/>
            </a:xfrm>
            <a:custGeom>
              <a:avLst/>
              <a:gdLst/>
              <a:ahLst/>
              <a:rect l="l" t="t" r="r" b="b"/>
              <a:pathLst>
                <a:path w="4004" h="1207">
                  <a:moveTo>
                    <a:pt x="0" y="0"/>
                  </a:moveTo>
                  <a:lnTo>
                    <a:pt x="0" y="1206"/>
                  </a:lnTo>
                  <a:lnTo>
                    <a:pt x="4004" y="1206"/>
                  </a:lnTo>
                  <a:lnTo>
                    <a:pt x="4004" y="0"/>
                  </a:lnTo>
                  <a:close/>
                </a:path>
              </a:pathLst>
            </a:custGeom>
            <a:solidFill>
              <a:srgbClr val="00cfcc"/>
            </a:solidFill>
            <a:ln>
              <a:noFill/>
            </a:ln>
          </p:spPr>
          <p:style>
            <a:lnRef idx="0"/>
            <a:fillRef idx="0"/>
            <a:effectRef idx="0"/>
            <a:fontRef idx="minor"/>
          </p:style>
        </p:sp>
        <p:sp>
          <p:nvSpPr>
            <p:cNvPr id="547" name="CustomShape 13"/>
            <p:cNvSpPr/>
            <p:nvPr/>
          </p:nvSpPr>
          <p:spPr>
            <a:xfrm>
              <a:off x="4834800" y="1598760"/>
              <a:ext cx="117360" cy="34200"/>
            </a:xfrm>
            <a:custGeom>
              <a:avLst/>
              <a:gdLst/>
              <a:ahLst/>
              <a:rect l="l" t="t" r="r" b="b"/>
              <a:pathLst>
                <a:path w="4004" h="1208">
                  <a:moveTo>
                    <a:pt x="0" y="1"/>
                  </a:moveTo>
                  <a:lnTo>
                    <a:pt x="0" y="1207"/>
                  </a:lnTo>
                  <a:lnTo>
                    <a:pt x="4004" y="1207"/>
                  </a:lnTo>
                  <a:lnTo>
                    <a:pt x="4004" y="1"/>
                  </a:lnTo>
                  <a:close/>
                </a:path>
              </a:pathLst>
            </a:custGeom>
            <a:solidFill>
              <a:srgbClr val="00cfcc"/>
            </a:solidFill>
            <a:ln>
              <a:noFill/>
            </a:ln>
          </p:spPr>
          <p:style>
            <a:lnRef idx="0"/>
            <a:fillRef idx="0"/>
            <a:effectRef idx="0"/>
            <a:fontRef idx="minor"/>
          </p:style>
        </p:sp>
        <p:sp>
          <p:nvSpPr>
            <p:cNvPr id="548" name="CustomShape 14"/>
            <p:cNvSpPr/>
            <p:nvPr/>
          </p:nvSpPr>
          <p:spPr>
            <a:xfrm>
              <a:off x="4834800" y="1753200"/>
              <a:ext cx="117360" cy="34200"/>
            </a:xfrm>
            <a:custGeom>
              <a:avLst/>
              <a:gdLst/>
              <a:ahLst/>
              <a:rect l="l" t="t" r="r" b="b"/>
              <a:pathLst>
                <a:path w="4004" h="1207">
                  <a:moveTo>
                    <a:pt x="0" y="0"/>
                  </a:moveTo>
                  <a:lnTo>
                    <a:pt x="0" y="1207"/>
                  </a:lnTo>
                  <a:lnTo>
                    <a:pt x="4004" y="1207"/>
                  </a:lnTo>
                  <a:lnTo>
                    <a:pt x="4004" y="0"/>
                  </a:lnTo>
                  <a:close/>
                </a:path>
              </a:pathLst>
            </a:custGeom>
            <a:solidFill>
              <a:srgbClr val="00cfcc"/>
            </a:solidFill>
            <a:ln>
              <a:noFill/>
            </a:ln>
          </p:spPr>
          <p:style>
            <a:lnRef idx="0"/>
            <a:fillRef idx="0"/>
            <a:effectRef idx="0"/>
            <a:fontRef idx="minor"/>
          </p:style>
        </p:sp>
        <p:sp>
          <p:nvSpPr>
            <p:cNvPr id="549" name="CustomShape 15"/>
            <p:cNvSpPr/>
            <p:nvPr/>
          </p:nvSpPr>
          <p:spPr>
            <a:xfrm>
              <a:off x="4834800" y="1830240"/>
              <a:ext cx="117360" cy="34200"/>
            </a:xfrm>
            <a:custGeom>
              <a:avLst/>
              <a:gdLst/>
              <a:ahLst/>
              <a:rect l="l" t="t" r="r" b="b"/>
              <a:pathLst>
                <a:path w="4004" h="1207">
                  <a:moveTo>
                    <a:pt x="0" y="1"/>
                  </a:moveTo>
                  <a:lnTo>
                    <a:pt x="0" y="1207"/>
                  </a:lnTo>
                  <a:lnTo>
                    <a:pt x="4004" y="1207"/>
                  </a:lnTo>
                  <a:lnTo>
                    <a:pt x="4004" y="1"/>
                  </a:lnTo>
                  <a:close/>
                </a:path>
              </a:pathLst>
            </a:custGeom>
            <a:solidFill>
              <a:srgbClr val="00cfcc"/>
            </a:solidFill>
            <a:ln>
              <a:noFill/>
            </a:ln>
          </p:spPr>
          <p:style>
            <a:lnRef idx="0"/>
            <a:fillRef idx="0"/>
            <a:effectRef idx="0"/>
            <a:fontRef idx="minor"/>
          </p:style>
        </p:sp>
        <p:sp>
          <p:nvSpPr>
            <p:cNvPr id="550" name="CustomShape 16"/>
            <p:cNvSpPr/>
            <p:nvPr/>
          </p:nvSpPr>
          <p:spPr>
            <a:xfrm>
              <a:off x="4834800" y="1907280"/>
              <a:ext cx="117360" cy="34200"/>
            </a:xfrm>
            <a:custGeom>
              <a:avLst/>
              <a:gdLst/>
              <a:ahLst/>
              <a:rect l="l" t="t" r="r" b="b"/>
              <a:pathLst>
                <a:path w="4004" h="1208">
                  <a:moveTo>
                    <a:pt x="0" y="1"/>
                  </a:moveTo>
                  <a:lnTo>
                    <a:pt x="0" y="1207"/>
                  </a:lnTo>
                  <a:lnTo>
                    <a:pt x="4004" y="1207"/>
                  </a:lnTo>
                  <a:lnTo>
                    <a:pt x="4004" y="1"/>
                  </a:lnTo>
                  <a:close/>
                </a:path>
              </a:pathLst>
            </a:custGeom>
            <a:solidFill>
              <a:srgbClr val="00cfcc"/>
            </a:solidFill>
            <a:ln>
              <a:noFill/>
            </a:ln>
          </p:spPr>
          <p:style>
            <a:lnRef idx="0"/>
            <a:fillRef idx="0"/>
            <a:effectRef idx="0"/>
            <a:fontRef idx="minor"/>
          </p:style>
        </p:sp>
        <p:sp>
          <p:nvSpPr>
            <p:cNvPr id="551" name="CustomShape 17"/>
            <p:cNvSpPr/>
            <p:nvPr/>
          </p:nvSpPr>
          <p:spPr>
            <a:xfrm>
              <a:off x="4834800" y="1290600"/>
              <a:ext cx="117360" cy="34200"/>
            </a:xfrm>
            <a:custGeom>
              <a:avLst/>
              <a:gdLst/>
              <a:ahLst/>
              <a:rect l="l" t="t" r="r" b="b"/>
              <a:pathLst>
                <a:path w="4004" h="1208">
                  <a:moveTo>
                    <a:pt x="0" y="1"/>
                  </a:moveTo>
                  <a:lnTo>
                    <a:pt x="0" y="1207"/>
                  </a:lnTo>
                  <a:lnTo>
                    <a:pt x="4004" y="1207"/>
                  </a:lnTo>
                  <a:lnTo>
                    <a:pt x="4004" y="1"/>
                  </a:lnTo>
                  <a:close/>
                </a:path>
              </a:pathLst>
            </a:custGeom>
            <a:solidFill>
              <a:srgbClr val="00cfcc"/>
            </a:solidFill>
            <a:ln>
              <a:noFill/>
            </a:ln>
          </p:spPr>
          <p:style>
            <a:lnRef idx="0"/>
            <a:fillRef idx="0"/>
            <a:effectRef idx="0"/>
            <a:fontRef idx="minor"/>
          </p:style>
        </p:sp>
        <p:sp>
          <p:nvSpPr>
            <p:cNvPr id="552" name="CustomShape 18"/>
            <p:cNvSpPr/>
            <p:nvPr/>
          </p:nvSpPr>
          <p:spPr>
            <a:xfrm>
              <a:off x="4834800" y="1213560"/>
              <a:ext cx="117360" cy="34200"/>
            </a:xfrm>
            <a:custGeom>
              <a:avLst/>
              <a:gdLst/>
              <a:ahLst/>
              <a:rect l="l" t="t" r="r" b="b"/>
              <a:pathLst>
                <a:path w="4004" h="1207">
                  <a:moveTo>
                    <a:pt x="0" y="1"/>
                  </a:moveTo>
                  <a:lnTo>
                    <a:pt x="0" y="1207"/>
                  </a:lnTo>
                  <a:lnTo>
                    <a:pt x="4004" y="1207"/>
                  </a:lnTo>
                  <a:lnTo>
                    <a:pt x="4004" y="1"/>
                  </a:lnTo>
                  <a:close/>
                </a:path>
              </a:pathLst>
            </a:custGeom>
            <a:solidFill>
              <a:srgbClr val="00cfcc"/>
            </a:solidFill>
            <a:ln>
              <a:noFill/>
            </a:ln>
          </p:spPr>
          <p:style>
            <a:lnRef idx="0"/>
            <a:fillRef idx="0"/>
            <a:effectRef idx="0"/>
            <a:fontRef idx="minor"/>
          </p:style>
        </p:sp>
        <p:sp>
          <p:nvSpPr>
            <p:cNvPr id="553" name="CustomShape 19"/>
            <p:cNvSpPr/>
            <p:nvPr/>
          </p:nvSpPr>
          <p:spPr>
            <a:xfrm>
              <a:off x="4834800" y="1367640"/>
              <a:ext cx="117360" cy="34200"/>
            </a:xfrm>
            <a:custGeom>
              <a:avLst/>
              <a:gdLst/>
              <a:ahLst/>
              <a:rect l="l" t="t" r="r" b="b"/>
              <a:pathLst>
                <a:path w="4004" h="1207">
                  <a:moveTo>
                    <a:pt x="0" y="0"/>
                  </a:moveTo>
                  <a:lnTo>
                    <a:pt x="0" y="1206"/>
                  </a:lnTo>
                  <a:lnTo>
                    <a:pt x="4004" y="1206"/>
                  </a:lnTo>
                  <a:lnTo>
                    <a:pt x="4004" y="0"/>
                  </a:lnTo>
                  <a:close/>
                </a:path>
              </a:pathLst>
            </a:custGeom>
            <a:solidFill>
              <a:srgbClr val="00cfcc"/>
            </a:solidFill>
            <a:ln>
              <a:noFill/>
            </a:ln>
          </p:spPr>
          <p:style>
            <a:lnRef idx="0"/>
            <a:fillRef idx="0"/>
            <a:effectRef idx="0"/>
            <a:fontRef idx="minor"/>
          </p:style>
        </p:sp>
        <p:sp>
          <p:nvSpPr>
            <p:cNvPr id="554" name="CustomShape 20"/>
            <p:cNvSpPr/>
            <p:nvPr/>
          </p:nvSpPr>
          <p:spPr>
            <a:xfrm>
              <a:off x="4834800" y="1444680"/>
              <a:ext cx="117360" cy="34200"/>
            </a:xfrm>
            <a:custGeom>
              <a:avLst/>
              <a:gdLst/>
              <a:ahLst/>
              <a:rect l="l" t="t" r="r" b="b"/>
              <a:pathLst>
                <a:path w="4004" h="1207">
                  <a:moveTo>
                    <a:pt x="0" y="0"/>
                  </a:moveTo>
                  <a:lnTo>
                    <a:pt x="0" y="1207"/>
                  </a:lnTo>
                  <a:lnTo>
                    <a:pt x="4004" y="1207"/>
                  </a:lnTo>
                  <a:lnTo>
                    <a:pt x="4004" y="0"/>
                  </a:lnTo>
                  <a:close/>
                </a:path>
              </a:pathLst>
            </a:custGeom>
            <a:solidFill>
              <a:srgbClr val="00cfcc"/>
            </a:solidFill>
            <a:ln>
              <a:noFill/>
            </a:ln>
          </p:spPr>
          <p:style>
            <a:lnRef idx="0"/>
            <a:fillRef idx="0"/>
            <a:effectRef idx="0"/>
            <a:fontRef idx="minor"/>
          </p:style>
        </p:sp>
        <p:sp>
          <p:nvSpPr>
            <p:cNvPr id="555" name="CustomShape 21"/>
            <p:cNvSpPr/>
            <p:nvPr/>
          </p:nvSpPr>
          <p:spPr>
            <a:xfrm>
              <a:off x="4834800" y="1521720"/>
              <a:ext cx="117360" cy="34200"/>
            </a:xfrm>
            <a:custGeom>
              <a:avLst/>
              <a:gdLst/>
              <a:ahLst/>
              <a:rect l="l" t="t" r="r" b="b"/>
              <a:pathLst>
                <a:path w="4004" h="1207">
                  <a:moveTo>
                    <a:pt x="0" y="1"/>
                  </a:moveTo>
                  <a:lnTo>
                    <a:pt x="0" y="1207"/>
                  </a:lnTo>
                  <a:lnTo>
                    <a:pt x="4004" y="1207"/>
                  </a:lnTo>
                  <a:lnTo>
                    <a:pt x="4004" y="1"/>
                  </a:lnTo>
                  <a:close/>
                </a:path>
              </a:pathLst>
            </a:custGeom>
            <a:solidFill>
              <a:srgbClr val="00cfcc"/>
            </a:solidFill>
            <a:ln>
              <a:noFill/>
            </a:ln>
          </p:spPr>
          <p:style>
            <a:lnRef idx="0"/>
            <a:fillRef idx="0"/>
            <a:effectRef idx="0"/>
            <a:fontRef idx="minor"/>
          </p:style>
        </p:sp>
        <p:sp>
          <p:nvSpPr>
            <p:cNvPr id="556" name="CustomShape 22"/>
            <p:cNvSpPr/>
            <p:nvPr/>
          </p:nvSpPr>
          <p:spPr>
            <a:xfrm>
              <a:off x="4834800" y="2373480"/>
              <a:ext cx="117360" cy="1694160"/>
            </a:xfrm>
            <a:custGeom>
              <a:avLst/>
              <a:gdLst/>
              <a:ahLst/>
              <a:rect l="l" t="t" r="r" b="b"/>
              <a:pathLst>
                <a:path w="4004" h="56920">
                  <a:moveTo>
                    <a:pt x="0" y="1"/>
                  </a:moveTo>
                  <a:lnTo>
                    <a:pt x="0" y="56920"/>
                  </a:lnTo>
                  <a:lnTo>
                    <a:pt x="4004" y="56920"/>
                  </a:lnTo>
                  <a:lnTo>
                    <a:pt x="4004" y="1"/>
                  </a:lnTo>
                  <a:close/>
                </a:path>
              </a:pathLst>
            </a:custGeom>
            <a:solidFill>
              <a:srgbClr val="00cfcc"/>
            </a:solidFill>
            <a:ln>
              <a:noFill/>
            </a:ln>
          </p:spPr>
          <p:style>
            <a:lnRef idx="0"/>
            <a:fillRef idx="0"/>
            <a:effectRef idx="0"/>
            <a:fontRef idx="minor"/>
          </p:style>
        </p:sp>
      </p:grpSp>
      <p:grpSp>
        <p:nvGrpSpPr>
          <p:cNvPr id="557" name="Group 23"/>
          <p:cNvGrpSpPr/>
          <p:nvPr/>
        </p:nvGrpSpPr>
        <p:grpSpPr>
          <a:xfrm>
            <a:off x="7686000" y="-476280"/>
            <a:ext cx="2289600" cy="2920680"/>
            <a:chOff x="7686000" y="-476280"/>
            <a:chExt cx="2289600" cy="2920680"/>
          </a:xfrm>
        </p:grpSpPr>
        <p:sp>
          <p:nvSpPr>
            <p:cNvPr id="558" name="CustomShape 24"/>
            <p:cNvSpPr/>
            <p:nvPr/>
          </p:nvSpPr>
          <p:spPr>
            <a:xfrm>
              <a:off x="7686000" y="2440800"/>
              <a:ext cx="2289600" cy="3600"/>
            </a:xfrm>
            <a:custGeom>
              <a:avLst/>
              <a:gdLst/>
              <a:ahLst/>
              <a:rect l="l" t="t" r="r" b="b"/>
              <a:pathLst>
                <a:path w="99750" h="211">
                  <a:moveTo>
                    <a:pt x="1" y="1"/>
                  </a:moveTo>
                  <a:lnTo>
                    <a:pt x="1" y="210"/>
                  </a:lnTo>
                  <a:lnTo>
                    <a:pt x="99749" y="210"/>
                  </a:lnTo>
                  <a:lnTo>
                    <a:pt x="99749" y="1"/>
                  </a:lnTo>
                  <a:close/>
                </a:path>
              </a:pathLst>
            </a:custGeom>
            <a:solidFill>
              <a:srgbClr val="ff9973"/>
            </a:solidFill>
            <a:ln w="9360">
              <a:solidFill>
                <a:schemeClr val="accent3"/>
              </a:solidFill>
              <a:round/>
            </a:ln>
          </p:spPr>
          <p:style>
            <a:lnRef idx="0"/>
            <a:fillRef idx="0"/>
            <a:effectRef idx="0"/>
            <a:fontRef idx="minor"/>
          </p:style>
        </p:sp>
        <p:sp>
          <p:nvSpPr>
            <p:cNvPr id="559" name="CustomShape 25"/>
            <p:cNvSpPr/>
            <p:nvPr/>
          </p:nvSpPr>
          <p:spPr>
            <a:xfrm>
              <a:off x="7782480" y="-476280"/>
              <a:ext cx="993240" cy="2913120"/>
            </a:xfrm>
            <a:custGeom>
              <a:avLst/>
              <a:gdLst/>
              <a:ahLst/>
              <a:rect l="l" t="t" r="r" b="b"/>
              <a:pathLst>
                <a:path w="43319" h="94995">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360">
              <a:solidFill>
                <a:schemeClr val="accent3"/>
              </a:solidFill>
              <a:round/>
            </a:ln>
          </p:spPr>
          <p:style>
            <a:lnRef idx="0"/>
            <a:fillRef idx="0"/>
            <a:effectRef idx="0"/>
            <a:fontRef idx="minor"/>
          </p:style>
        </p:sp>
        <p:sp>
          <p:nvSpPr>
            <p:cNvPr id="560" name="CustomShape 26"/>
            <p:cNvSpPr/>
            <p:nvPr/>
          </p:nvSpPr>
          <p:spPr>
            <a:xfrm>
              <a:off x="8829360" y="2288160"/>
              <a:ext cx="95040" cy="105480"/>
            </a:xfrm>
            <a:custGeom>
              <a:avLst/>
              <a:gdLst/>
              <a:ahLst/>
              <a:rect l="l" t="t" r="r" b="b"/>
              <a:pathLst>
                <a:path w="4214" h="4284">
                  <a:moveTo>
                    <a:pt x="0" y="1"/>
                  </a:moveTo>
                  <a:lnTo>
                    <a:pt x="0" y="4284"/>
                  </a:lnTo>
                  <a:lnTo>
                    <a:pt x="4213" y="4284"/>
                  </a:lnTo>
                  <a:lnTo>
                    <a:pt x="4213" y="4074"/>
                  </a:lnTo>
                  <a:lnTo>
                    <a:pt x="210" y="4074"/>
                  </a:lnTo>
                  <a:lnTo>
                    <a:pt x="210" y="1"/>
                  </a:lnTo>
                  <a:close/>
                </a:path>
              </a:pathLst>
            </a:custGeom>
            <a:solidFill>
              <a:srgbClr val="ff9973"/>
            </a:solidFill>
            <a:ln w="9360">
              <a:solidFill>
                <a:schemeClr val="accent3"/>
              </a:solidFill>
              <a:round/>
            </a:ln>
          </p:spPr>
          <p:style>
            <a:lnRef idx="0"/>
            <a:fillRef idx="0"/>
            <a:effectRef idx="0"/>
            <a:fontRef idx="minor"/>
          </p:style>
        </p:sp>
        <p:sp>
          <p:nvSpPr>
            <p:cNvPr id="561" name="CustomShape 27"/>
            <p:cNvSpPr/>
            <p:nvPr/>
          </p:nvSpPr>
          <p:spPr>
            <a:xfrm>
              <a:off x="8667000" y="527400"/>
              <a:ext cx="68040" cy="76320"/>
            </a:xfrm>
            <a:custGeom>
              <a:avLst/>
              <a:gdLst/>
              <a:ahLst/>
              <a:rect l="l" t="t" r="r" b="b"/>
              <a:pathLst>
                <a:path w="3043" h="3130">
                  <a:moveTo>
                    <a:pt x="1" y="0"/>
                  </a:moveTo>
                  <a:lnTo>
                    <a:pt x="1" y="210"/>
                  </a:lnTo>
                  <a:lnTo>
                    <a:pt x="2833" y="210"/>
                  </a:lnTo>
                  <a:lnTo>
                    <a:pt x="2833" y="3130"/>
                  </a:lnTo>
                  <a:lnTo>
                    <a:pt x="3042" y="3130"/>
                  </a:lnTo>
                  <a:lnTo>
                    <a:pt x="3042" y="0"/>
                  </a:lnTo>
                  <a:close/>
                </a:path>
              </a:pathLst>
            </a:custGeom>
            <a:solidFill>
              <a:srgbClr val="ff9973"/>
            </a:solidFill>
            <a:ln w="9360">
              <a:solidFill>
                <a:schemeClr val="accent3"/>
              </a:solidFill>
              <a:round/>
            </a:ln>
          </p:spPr>
          <p:style>
            <a:lnRef idx="0"/>
            <a:fillRef idx="0"/>
            <a:effectRef idx="0"/>
            <a:fontRef idx="minor"/>
          </p:style>
        </p:sp>
        <p:sp>
          <p:nvSpPr>
            <p:cNvPr id="562" name="CustomShape 28"/>
            <p:cNvSpPr/>
            <p:nvPr/>
          </p:nvSpPr>
          <p:spPr>
            <a:xfrm>
              <a:off x="7823520" y="332640"/>
              <a:ext cx="69840" cy="76320"/>
            </a:xfrm>
            <a:custGeom>
              <a:avLst/>
              <a:gdLst/>
              <a:ahLst/>
              <a:rect l="l" t="t" r="r" b="b"/>
              <a:pathLst>
                <a:path w="3112" h="3130">
                  <a:moveTo>
                    <a:pt x="0" y="1"/>
                  </a:moveTo>
                  <a:lnTo>
                    <a:pt x="0" y="3130"/>
                  </a:lnTo>
                  <a:lnTo>
                    <a:pt x="3112" y="3130"/>
                  </a:lnTo>
                  <a:lnTo>
                    <a:pt x="3112" y="2920"/>
                  </a:lnTo>
                  <a:lnTo>
                    <a:pt x="193" y="2920"/>
                  </a:lnTo>
                  <a:lnTo>
                    <a:pt x="193" y="1"/>
                  </a:lnTo>
                  <a:close/>
                </a:path>
              </a:pathLst>
            </a:custGeom>
            <a:solidFill>
              <a:srgbClr val="ff9973"/>
            </a:solidFill>
            <a:ln w="9360">
              <a:solidFill>
                <a:schemeClr val="accent3"/>
              </a:solidFill>
              <a:round/>
            </a:ln>
          </p:spPr>
          <p:style>
            <a:lnRef idx="0"/>
            <a:fillRef idx="0"/>
            <a:effectRef idx="0"/>
            <a:fontRef idx="minor"/>
          </p:style>
        </p:sp>
      </p:grpSp>
      <p:grpSp>
        <p:nvGrpSpPr>
          <p:cNvPr id="563" name="Group 29"/>
          <p:cNvGrpSpPr/>
          <p:nvPr/>
        </p:nvGrpSpPr>
        <p:grpSpPr>
          <a:xfrm>
            <a:off x="5599080" y="1369080"/>
            <a:ext cx="1540080" cy="2453040"/>
            <a:chOff x="5599080" y="1369080"/>
            <a:chExt cx="1540080" cy="2453040"/>
          </a:xfrm>
        </p:grpSpPr>
        <p:sp>
          <p:nvSpPr>
            <p:cNvPr id="564" name="CustomShape 30"/>
            <p:cNvSpPr/>
            <p:nvPr/>
          </p:nvSpPr>
          <p:spPr>
            <a:xfrm>
              <a:off x="6158520" y="2007000"/>
              <a:ext cx="410760" cy="852120"/>
            </a:xfrm>
            <a:custGeom>
              <a:avLst/>
              <a:gdLst/>
              <a:ahLst/>
              <a:rect l="l" t="t" r="r" b="b"/>
              <a:pathLst>
                <a:path w="34834" h="72079">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style>
            <a:lnRef idx="0"/>
            <a:fillRef idx="0"/>
            <a:effectRef idx="0"/>
            <a:fontRef idx="minor"/>
          </p:style>
        </p:sp>
        <p:sp>
          <p:nvSpPr>
            <p:cNvPr id="565" name="CustomShape 31"/>
            <p:cNvSpPr/>
            <p:nvPr/>
          </p:nvSpPr>
          <p:spPr>
            <a:xfrm>
              <a:off x="6256080" y="2101320"/>
              <a:ext cx="222120" cy="770400"/>
            </a:xfrm>
            <a:custGeom>
              <a:avLst/>
              <a:gdLst/>
              <a:ahLst/>
              <a:rect l="l" t="t" r="r" b="b"/>
              <a:pathLst>
                <a:path w="18897" h="6517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style>
            <a:lnRef idx="0"/>
            <a:fillRef idx="0"/>
            <a:effectRef idx="0"/>
            <a:fontRef idx="minor"/>
          </p:style>
        </p:sp>
        <p:sp>
          <p:nvSpPr>
            <p:cNvPr id="566" name="CustomShape 32"/>
            <p:cNvSpPr/>
            <p:nvPr/>
          </p:nvSpPr>
          <p:spPr>
            <a:xfrm>
              <a:off x="6357240" y="2232720"/>
              <a:ext cx="20880" cy="447840"/>
            </a:xfrm>
            <a:custGeom>
              <a:avLst/>
              <a:gdLst/>
              <a:ahLst/>
              <a:rect l="l" t="t" r="r" b="b"/>
              <a:pathLst>
                <a:path w="1918" h="37957">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style>
            <a:lnRef idx="0"/>
            <a:fillRef idx="0"/>
            <a:effectRef idx="0"/>
            <a:fontRef idx="minor"/>
          </p:style>
        </p:sp>
        <p:sp>
          <p:nvSpPr>
            <p:cNvPr id="567" name="CustomShape 33"/>
            <p:cNvSpPr/>
            <p:nvPr/>
          </p:nvSpPr>
          <p:spPr>
            <a:xfrm>
              <a:off x="6068520" y="1900080"/>
              <a:ext cx="601560" cy="955440"/>
            </a:xfrm>
            <a:custGeom>
              <a:avLst/>
              <a:gdLst/>
              <a:ahLst/>
              <a:rect l="l" t="t" r="r" b="b"/>
              <a:pathLst>
                <a:path w="50937" h="8078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style>
            <a:lnRef idx="0"/>
            <a:fillRef idx="0"/>
            <a:effectRef idx="0"/>
            <a:fontRef idx="minor"/>
          </p:style>
        </p:sp>
        <p:sp>
          <p:nvSpPr>
            <p:cNvPr id="568" name="CustomShape 34"/>
            <p:cNvSpPr/>
            <p:nvPr/>
          </p:nvSpPr>
          <p:spPr>
            <a:xfrm>
              <a:off x="6256080" y="2101320"/>
              <a:ext cx="222120" cy="770400"/>
            </a:xfrm>
            <a:custGeom>
              <a:avLst/>
              <a:gdLst/>
              <a:ahLst/>
              <a:rect l="l" t="t" r="r" b="b"/>
              <a:pathLst>
                <a:path w="18897" h="6517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style>
            <a:lnRef idx="0"/>
            <a:fillRef idx="0"/>
            <a:effectRef idx="0"/>
            <a:fontRef idx="minor"/>
          </p:style>
        </p:sp>
        <p:sp>
          <p:nvSpPr>
            <p:cNvPr id="569" name="CustomShape 35"/>
            <p:cNvSpPr/>
            <p:nvPr/>
          </p:nvSpPr>
          <p:spPr>
            <a:xfrm>
              <a:off x="5690160" y="1823400"/>
              <a:ext cx="1080000" cy="1600920"/>
            </a:xfrm>
            <a:custGeom>
              <a:avLst/>
              <a:gdLst/>
              <a:ahLst/>
              <a:rect l="l" t="t" r="r" b="b"/>
              <a:pathLst>
                <a:path w="91302" h="135283">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style>
            <a:lnRef idx="0"/>
            <a:fillRef idx="0"/>
            <a:effectRef idx="0"/>
            <a:fontRef idx="minor"/>
          </p:style>
        </p:sp>
        <p:sp>
          <p:nvSpPr>
            <p:cNvPr id="570" name="CustomShape 36"/>
            <p:cNvSpPr/>
            <p:nvPr/>
          </p:nvSpPr>
          <p:spPr>
            <a:xfrm>
              <a:off x="6256080" y="2101320"/>
              <a:ext cx="222120" cy="770400"/>
            </a:xfrm>
            <a:custGeom>
              <a:avLst/>
              <a:gdLst/>
              <a:ahLst/>
              <a:rect l="l" t="t" r="r" b="b"/>
              <a:pathLst>
                <a:path w="18897" h="6517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style>
            <a:lnRef idx="0"/>
            <a:fillRef idx="0"/>
            <a:effectRef idx="0"/>
            <a:fontRef idx="minor"/>
          </p:style>
        </p:sp>
        <p:sp>
          <p:nvSpPr>
            <p:cNvPr id="571" name="CustomShape 37"/>
            <p:cNvSpPr/>
            <p:nvPr/>
          </p:nvSpPr>
          <p:spPr>
            <a:xfrm>
              <a:off x="6256080" y="2101320"/>
              <a:ext cx="222120" cy="770400"/>
            </a:xfrm>
            <a:custGeom>
              <a:avLst/>
              <a:gdLst/>
              <a:ahLst/>
              <a:rect l="l" t="t" r="r" b="b"/>
              <a:pathLst>
                <a:path w="18897" h="6517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style>
            <a:lnRef idx="0"/>
            <a:fillRef idx="0"/>
            <a:effectRef idx="0"/>
            <a:fontRef idx="minor"/>
          </p:style>
        </p:sp>
        <p:sp>
          <p:nvSpPr>
            <p:cNvPr id="572" name="CustomShape 38"/>
            <p:cNvSpPr/>
            <p:nvPr/>
          </p:nvSpPr>
          <p:spPr>
            <a:xfrm>
              <a:off x="6838560" y="2314440"/>
              <a:ext cx="19080" cy="616320"/>
            </a:xfrm>
            <a:custGeom>
              <a:avLst/>
              <a:gdLst/>
              <a:ahLst/>
              <a:rect l="l" t="t" r="r" b="b"/>
              <a:pathLst>
                <a:path w="1754" h="52169">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style>
            <a:lnRef idx="0"/>
            <a:fillRef idx="0"/>
            <a:effectRef idx="0"/>
            <a:fontRef idx="minor"/>
          </p:style>
        </p:sp>
        <p:sp>
          <p:nvSpPr>
            <p:cNvPr id="573" name="CustomShape 39"/>
            <p:cNvSpPr/>
            <p:nvPr/>
          </p:nvSpPr>
          <p:spPr>
            <a:xfrm>
              <a:off x="6055560" y="1702800"/>
              <a:ext cx="763560" cy="305640"/>
            </a:xfrm>
            <a:custGeom>
              <a:avLst/>
              <a:gdLst/>
              <a:ahLst/>
              <a:rect l="l" t="t" r="r" b="b"/>
              <a:pathLst>
                <a:path w="64611" h="25957">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style>
            <a:lnRef idx="0"/>
            <a:fillRef idx="0"/>
            <a:effectRef idx="0"/>
            <a:fontRef idx="minor"/>
          </p:style>
        </p:sp>
        <p:sp>
          <p:nvSpPr>
            <p:cNvPr id="574" name="CustomShape 40"/>
            <p:cNvSpPr/>
            <p:nvPr/>
          </p:nvSpPr>
          <p:spPr>
            <a:xfrm>
              <a:off x="5880240" y="2180880"/>
              <a:ext cx="20160" cy="514080"/>
            </a:xfrm>
            <a:custGeom>
              <a:avLst/>
              <a:gdLst/>
              <a:ahLst/>
              <a:rect l="l" t="t" r="r" b="b"/>
              <a:pathLst>
                <a:path w="1863" h="4354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style>
            <a:lnRef idx="0"/>
            <a:fillRef idx="0"/>
            <a:effectRef idx="0"/>
            <a:fontRef idx="minor"/>
          </p:style>
        </p:sp>
        <p:sp>
          <p:nvSpPr>
            <p:cNvPr id="575" name="CustomShape 41"/>
            <p:cNvSpPr/>
            <p:nvPr/>
          </p:nvSpPr>
          <p:spPr>
            <a:xfrm>
              <a:off x="5849280" y="1482480"/>
              <a:ext cx="1197720" cy="1758960"/>
            </a:xfrm>
            <a:custGeom>
              <a:avLst/>
              <a:gdLst/>
              <a:ahLst/>
              <a:rect l="l" t="t" r="r" b="b"/>
              <a:pathLst>
                <a:path w="101245" h="148608">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style>
            <a:lnRef idx="0"/>
            <a:fillRef idx="0"/>
            <a:effectRef idx="0"/>
            <a:fontRef idx="minor"/>
          </p:style>
        </p:sp>
        <p:sp>
          <p:nvSpPr>
            <p:cNvPr id="576" name="CustomShape 42"/>
            <p:cNvSpPr/>
            <p:nvPr/>
          </p:nvSpPr>
          <p:spPr>
            <a:xfrm>
              <a:off x="5691240" y="2151720"/>
              <a:ext cx="19800" cy="1089720"/>
            </a:xfrm>
            <a:custGeom>
              <a:avLst/>
              <a:gdLst/>
              <a:ahLst/>
              <a:rect l="l" t="t" r="r" b="b"/>
              <a:pathLst>
                <a:path w="1808" h="92124">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style>
            <a:lnRef idx="0"/>
            <a:fillRef idx="0"/>
            <a:effectRef idx="0"/>
            <a:fontRef idx="minor"/>
          </p:style>
        </p:sp>
        <p:sp>
          <p:nvSpPr>
            <p:cNvPr id="577" name="CustomShape 43"/>
            <p:cNvSpPr/>
            <p:nvPr/>
          </p:nvSpPr>
          <p:spPr>
            <a:xfrm>
              <a:off x="5599080" y="2129760"/>
              <a:ext cx="19800" cy="918720"/>
            </a:xfrm>
            <a:custGeom>
              <a:avLst/>
              <a:gdLst/>
              <a:ahLst/>
              <a:rect l="l" t="t" r="r" b="b"/>
              <a:pathLst>
                <a:path w="1808" h="77706">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style>
            <a:lnRef idx="0"/>
            <a:fillRef idx="0"/>
            <a:effectRef idx="0"/>
            <a:fontRef idx="minor"/>
          </p:style>
        </p:sp>
        <p:sp>
          <p:nvSpPr>
            <p:cNvPr id="578" name="CustomShape 44"/>
            <p:cNvSpPr/>
            <p:nvPr/>
          </p:nvSpPr>
          <p:spPr>
            <a:xfrm>
              <a:off x="5775120" y="1369080"/>
              <a:ext cx="1058760" cy="291600"/>
            </a:xfrm>
            <a:custGeom>
              <a:avLst/>
              <a:gdLst/>
              <a:ahLst/>
              <a:rect l="l" t="t" r="r" b="b"/>
              <a:pathLst>
                <a:path w="89525" h="24779">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style>
            <a:lnRef idx="0"/>
            <a:fillRef idx="0"/>
            <a:effectRef idx="0"/>
            <a:fontRef idx="minor"/>
          </p:style>
        </p:sp>
        <p:sp>
          <p:nvSpPr>
            <p:cNvPr id="579" name="CustomShape 45"/>
            <p:cNvSpPr/>
            <p:nvPr/>
          </p:nvSpPr>
          <p:spPr>
            <a:xfrm>
              <a:off x="6804360" y="1516680"/>
              <a:ext cx="112680" cy="94680"/>
            </a:xfrm>
            <a:custGeom>
              <a:avLst/>
              <a:gdLst/>
              <a:ahLst/>
              <a:rect l="l" t="t" r="r" b="b"/>
              <a:pathLst>
                <a:path w="9671" h="8137">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style>
            <a:lnRef idx="0"/>
            <a:fillRef idx="0"/>
            <a:effectRef idx="0"/>
            <a:fontRef idx="minor"/>
          </p:style>
        </p:sp>
        <p:sp>
          <p:nvSpPr>
            <p:cNvPr id="580" name="CustomShape 46"/>
            <p:cNvSpPr/>
            <p:nvPr/>
          </p:nvSpPr>
          <p:spPr>
            <a:xfrm>
              <a:off x="7026120" y="1767240"/>
              <a:ext cx="113040" cy="744120"/>
            </a:xfrm>
            <a:custGeom>
              <a:avLst/>
              <a:gdLst/>
              <a:ahLst/>
              <a:rect l="l" t="t" r="r" b="b"/>
              <a:pathLst>
                <a:path w="9695" h="62974">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style>
            <a:lnRef idx="0"/>
            <a:fillRef idx="0"/>
            <a:effectRef idx="0"/>
            <a:fontRef idx="minor"/>
          </p:style>
        </p:sp>
        <p:sp>
          <p:nvSpPr>
            <p:cNvPr id="581" name="CustomShape 47"/>
            <p:cNvSpPr/>
            <p:nvPr/>
          </p:nvSpPr>
          <p:spPr>
            <a:xfrm>
              <a:off x="7024680" y="3085920"/>
              <a:ext cx="114120" cy="339120"/>
            </a:xfrm>
            <a:custGeom>
              <a:avLst/>
              <a:gdLst/>
              <a:ahLst/>
              <a:rect l="l" t="t" r="r" b="b"/>
              <a:pathLst>
                <a:path w="9780" h="28763">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style>
            <a:lnRef idx="0"/>
            <a:fillRef idx="0"/>
            <a:effectRef idx="0"/>
            <a:fontRef idx="minor"/>
          </p:style>
        </p:sp>
        <p:sp>
          <p:nvSpPr>
            <p:cNvPr id="582" name="CustomShape 48"/>
            <p:cNvSpPr/>
            <p:nvPr/>
          </p:nvSpPr>
          <p:spPr>
            <a:xfrm>
              <a:off x="6099120" y="3666240"/>
              <a:ext cx="718200" cy="155880"/>
            </a:xfrm>
            <a:custGeom>
              <a:avLst/>
              <a:gdLst/>
              <a:ahLst/>
              <a:rect l="l" t="t" r="r" b="b"/>
              <a:pathLst>
                <a:path w="60767" h="1331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style>
            <a:lnRef idx="0"/>
            <a:fillRef idx="0"/>
            <a:effectRef idx="0"/>
            <a:fontRef idx="minor"/>
          </p:style>
        </p:sp>
        <p:sp>
          <p:nvSpPr>
            <p:cNvPr id="583" name="CustomShape 49"/>
            <p:cNvSpPr/>
            <p:nvPr/>
          </p:nvSpPr>
          <p:spPr>
            <a:xfrm>
              <a:off x="5599080" y="2734560"/>
              <a:ext cx="32040" cy="456120"/>
            </a:xfrm>
            <a:custGeom>
              <a:avLst/>
              <a:gdLst/>
              <a:ahLst/>
              <a:rect l="l" t="t" r="r" b="b"/>
              <a:pathLst>
                <a:path w="2849" h="38655">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style>
            <a:lnRef idx="0"/>
            <a:fillRef idx="0"/>
            <a:effectRef idx="0"/>
            <a:fontRef idx="minor"/>
          </p:style>
        </p:sp>
        <p:sp>
          <p:nvSpPr>
            <p:cNvPr id="584" name="CustomShape 50"/>
            <p:cNvSpPr/>
            <p:nvPr/>
          </p:nvSpPr>
          <p:spPr>
            <a:xfrm>
              <a:off x="6013080" y="3087000"/>
              <a:ext cx="366120" cy="654120"/>
            </a:xfrm>
            <a:custGeom>
              <a:avLst/>
              <a:gdLst/>
              <a:ahLst/>
              <a:rect l="l" t="t" r="r" b="b"/>
              <a:pathLst>
                <a:path w="31055" h="5536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style>
            <a:lnRef idx="0"/>
            <a:fillRef idx="0"/>
            <a:effectRef idx="0"/>
            <a:fontRef idx="minor"/>
          </p:style>
        </p:sp>
        <p:sp>
          <p:nvSpPr>
            <p:cNvPr id="585" name="CustomShape 51"/>
            <p:cNvSpPr/>
            <p:nvPr/>
          </p:nvSpPr>
          <p:spPr>
            <a:xfrm>
              <a:off x="6013080" y="2778840"/>
              <a:ext cx="366120" cy="962280"/>
            </a:xfrm>
            <a:custGeom>
              <a:avLst/>
              <a:gdLst/>
              <a:ahLst/>
              <a:rect l="l" t="t" r="r" b="b"/>
              <a:pathLst>
                <a:path w="31055" h="8137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style>
            <a:lnRef idx="0"/>
            <a:fillRef idx="0"/>
            <a:effectRef idx="0"/>
            <a:fontRef idx="minor"/>
          </p:style>
        </p:sp>
        <p:sp>
          <p:nvSpPr>
            <p:cNvPr id="586" name="CustomShape 52"/>
            <p:cNvSpPr/>
            <p:nvPr/>
          </p:nvSpPr>
          <p:spPr>
            <a:xfrm>
              <a:off x="6101640" y="3125880"/>
              <a:ext cx="367920" cy="656640"/>
            </a:xfrm>
            <a:custGeom>
              <a:avLst/>
              <a:gdLst/>
              <a:ahLst/>
              <a:rect l="l" t="t" r="r" b="b"/>
              <a:pathLst>
                <a:path w="31220" h="55578">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style>
            <a:lnRef idx="0"/>
            <a:fillRef idx="0"/>
            <a:effectRef idx="0"/>
            <a:fontRef idx="minor"/>
          </p:style>
        </p:sp>
        <p:sp>
          <p:nvSpPr>
            <p:cNvPr id="587" name="CustomShape 53"/>
            <p:cNvSpPr/>
            <p:nvPr/>
          </p:nvSpPr>
          <p:spPr>
            <a:xfrm>
              <a:off x="6432480" y="2825280"/>
              <a:ext cx="137160" cy="782640"/>
            </a:xfrm>
            <a:custGeom>
              <a:avLst/>
              <a:gdLst/>
              <a:ahLst/>
              <a:rect l="l" t="t" r="r" b="b"/>
              <a:pathLst>
                <a:path w="11721" h="66218">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style>
            <a:lnRef idx="0"/>
            <a:fillRef idx="0"/>
            <a:effectRef idx="0"/>
            <a:fontRef idx="minor"/>
          </p:style>
        </p:sp>
        <p:sp>
          <p:nvSpPr>
            <p:cNvPr id="588" name="CustomShape 54"/>
            <p:cNvSpPr/>
            <p:nvPr/>
          </p:nvSpPr>
          <p:spPr>
            <a:xfrm>
              <a:off x="6383880" y="2921400"/>
              <a:ext cx="284400" cy="900000"/>
            </a:xfrm>
            <a:custGeom>
              <a:avLst/>
              <a:gdLst/>
              <a:ahLst/>
              <a:rect l="l" t="t" r="r" b="b"/>
              <a:pathLst>
                <a:path w="24154" h="76132">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style>
            <a:lnRef idx="0"/>
            <a:fillRef idx="0"/>
            <a:effectRef idx="0"/>
            <a:fontRef idx="minor"/>
          </p:style>
        </p:sp>
        <p:sp>
          <p:nvSpPr>
            <p:cNvPr id="589" name="CustomShape 55"/>
            <p:cNvSpPr/>
            <p:nvPr/>
          </p:nvSpPr>
          <p:spPr>
            <a:xfrm>
              <a:off x="6581520" y="2986920"/>
              <a:ext cx="187560" cy="801360"/>
            </a:xfrm>
            <a:custGeom>
              <a:avLst/>
              <a:gdLst/>
              <a:ahLst/>
              <a:rect l="l" t="t" r="r" b="b"/>
              <a:pathLst>
                <a:path w="15993" h="67806">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style>
            <a:lnRef idx="0"/>
            <a:fillRef idx="0"/>
            <a:effectRef idx="0"/>
            <a:fontRef idx="minor"/>
          </p:style>
        </p:sp>
        <p:sp>
          <p:nvSpPr>
            <p:cNvPr id="590" name="CustomShape 56"/>
            <p:cNvSpPr/>
            <p:nvPr/>
          </p:nvSpPr>
          <p:spPr>
            <a:xfrm>
              <a:off x="6796440" y="2973960"/>
              <a:ext cx="61920" cy="712080"/>
            </a:xfrm>
            <a:custGeom>
              <a:avLst/>
              <a:gdLst/>
              <a:ahLst/>
              <a:rect l="l" t="t" r="r" b="b"/>
              <a:pathLst>
                <a:path w="5369" h="60248">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style>
            <a:lnRef idx="0"/>
            <a:fillRef idx="0"/>
            <a:effectRef idx="0"/>
            <a:fontRef idx="minor"/>
          </p:style>
        </p:sp>
        <p:sp>
          <p:nvSpPr>
            <p:cNvPr id="591" name="CustomShape 57"/>
            <p:cNvSpPr/>
            <p:nvPr/>
          </p:nvSpPr>
          <p:spPr>
            <a:xfrm>
              <a:off x="5795280" y="1591200"/>
              <a:ext cx="1148760" cy="1994760"/>
            </a:xfrm>
            <a:custGeom>
              <a:avLst/>
              <a:gdLst/>
              <a:ahLst/>
              <a:rect l="l" t="t" r="r" b="b"/>
              <a:pathLst>
                <a:path w="97107" h="168528">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style>
            <a:lnRef idx="0"/>
            <a:fillRef idx="0"/>
            <a:effectRef idx="0"/>
            <a:fontRef idx="minor"/>
          </p:style>
        </p:sp>
        <p:sp>
          <p:nvSpPr>
            <p:cNvPr id="592" name="CustomShape 58"/>
            <p:cNvSpPr/>
            <p:nvPr/>
          </p:nvSpPr>
          <p:spPr>
            <a:xfrm>
              <a:off x="5907960" y="3558960"/>
              <a:ext cx="148680" cy="118080"/>
            </a:xfrm>
            <a:custGeom>
              <a:avLst/>
              <a:gdLst/>
              <a:ahLst/>
              <a:rect l="l" t="t" r="r" b="b"/>
              <a:pathLst>
                <a:path w="12700" h="10104">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style>
            <a:lnRef idx="0"/>
            <a:fillRef idx="0"/>
            <a:effectRef idx="0"/>
            <a:fontRef idx="minor"/>
          </p:style>
        </p:sp>
        <p:sp>
          <p:nvSpPr>
            <p:cNvPr id="593" name="CustomShape 59"/>
            <p:cNvSpPr/>
            <p:nvPr/>
          </p:nvSpPr>
          <p:spPr>
            <a:xfrm>
              <a:off x="6249960" y="2714040"/>
              <a:ext cx="25560" cy="418680"/>
            </a:xfrm>
            <a:custGeom>
              <a:avLst/>
              <a:gdLst/>
              <a:ahLst/>
              <a:rect l="l" t="t" r="r" b="b"/>
              <a:pathLst>
                <a:path w="2302" h="35478">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style>
            <a:lnRef idx="0"/>
            <a:fillRef idx="0"/>
            <a:effectRef idx="0"/>
            <a:fontRef idx="minor"/>
          </p:style>
        </p:sp>
        <p:sp>
          <p:nvSpPr>
            <p:cNvPr id="594" name="CustomShape 60"/>
            <p:cNvSpPr/>
            <p:nvPr/>
          </p:nvSpPr>
          <p:spPr>
            <a:xfrm>
              <a:off x="5826240" y="2655360"/>
              <a:ext cx="351720" cy="952560"/>
            </a:xfrm>
            <a:custGeom>
              <a:avLst/>
              <a:gdLst/>
              <a:ahLst/>
              <a:rect l="l" t="t" r="r" b="b"/>
              <a:pathLst>
                <a:path w="29850" h="80567">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style>
            <a:lnRef idx="0"/>
            <a:fillRef idx="0"/>
            <a:effectRef idx="0"/>
            <a:fontRef idx="minor"/>
          </p:style>
        </p:sp>
        <p:sp>
          <p:nvSpPr>
            <p:cNvPr id="595" name="CustomShape 61"/>
            <p:cNvSpPr/>
            <p:nvPr/>
          </p:nvSpPr>
          <p:spPr>
            <a:xfrm>
              <a:off x="5750280" y="2870640"/>
              <a:ext cx="340920" cy="650880"/>
            </a:xfrm>
            <a:custGeom>
              <a:avLst/>
              <a:gdLst/>
              <a:ahLst/>
              <a:rect l="l" t="t" r="r" b="b"/>
              <a:pathLst>
                <a:path w="28919" h="5510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style>
            <a:lnRef idx="0"/>
            <a:fillRef idx="0"/>
            <a:effectRef idx="0"/>
            <a:fontRef idx="minor"/>
          </p:style>
        </p:sp>
      </p:grpSp>
      <p:pic>
        <p:nvPicPr>
          <p:cNvPr id="596" name="" descr=""/>
          <p:cNvPicPr/>
          <p:nvPr/>
        </p:nvPicPr>
        <p:blipFill>
          <a:blip r:embed="rId1"/>
          <a:stretch/>
        </p:blipFill>
        <p:spPr>
          <a:xfrm>
            <a:off x="8244000" y="4243680"/>
            <a:ext cx="898920" cy="8989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CustomShape 1"/>
          <p:cNvSpPr/>
          <p:nvPr/>
        </p:nvSpPr>
        <p:spPr>
          <a:xfrm>
            <a:off x="4752000" y="2808000"/>
            <a:ext cx="3053880" cy="54612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2000" spc="-1" strike="noStrike">
                <a:solidFill>
                  <a:srgbClr val="e898ac"/>
                </a:solidFill>
                <a:latin typeface="Share Tech"/>
                <a:ea typeface="Share Tech"/>
              </a:rPr>
              <a:t>— </a:t>
            </a:r>
            <a:r>
              <a:rPr b="0" lang="en" sz="2000" spc="-1" strike="noStrike">
                <a:solidFill>
                  <a:srgbClr val="e898ac"/>
                </a:solidFill>
                <a:latin typeface="Share Tech"/>
                <a:ea typeface="Share Tech"/>
              </a:rPr>
              <a:t>Linus Torvalds</a:t>
            </a:r>
            <a:endParaRPr b="0" lang="en-IN" sz="2000" spc="-1" strike="noStrike">
              <a:latin typeface="Arial"/>
            </a:endParaRPr>
          </a:p>
        </p:txBody>
      </p:sp>
      <p:sp>
        <p:nvSpPr>
          <p:cNvPr id="598" name="CustomShape 2"/>
          <p:cNvSpPr/>
          <p:nvPr/>
        </p:nvSpPr>
        <p:spPr>
          <a:xfrm>
            <a:off x="2304000" y="1411200"/>
            <a:ext cx="4476240" cy="132336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n" sz="3200" spc="-1" strike="noStrike">
                <a:solidFill>
                  <a:srgbClr val="ffffff"/>
                </a:solidFill>
                <a:latin typeface="Maven Pro"/>
                <a:ea typeface="Maven Pro"/>
              </a:rPr>
              <a:t>“</a:t>
            </a:r>
            <a:r>
              <a:rPr b="0" lang="en" sz="3200" spc="-1" strike="noStrike">
                <a:solidFill>
                  <a:srgbClr val="ffffff"/>
                </a:solidFill>
                <a:latin typeface="Maven Pro"/>
                <a:ea typeface="Maven Pro"/>
              </a:rPr>
              <a:t>Talk is cheap.</a:t>
            </a:r>
            <a:endParaRPr b="0" lang="en-IN" sz="3200" spc="-1" strike="noStrike">
              <a:latin typeface="Arial"/>
            </a:endParaRPr>
          </a:p>
          <a:p>
            <a:pPr algn="ctr">
              <a:lnSpc>
                <a:spcPct val="100000"/>
              </a:lnSpc>
              <a:tabLst>
                <a:tab algn="l" pos="0"/>
              </a:tabLst>
            </a:pPr>
            <a:r>
              <a:rPr b="0" lang="en" sz="3200" spc="-1" strike="noStrike">
                <a:solidFill>
                  <a:srgbClr val="ffffff"/>
                </a:solidFill>
                <a:latin typeface="Maven Pro"/>
                <a:ea typeface="Maven Pro"/>
              </a:rPr>
              <a:t>Show me the code.”</a:t>
            </a:r>
            <a:endParaRPr b="0" lang="en-IN" sz="3200" spc="-1" strike="noStrike">
              <a:latin typeface="Arial"/>
            </a:endParaRPr>
          </a:p>
        </p:txBody>
      </p:sp>
      <p:pic>
        <p:nvPicPr>
          <p:cNvPr id="599" name="" descr=""/>
          <p:cNvPicPr/>
          <p:nvPr/>
        </p:nvPicPr>
        <p:blipFill>
          <a:blip r:embed="rId1"/>
          <a:stretch/>
        </p:blipFill>
        <p:spPr>
          <a:xfrm>
            <a:off x="8208000" y="4243680"/>
            <a:ext cx="898920" cy="898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2022-04-21T13:54:01Z</dcterms:modified>
  <cp:revision>16</cp:revision>
  <dc:subject/>
  <dc:title/>
</cp:coreProperties>
</file>