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9e5dd85e5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9e5dd85e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9e5dd85e5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9e5dd85e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bit.ly/AgoraWebDemo" TargetMode="External"/><Relationship Id="rId4" Type="http://schemas.openxmlformats.org/officeDocument/2006/relationships/hyperlink" Target="https://agora-web-demo.now.sh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Building 1 to 1 video calling web application using Agora SDK</a:t>
            </a:r>
            <a:endParaRPr sz="4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- Meherdeep Thakur</a:t>
            </a:r>
            <a:endParaRPr sz="24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50" y="100700"/>
            <a:ext cx="1860850" cy="6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Pre-requisites</a:t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IDE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developer account with Agora.io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understanding of HTML/CSS/JS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developer account with Google Cloud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50" y="100700"/>
            <a:ext cx="1860850" cy="6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Outcomes</a:t>
            </a:r>
            <a:endParaRPr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Agora video calling SDK integration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Tailwind CSS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</a:t>
            </a:r>
            <a:r>
              <a:rPr lang="en"/>
              <a:t>G</a:t>
            </a:r>
            <a:r>
              <a:rPr lang="en"/>
              <a:t>oogle Sign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50" y="100700"/>
            <a:ext cx="1860850" cy="6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the project</a:t>
            </a:r>
            <a:endParaRPr/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939500" y="724075"/>
            <a:ext cx="4045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bit.ly/AgoraWebDemo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u="sng">
                <a:solidFill>
                  <a:schemeClr val="hlink"/>
                </a:solidFill>
                <a:hlinkClick r:id="rId4"/>
              </a:rPr>
              <a:t>agora-web-demo.now.sh/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650" y="100700"/>
            <a:ext cx="1860850" cy="6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4725" y="1487275"/>
            <a:ext cx="454625" cy="45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54725" y="2495550"/>
            <a:ext cx="454626" cy="45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