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50000"/>
  </p:normalViewPr>
  <p:slideViewPr>
    <p:cSldViewPr snapToGrid="0">
      <p:cViewPr varScale="1">
        <p:scale>
          <a:sx n="44" d="100"/>
          <a:sy n="44" d="100"/>
        </p:scale>
        <p:origin x="1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396F1-ECB7-8C49-8BF1-59E4B4254EC5}" type="datetimeFigureOut">
              <a:rPr kumimoji="1" lang="zh-CN" altLang="en-US" smtClean="0"/>
              <a:t>17/3/17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12D5E-DC85-DA48-B3F6-212F173C04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2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首先放参数选择实验</a:t>
            </a:r>
          </a:p>
          <a:p>
            <a:r>
              <a:rPr kumimoji="1" lang="zh-CN" altLang="en-US" dirty="0" smtClean="0"/>
              <a:t>再添加一个 时间对比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［目的］体现划分的效果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12D5E-DC85-DA48-B3F6-212F173C04C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444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设计成核贡献的实验</a:t>
            </a:r>
          </a:p>
          <a:p>
            <a:r>
              <a:rPr kumimoji="1" lang="zh-CN" altLang="en-US" dirty="0" smtClean="0"/>
              <a:t>不同核放入框架的实验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12D5E-DC85-DA48-B3F6-212F173C04C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804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初始模型训练时间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12D5E-DC85-DA48-B3F6-212F173C04C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696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贡献：</a:t>
            </a:r>
          </a:p>
          <a:p>
            <a:r>
              <a:rPr kumimoji="1" lang="zh-CN" altLang="en-US" dirty="0" smtClean="0"/>
              <a:t>提出了一个框架</a:t>
            </a:r>
          </a:p>
          <a:p>
            <a:r>
              <a:rPr kumimoji="1" lang="zh-CN" altLang="en-US" dirty="0" smtClean="0"/>
              <a:t>核（基于空气特点）</a:t>
            </a:r>
          </a:p>
          <a:p>
            <a:r>
              <a:rPr kumimoji="1" lang="zh-CN" altLang="en-US" dirty="0" smtClean="0"/>
              <a:t>自适应（两层时间窗口）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后面的实验需要证明这几个贡献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不同窗口下，</a:t>
            </a:r>
            <a:r>
              <a:rPr kumimoji="1" lang="en-US" altLang="zh-CN" dirty="0" err="1" smtClean="0"/>
              <a:t>rmse</a:t>
            </a:r>
            <a:r>
              <a:rPr kumimoji="1" lang="zh-CN" altLang="en-US" dirty="0" smtClean="0"/>
              <a:t>的平均值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不同警戒线下，</a:t>
            </a:r>
            <a:r>
              <a:rPr kumimoji="1" lang="en-US" altLang="zh-CN" dirty="0" err="1" smtClean="0"/>
              <a:t>rmse</a:t>
            </a:r>
            <a:r>
              <a:rPr kumimoji="1" lang="zh-CN" altLang="en-US" dirty="0" smtClean="0"/>
              <a:t>的对比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12D5E-DC85-DA48-B3F6-212F173C04C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77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2997DD2-A3D4-4DF5-BEB1-780BA3C4CCB2}" type="datetimeFigureOut">
              <a:rPr lang="zh-CN" altLang="en-US" smtClean="0"/>
              <a:t>17/3/17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13E110-3071-4E03-827F-A44E055C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19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DD2-A3D4-4DF5-BEB1-780BA3C4CCB2}" type="datetimeFigureOut">
              <a:rPr lang="zh-CN" altLang="en-US" smtClean="0"/>
              <a:t>17/3/17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E110-3071-4E03-827F-A44E055C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3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DD2-A3D4-4DF5-BEB1-780BA3C4CCB2}" type="datetimeFigureOut">
              <a:rPr lang="zh-CN" altLang="en-US" smtClean="0"/>
              <a:t>17/3/17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E110-3071-4E03-827F-A44E055C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8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DD2-A3D4-4DF5-BEB1-780BA3C4CCB2}" type="datetimeFigureOut">
              <a:rPr lang="zh-CN" altLang="en-US" smtClean="0"/>
              <a:t>17/3/17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E110-3071-4E03-827F-A44E055C28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735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DD2-A3D4-4DF5-BEB1-780BA3C4CCB2}" type="datetimeFigureOut">
              <a:rPr lang="zh-CN" altLang="en-US" smtClean="0"/>
              <a:t>17/3/17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E110-3071-4E03-827F-A44E055C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82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DD2-A3D4-4DF5-BEB1-780BA3C4CCB2}" type="datetimeFigureOut">
              <a:rPr lang="zh-CN" altLang="en-US" smtClean="0"/>
              <a:t>17/3/17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E110-3071-4E03-827F-A44E055C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05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DD2-A3D4-4DF5-BEB1-780BA3C4CCB2}" type="datetimeFigureOut">
              <a:rPr lang="zh-CN" altLang="en-US" smtClean="0"/>
              <a:t>17/3/17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E110-3071-4E03-827F-A44E055C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234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DD2-A3D4-4DF5-BEB1-780BA3C4CCB2}" type="datetimeFigureOut">
              <a:rPr lang="zh-CN" altLang="en-US" smtClean="0"/>
              <a:t>17/3/17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E110-3071-4E03-827F-A44E055C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DD2-A3D4-4DF5-BEB1-780BA3C4CCB2}" type="datetimeFigureOut">
              <a:rPr lang="zh-CN" altLang="en-US" smtClean="0"/>
              <a:t>17/3/17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E110-3071-4E03-827F-A44E055C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33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DD2-A3D4-4DF5-BEB1-780BA3C4CCB2}" type="datetimeFigureOut">
              <a:rPr lang="zh-CN" altLang="en-US" smtClean="0"/>
              <a:t>17/3/17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E110-3071-4E03-827F-A44E055C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91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DD2-A3D4-4DF5-BEB1-780BA3C4CCB2}" type="datetimeFigureOut">
              <a:rPr lang="zh-CN" altLang="en-US" smtClean="0"/>
              <a:t>17/3/17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E110-3071-4E03-827F-A44E055C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30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DD2-A3D4-4DF5-BEB1-780BA3C4CCB2}" type="datetimeFigureOut">
              <a:rPr lang="zh-CN" altLang="en-US" smtClean="0"/>
              <a:t>17/3/17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E110-3071-4E03-827F-A44E055C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DD2-A3D4-4DF5-BEB1-780BA3C4CCB2}" type="datetimeFigureOut">
              <a:rPr lang="zh-CN" altLang="en-US" smtClean="0"/>
              <a:t>17/3/17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E110-3071-4E03-827F-A44E055C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49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DD2-A3D4-4DF5-BEB1-780BA3C4CCB2}" type="datetimeFigureOut">
              <a:rPr lang="zh-CN" altLang="en-US" smtClean="0"/>
              <a:t>17/3/17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E110-3071-4E03-827F-A44E055C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DD2-A3D4-4DF5-BEB1-780BA3C4CCB2}" type="datetimeFigureOut">
              <a:rPr lang="zh-CN" altLang="en-US" smtClean="0"/>
              <a:t>17/3/17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E110-3071-4E03-827F-A44E055C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2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DD2-A3D4-4DF5-BEB1-780BA3C4CCB2}" type="datetimeFigureOut">
              <a:rPr lang="zh-CN" altLang="en-US" smtClean="0"/>
              <a:t>17/3/17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E110-3071-4E03-827F-A44E055C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1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7DD2-A3D4-4DF5-BEB1-780BA3C4CCB2}" type="datetimeFigureOut">
              <a:rPr lang="zh-CN" altLang="en-US" smtClean="0"/>
              <a:t>17/3/17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E110-3071-4E03-827F-A44E055C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5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7DD2-A3D4-4DF5-BEB1-780BA3C4CCB2}" type="datetimeFigureOut">
              <a:rPr lang="zh-CN" altLang="en-US" smtClean="0"/>
              <a:t>17/3/17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3E110-3071-4E03-827F-A44E055C2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52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1 </a:t>
            </a:r>
            <a:r>
              <a:rPr lang="zh-CN" altLang="en-US" dirty="0" smtClean="0"/>
              <a:t>模型设计依据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41413" y="2249487"/>
            <a:ext cx="5609012" cy="3541714"/>
          </a:xfrm>
        </p:spPr>
        <p:txBody>
          <a:bodyPr/>
          <a:lstStyle/>
          <a:p>
            <a:r>
              <a:rPr lang="zh-CN" altLang="en-US" dirty="0" smtClean="0"/>
              <a:t>对比三类模型的</a:t>
            </a:r>
            <a:r>
              <a:rPr lang="en-US" altLang="zh-CN" dirty="0" smtClean="0"/>
              <a:t>RMSE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无数据划分</a:t>
            </a:r>
            <a:endParaRPr lang="en-US" altLang="zh-CN" dirty="0"/>
          </a:p>
          <a:p>
            <a:pPr lvl="1"/>
            <a:r>
              <a:rPr lang="zh-CN" altLang="en-US" dirty="0"/>
              <a:t>一层数据划分</a:t>
            </a:r>
            <a:endParaRPr lang="en-US" altLang="zh-CN" dirty="0"/>
          </a:p>
          <a:p>
            <a:pPr lvl="1"/>
            <a:r>
              <a:rPr lang="zh-CN" altLang="en-US" dirty="0"/>
              <a:t>二层</a:t>
            </a:r>
            <a:r>
              <a:rPr lang="zh-CN" altLang="en-US" dirty="0" smtClean="0"/>
              <a:t>数据划分</a:t>
            </a:r>
            <a:endParaRPr lang="en-US" altLang="zh-CN" dirty="0" smtClean="0"/>
          </a:p>
          <a:p>
            <a:r>
              <a:rPr lang="zh-CN" altLang="en-US" dirty="0" smtClean="0"/>
              <a:t>由此可以看出数据划分后的效果最佳，从而证明模型的有效性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425" y="2249487"/>
            <a:ext cx="5442392" cy="286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Lab2 </a:t>
            </a:r>
            <a:r>
              <a:rPr lang="zh-CN" altLang="en-US" dirty="0" smtClean="0"/>
              <a:t>不同核对比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设计成核贡献的实验</a:t>
            </a:r>
          </a:p>
          <a:p>
            <a:r>
              <a:rPr kumimoji="1" lang="zh-CN" altLang="en-US" dirty="0"/>
              <a:t>不同核放入框架的实验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4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3 </a:t>
            </a:r>
            <a:r>
              <a:rPr lang="zh-CN" altLang="en-US" dirty="0" smtClean="0"/>
              <a:t>不同模型的对比试验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055" y="2249488"/>
            <a:ext cx="6738715" cy="3541712"/>
          </a:xfrm>
        </p:spPr>
      </p:pic>
    </p:spTree>
    <p:extLst>
      <p:ext uri="{BB962C8B-B14F-4D97-AF65-F5344CB8AC3E}">
        <p14:creationId xmlns:p14="http://schemas.microsoft.com/office/powerpoint/2010/main" val="38970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4 </a:t>
            </a:r>
            <a:r>
              <a:rPr lang="zh-CN" altLang="en-US" dirty="0" smtClean="0"/>
              <a:t>不同模型训练时间对比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520" y="2249488"/>
            <a:ext cx="6841786" cy="3541712"/>
          </a:xfrm>
        </p:spPr>
      </p:pic>
    </p:spTree>
    <p:extLst>
      <p:ext uri="{BB962C8B-B14F-4D97-AF65-F5344CB8AC3E}">
        <p14:creationId xmlns:p14="http://schemas.microsoft.com/office/powerpoint/2010/main" val="625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5 </a:t>
            </a:r>
            <a:r>
              <a:rPr lang="zh-CN" altLang="en-US" dirty="0" smtClean="0"/>
              <a:t>不同测试样本量下的模型估计时间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76" y="2249488"/>
            <a:ext cx="6745474" cy="3541712"/>
          </a:xfrm>
        </p:spPr>
      </p:pic>
    </p:spTree>
    <p:extLst>
      <p:ext uri="{BB962C8B-B14F-4D97-AF65-F5344CB8AC3E}">
        <p14:creationId xmlns:p14="http://schemas.microsoft.com/office/powerpoint/2010/main" val="35405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6 </a:t>
            </a:r>
            <a:r>
              <a:rPr lang="zh-CN" altLang="en-US" dirty="0" smtClean="0"/>
              <a:t>自适应实验（不同时间窗口）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00" y="1846077"/>
            <a:ext cx="4141688" cy="2174594"/>
          </a:xfr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06" y="1846077"/>
            <a:ext cx="4141688" cy="2174594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00" y="4297924"/>
            <a:ext cx="4141688" cy="2174594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06" y="4297924"/>
            <a:ext cx="4141688" cy="21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143</TotalTime>
  <Words>172</Words>
  <Application>Microsoft Macintosh PowerPoint</Application>
  <PresentationFormat>宽屏</PresentationFormat>
  <Paragraphs>35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Calibri</vt:lpstr>
      <vt:lpstr>Trebuchet MS</vt:lpstr>
      <vt:lpstr>Tw Cen MT</vt:lpstr>
      <vt:lpstr>宋体</vt:lpstr>
      <vt:lpstr>Arial</vt:lpstr>
      <vt:lpstr>电路</vt:lpstr>
      <vt:lpstr>实验设计</vt:lpstr>
      <vt:lpstr>Lab 1 模型设计依据</vt:lpstr>
      <vt:lpstr>Lab2 不同核对比</vt:lpstr>
      <vt:lpstr>Lab 3 不同模型的对比试验</vt:lpstr>
      <vt:lpstr>Lab 4 不同模型训练时间对比</vt:lpstr>
      <vt:lpstr>Lab 5 不同测试样本量下的模型估计时间</vt:lpstr>
      <vt:lpstr>Lab 6 自适应实验（不同时间窗口）</vt:lpstr>
    </vt:vector>
  </TitlesOfParts>
  <Company>pku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实验设计</dc:title>
  <dc:creator>wangyun</dc:creator>
  <cp:lastModifiedBy>Microsoft Office 用户</cp:lastModifiedBy>
  <cp:revision>7</cp:revision>
  <dcterms:created xsi:type="dcterms:W3CDTF">2017-02-19T13:53:13Z</dcterms:created>
  <dcterms:modified xsi:type="dcterms:W3CDTF">2017-03-17T07:53:56Z</dcterms:modified>
</cp:coreProperties>
</file>