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/>
    <p:restoredTop sz="86918"/>
  </p:normalViewPr>
  <p:slideViewPr>
    <p:cSldViewPr snapToGrid="0" snapToObjects="1">
      <p:cViewPr varScale="1">
        <p:scale>
          <a:sx n="82" d="100"/>
          <a:sy n="82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FF0F-36B8-124F-A236-0E639A04D7BA}" type="datetimeFigureOut">
              <a:rPr kumimoji="1" lang="zh-CN" altLang="en-US" smtClean="0"/>
              <a:t>17/3/1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C11BC-EA90-A441-AB64-F585A60042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1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鲁棒性好</a:t>
            </a:r>
          </a:p>
          <a:p>
            <a:r>
              <a:rPr kumimoji="1" lang="zh-CN" altLang="en-US" dirty="0" smtClean="0"/>
              <a:t>相邻相似性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11BC-EA90-A441-AB64-F585A60042B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27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加数据实证分析</a:t>
            </a:r>
          </a:p>
          <a:p>
            <a:r>
              <a:rPr kumimoji="1" lang="zh-CN" altLang="en-US" dirty="0" smtClean="0"/>
              <a:t>时间周期性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126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11BC-EA90-A441-AB64-F585A60042B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Top:</a:t>
            </a:r>
            <a:r>
              <a:rPr kumimoji="1" lang="zh-CN" altLang="en-US" dirty="0" smtClean="0"/>
              <a:t>降噪</a:t>
            </a:r>
          </a:p>
          <a:p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KD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，鲁棒性，集成学习加速训练</a:t>
            </a:r>
          </a:p>
          <a:p>
            <a:r>
              <a:rPr kumimoji="1" lang="zh-CN" altLang="en-US" dirty="0" smtClean="0"/>
              <a:t>复杂性分析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11BC-EA90-A441-AB64-F585A60042B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69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框架动机：自适应的目的，选择这个自适应框架的原因</a:t>
            </a:r>
          </a:p>
          <a:p>
            <a:r>
              <a:rPr kumimoji="1" lang="zh-CN" altLang="en-US" dirty="0" smtClean="0"/>
              <a:t>在百分比法的基础上加了时间因素</a:t>
            </a:r>
          </a:p>
          <a:p>
            <a:r>
              <a:rPr kumimoji="1" lang="zh-CN" altLang="en-US" dirty="0" smtClean="0"/>
              <a:t>（找找相关自适应论文）</a:t>
            </a:r>
          </a:p>
          <a:p>
            <a:r>
              <a:rPr kumimoji="1" lang="zh-CN" altLang="en-US" dirty="0" smtClean="0"/>
              <a:t>为什么引入自适应性？</a:t>
            </a:r>
          </a:p>
          <a:p>
            <a:r>
              <a:rPr kumimoji="1" lang="zh-CN" altLang="en-US" dirty="0" smtClean="0"/>
              <a:t>为什么要用这种框架？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11BC-EA90-A441-AB64-F585A60042B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60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8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Real-Time Ensemble Estimation Model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97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Preliminaries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146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Gaussian Process Regression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For a new query point x*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posterior probability distribution of y*: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2041419"/>
            <a:ext cx="3037758" cy="673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50" y="3077931"/>
            <a:ext cx="5743931" cy="108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5" y="4614370"/>
            <a:ext cx="5401331" cy="22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Real-time Ensemble Estimation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68506" cy="4351338"/>
          </a:xfrm>
        </p:spPr>
        <p:txBody>
          <a:bodyPr/>
          <a:lstStyle/>
          <a:p>
            <a:r>
              <a:rPr kumimoji="1" lang="en-US" altLang="zh-CN" dirty="0" smtClean="0"/>
              <a:t>Partition and Training based on KD-Tree with Spatial Features and Weather Features.</a:t>
            </a:r>
          </a:p>
          <a:p>
            <a:r>
              <a:rPr kumimoji="1" lang="en-US" altLang="zh-CN" dirty="0" smtClean="0"/>
              <a:t>We set the threshold as k and select the (</a:t>
            </a:r>
            <a:r>
              <a:rPr kumimoji="1" lang="en-US" altLang="zh-CN" dirty="0" err="1" smtClean="0"/>
              <a:t>d_tree</a:t>
            </a:r>
            <a:r>
              <a:rPr kumimoji="1" lang="en-US" altLang="zh-CN" dirty="0" smtClean="0"/>
              <a:t>-k)</a:t>
            </a:r>
            <a:r>
              <a:rPr kumimoji="1" lang="en-US" altLang="zh-CN" dirty="0" err="1" smtClean="0"/>
              <a:t>th</a:t>
            </a:r>
            <a:r>
              <a:rPr kumimoji="1" lang="en-US" altLang="zh-CN" dirty="0" smtClean="0"/>
              <a:t> layer as the divided layer.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06" y="2354160"/>
            <a:ext cx="3947094" cy="3294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90552"/>
            <a:ext cx="6182526" cy="13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second layer: frequency analysis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06" y="2173322"/>
            <a:ext cx="5834546" cy="3234850"/>
          </a:xfrm>
        </p:spPr>
      </p:pic>
    </p:spTree>
    <p:extLst>
      <p:ext uri="{BB962C8B-B14F-4D97-AF65-F5344CB8AC3E}">
        <p14:creationId xmlns:p14="http://schemas.microsoft.com/office/powerpoint/2010/main" val="17474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Ensemble and Estimation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train each subset based on the GPR method and use the average kernel value of most relative samples as the weight of ensemble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71" y="3136489"/>
            <a:ext cx="4277032" cy="14100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71939" y="5013317"/>
                <a:ext cx="4277032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𝑚𝑒𝑎𝑛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𝑡𝑜𝑝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9" y="5013317"/>
                <a:ext cx="4277032" cy="4863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 Self-</a:t>
            </a:r>
            <a:r>
              <a:rPr kumimoji="1" lang="en-US" altLang="zh-CN" dirty="0" err="1" smtClean="0"/>
              <a:t>Adaptivity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182327"/>
            <a:ext cx="4864100" cy="3048000"/>
          </a:xfrm>
        </p:spPr>
      </p:pic>
      <p:sp>
        <p:nvSpPr>
          <p:cNvPr id="5" name="文本框 4"/>
          <p:cNvSpPr txBox="1"/>
          <p:nvPr/>
        </p:nvSpPr>
        <p:spPr>
          <a:xfrm>
            <a:off x="1297859" y="2182326"/>
            <a:ext cx="5191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The data in </a:t>
            </a:r>
            <a:r>
              <a:rPr kumimoji="1" lang="en-US" altLang="zh-CN" dirty="0" err="1" smtClean="0"/>
              <a:t>T_l</a:t>
            </a:r>
            <a:r>
              <a:rPr kumimoji="1" lang="en-US" altLang="zh-CN" dirty="0" smtClean="0"/>
              <a:t> time window is used for training hyper-parameters and constructing KD-Tree;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We update the training set and re-train the model after T_s time slices. T_s is determined by the equation: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97859" y="3706327"/>
                <a:ext cx="5114419" cy="2562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kumimoji="1" lang="en-US" altLang="zh-CN" b="0" dirty="0" smtClean="0"/>
              </a:p>
              <a:p>
                <a:endParaRPr kumimoji="1"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0, 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𝐸𝑟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𝐸𝑟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59" y="3706327"/>
                <a:ext cx="5114419" cy="2562240"/>
              </a:xfrm>
              <a:prstGeom prst="rect">
                <a:avLst/>
              </a:prstGeom>
              <a:blipFill rotWithShape="0">
                <a:blip r:embed="rId4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Two-Layer Self-</a:t>
            </a:r>
            <a:r>
              <a:rPr kumimoji="1" lang="en-US" altLang="zh-CN" dirty="0" err="1" smtClean="0"/>
              <a:t>Adaptivity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During the T_s time window, for a new sample [</a:t>
            </a:r>
            <a:r>
              <a:rPr kumimoji="1" lang="en-US" altLang="zh-CN" dirty="0" err="1" smtClean="0"/>
              <a:t>x_new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y_new</a:t>
            </a:r>
            <a:r>
              <a:rPr kumimoji="1" lang="en-US" altLang="zh-CN" dirty="0" smtClean="0"/>
              <a:t>]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When the time reaches T_s after training, we slide the training time window and remove stale samples from KD-tree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new samples </a:t>
            </a:r>
            <a:r>
              <a:rPr kumimoji="1" lang="en-US" altLang="zh-CN" dirty="0" err="1" smtClean="0"/>
              <a:t>X_add</a:t>
            </a:r>
            <a:r>
              <a:rPr kumimoji="1" lang="en-US" altLang="zh-CN" dirty="0" smtClean="0"/>
              <a:t> is added to the KD-Tree: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12" y="3704568"/>
            <a:ext cx="4889543" cy="4698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4847828"/>
            <a:ext cx="3635114" cy="519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70" y="2345357"/>
            <a:ext cx="6104200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252</Words>
  <Application>Microsoft Macintosh PowerPoint</Application>
  <PresentationFormat>宽屏</PresentationFormat>
  <Paragraphs>49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宋体</vt:lpstr>
      <vt:lpstr>Arial</vt:lpstr>
      <vt:lpstr>Office 主题</vt:lpstr>
      <vt:lpstr>Real-Time Ensemble Estimation Model</vt:lpstr>
      <vt:lpstr>Preliminaries</vt:lpstr>
      <vt:lpstr>Real-time Ensemble Estimation Model</vt:lpstr>
      <vt:lpstr>The second layer: frequency analysis</vt:lpstr>
      <vt:lpstr>Ensemble and Estimation</vt:lpstr>
      <vt:lpstr>Two-Layer Self-Adaptivity Framework</vt:lpstr>
      <vt:lpstr>Two-Layer Self-Adaptivity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Ensemble Estimation Model</dc:title>
  <dc:creator>Microsoft Office 用户</dc:creator>
  <cp:lastModifiedBy>Microsoft Office 用户</cp:lastModifiedBy>
  <cp:revision>19</cp:revision>
  <dcterms:created xsi:type="dcterms:W3CDTF">2017-03-01T08:30:21Z</dcterms:created>
  <dcterms:modified xsi:type="dcterms:W3CDTF">2017-03-01T11:08:16Z</dcterms:modified>
</cp:coreProperties>
</file>