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53"/>
    <p:restoredTop sz="50000"/>
  </p:normalViewPr>
  <p:slideViewPr>
    <p:cSldViewPr snapToGrid="0" snapToObjects="1">
      <p:cViewPr varScale="1">
        <p:scale>
          <a:sx n="30" d="100"/>
          <a:sy n="30"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52834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90404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76846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43416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58152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28834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20799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84550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2187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1784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CE930DE-269D-9A4B-89EB-B299C3D8B9B8}" type="datetimeFigureOut">
              <a:rPr kumimoji="1" lang="zh-CN" altLang="en-US" smtClean="0"/>
              <a:t>17/11/17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613748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930DE-269D-9A4B-89EB-B299C3D8B9B8}" type="datetimeFigureOut">
              <a:rPr kumimoji="1" lang="zh-CN" altLang="en-US" smtClean="0"/>
              <a:t>17/11/17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7A273-D904-D749-8993-42FF0DC32FD0}" type="slidenum">
              <a:rPr kumimoji="1" lang="zh-CN" altLang="en-US" smtClean="0"/>
              <a:t>‹#›</a:t>
            </a:fld>
            <a:endParaRPr kumimoji="1" lang="zh-CN" altLang="en-US"/>
          </a:p>
        </p:txBody>
      </p:sp>
    </p:spTree>
    <p:extLst>
      <p:ext uri="{BB962C8B-B14F-4D97-AF65-F5344CB8AC3E}">
        <p14:creationId xmlns:p14="http://schemas.microsoft.com/office/powerpoint/2010/main" val="1265939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jcai2018.confmaster.net/"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组会报告</a:t>
            </a:r>
            <a:endParaRPr kumimoji="1" lang="zh-CN" altLang="en-US" dirty="0"/>
          </a:p>
        </p:txBody>
      </p:sp>
      <p:sp>
        <p:nvSpPr>
          <p:cNvPr id="3" name="副标题 2"/>
          <p:cNvSpPr>
            <a:spLocks noGrp="1"/>
          </p:cNvSpPr>
          <p:nvPr>
            <p:ph type="subTitle" idx="1"/>
          </p:nvPr>
        </p:nvSpPr>
        <p:spPr/>
        <p:txBody>
          <a:bodyPr/>
          <a:lstStyle/>
          <a:p>
            <a:r>
              <a:rPr kumimoji="1" lang="en-US" altLang="zh-CN" smtClean="0"/>
              <a:t>Wangyun</a:t>
            </a:r>
            <a:endParaRPr kumimoji="1" lang="zh-CN" altLang="en-US"/>
          </a:p>
        </p:txBody>
      </p:sp>
    </p:spTree>
    <p:extLst>
      <p:ext uri="{BB962C8B-B14F-4D97-AF65-F5344CB8AC3E}">
        <p14:creationId xmlns:p14="http://schemas.microsoft.com/office/powerpoint/2010/main" val="91977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lang="en-US" altLang="zh-CN" dirty="0"/>
              <a:t>Submission Site: </a:t>
            </a:r>
            <a:r>
              <a:rPr lang="en-US" altLang="zh-CN" u="sng" dirty="0">
                <a:hlinkClick r:id="rId2"/>
              </a:rPr>
              <a:t>http://</a:t>
            </a:r>
            <a:r>
              <a:rPr lang="en-US" altLang="zh-CN" u="sng" dirty="0" smtClean="0">
                <a:hlinkClick r:id="rId2"/>
              </a:rPr>
              <a:t>ijcai2018.confmaster.net</a:t>
            </a:r>
            <a:endParaRPr lang="en-US" altLang="zh-CN" u="sng" dirty="0" smtClean="0"/>
          </a:p>
          <a:p>
            <a:r>
              <a:rPr lang="en-US" altLang="zh-CN" dirty="0" smtClean="0"/>
              <a:t>papers </a:t>
            </a:r>
            <a:r>
              <a:rPr lang="en-US" altLang="zh-CN" dirty="0"/>
              <a:t>will be subject to double blind </a:t>
            </a:r>
            <a:r>
              <a:rPr lang="en-US" altLang="zh-CN" dirty="0" smtClean="0"/>
              <a:t>pee</a:t>
            </a:r>
            <a:endParaRPr lang="en-US" altLang="zh-CN" dirty="0"/>
          </a:p>
          <a:p>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49386"/>
            <a:ext cx="6972300" cy="2362200"/>
          </a:xfrm>
          <a:prstGeom prst="rect">
            <a:avLst/>
          </a:prstGeom>
        </p:spPr>
      </p:pic>
    </p:spTree>
    <p:extLst>
      <p:ext uri="{BB962C8B-B14F-4D97-AF65-F5344CB8AC3E}">
        <p14:creationId xmlns:p14="http://schemas.microsoft.com/office/powerpoint/2010/main" val="62105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Paper length and format</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Submitted technical papers must be no longer than seven pages in total: six pages for the main text of the paper (including all figures but excluding references), and one additional page for references. Note that the references page can only include references. </a:t>
            </a:r>
            <a:endParaRPr lang="en-US" altLang="zh-CN" dirty="0" smtClean="0"/>
          </a:p>
          <a:p>
            <a:r>
              <a:rPr lang="en-US" altLang="zh-CN" dirty="0"/>
              <a:t>For accepted papers, up to two additional pages may be purchased at an additional cost per page, but note that at the time of submissions, papers should adhere to the guidelines above: 6 pages for main text plus one page for references. </a:t>
            </a:r>
            <a:endParaRPr lang="en-US" altLang="zh-CN" dirty="0" smtClean="0"/>
          </a:p>
          <a:p>
            <a:r>
              <a:rPr lang="en-US" altLang="zh-CN" dirty="0"/>
              <a:t>IJCAI-ECAI-18 will not accept any supplementary materials other than those specified in the paragraph ‘RESUBMISSIONS OF SUBSTANTIALLY IMPROVED AAAI-18 Submissions’ below</a:t>
            </a:r>
            <a:r>
              <a:rPr lang="en-US" altLang="zh-CN" dirty="0" smtClean="0"/>
              <a:t>.(</a:t>
            </a:r>
            <a:r>
              <a:rPr lang="zh-CN" altLang="en-US" dirty="0" smtClean="0"/>
              <a:t>不接受任何补充材料出了 </a:t>
            </a:r>
            <a:r>
              <a:rPr lang="en-US" altLang="zh-CN" dirty="0" smtClean="0"/>
              <a:t>AAAI</a:t>
            </a:r>
            <a:r>
              <a:rPr lang="zh-CN" altLang="en-US" dirty="0" smtClean="0"/>
              <a:t> </a:t>
            </a:r>
            <a:r>
              <a:rPr lang="en-US" altLang="zh-CN" dirty="0" smtClean="0"/>
              <a:t>resubmission</a:t>
            </a:r>
            <a:r>
              <a:rPr lang="zh-CN" altLang="en-US" dirty="0" smtClean="0"/>
              <a:t>提到的那些问题</a:t>
            </a:r>
            <a:r>
              <a:rPr lang="en-US" altLang="zh-CN" dirty="0" smtClean="0"/>
              <a:t>)</a:t>
            </a:r>
            <a:endParaRPr kumimoji="1" lang="zh-CN" altLang="en-US" dirty="0"/>
          </a:p>
        </p:txBody>
      </p:sp>
    </p:spTree>
    <p:extLst>
      <p:ext uri="{BB962C8B-B14F-4D97-AF65-F5344CB8AC3E}">
        <p14:creationId xmlns:p14="http://schemas.microsoft.com/office/powerpoint/2010/main" val="69719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RESUBMISSIONS OF SUBSTANTIALLY IMPROVED AAAI-18 Submissions</a:t>
            </a:r>
            <a:endParaRPr kumimoji="1" lang="zh-CN" altLang="en-US" dirty="0"/>
          </a:p>
        </p:txBody>
      </p:sp>
      <p:sp>
        <p:nvSpPr>
          <p:cNvPr id="3" name="内容占位符 2"/>
          <p:cNvSpPr>
            <a:spLocks noGrp="1"/>
          </p:cNvSpPr>
          <p:nvPr>
            <p:ph idx="1"/>
          </p:nvPr>
        </p:nvSpPr>
        <p:spPr/>
        <p:txBody>
          <a:bodyPr/>
          <a:lstStyle/>
          <a:p>
            <a:r>
              <a:rPr lang="en-US" altLang="zh-CN" dirty="0"/>
              <a:t>Authors of declined AAAI-18 submissions may submit substantially improved versions to </a:t>
            </a:r>
            <a:r>
              <a:rPr lang="en-US" altLang="zh-CN" dirty="0" smtClean="0"/>
              <a:t>IJCAI-ECAI-18</a:t>
            </a:r>
            <a:endParaRPr lang="zh-CN" altLang="en-US" dirty="0" smtClean="0"/>
          </a:p>
          <a:p>
            <a:r>
              <a:rPr lang="en-US" altLang="zh-CN" dirty="0"/>
              <a:t>the resubmission can be accompanied by all three of the following, as a single file</a:t>
            </a:r>
            <a:r>
              <a:rPr lang="en-US" altLang="zh-CN" dirty="0" smtClean="0"/>
              <a:t>:</a:t>
            </a:r>
            <a:endParaRPr lang="zh-CN" altLang="en-US" dirty="0" smtClean="0"/>
          </a:p>
          <a:p>
            <a:pPr lvl="1"/>
            <a:r>
              <a:rPr lang="en-US" altLang="zh-CN" dirty="0" smtClean="0"/>
              <a:t> </a:t>
            </a:r>
            <a:r>
              <a:rPr lang="en-US" altLang="zh-CN" dirty="0"/>
              <a:t>a cover letter that explains how the revised submission addresses the comments of the AAAI-18 reviewers, </a:t>
            </a:r>
            <a:endParaRPr lang="zh-CN" altLang="en-US" dirty="0" smtClean="0"/>
          </a:p>
          <a:p>
            <a:pPr lvl="1"/>
            <a:r>
              <a:rPr lang="en-US" altLang="zh-CN" dirty="0" smtClean="0"/>
              <a:t>the </a:t>
            </a:r>
            <a:r>
              <a:rPr lang="en-US" altLang="zh-CN" dirty="0"/>
              <a:t>AAAI-18 </a:t>
            </a:r>
            <a:r>
              <a:rPr lang="en-US" altLang="zh-CN" dirty="0" smtClean="0"/>
              <a:t>paper,</a:t>
            </a:r>
            <a:endParaRPr lang="zh-CN" altLang="en-US" dirty="0" smtClean="0"/>
          </a:p>
          <a:p>
            <a:pPr lvl="1"/>
            <a:r>
              <a:rPr lang="en-US" altLang="zh-CN" smtClean="0"/>
              <a:t>the </a:t>
            </a:r>
            <a:r>
              <a:rPr lang="en-US" altLang="zh-CN" dirty="0"/>
              <a:t>full AAAI-18 reviews.</a:t>
            </a:r>
            <a:endParaRPr kumimoji="1" lang="zh-CN" altLang="en-US" dirty="0"/>
          </a:p>
        </p:txBody>
      </p:sp>
    </p:spTree>
    <p:extLst>
      <p:ext uri="{BB962C8B-B14F-4D97-AF65-F5344CB8AC3E}">
        <p14:creationId xmlns:p14="http://schemas.microsoft.com/office/powerpoint/2010/main" val="136993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六页布局</a:t>
            </a:r>
            <a:endParaRPr kumimoji="1" lang="zh-CN" altLang="en-US" dirty="0"/>
          </a:p>
        </p:txBody>
      </p:sp>
      <p:sp>
        <p:nvSpPr>
          <p:cNvPr id="3" name="内容占位符 2"/>
          <p:cNvSpPr>
            <a:spLocks noGrp="1"/>
          </p:cNvSpPr>
          <p:nvPr>
            <p:ph idx="1"/>
          </p:nvPr>
        </p:nvSpPr>
        <p:spPr/>
        <p:txBody>
          <a:bodyPr/>
          <a:lstStyle/>
          <a:p>
            <a:r>
              <a:rPr kumimoji="1" lang="en-US" altLang="zh-CN" dirty="0" smtClean="0"/>
              <a:t>1.5</a:t>
            </a:r>
            <a:r>
              <a:rPr kumimoji="1" lang="zh-CN" altLang="en-US" dirty="0" smtClean="0"/>
              <a:t>页</a:t>
            </a:r>
            <a:r>
              <a:rPr kumimoji="1" lang="en-US" altLang="zh-CN" dirty="0" smtClean="0"/>
              <a:t> abstract + introduction + related work</a:t>
            </a:r>
            <a:endParaRPr kumimoji="1" lang="zh-CN" altLang="en-US" dirty="0" smtClean="0"/>
          </a:p>
          <a:p>
            <a:r>
              <a:rPr kumimoji="1" lang="en-US" altLang="zh-CN" dirty="0" smtClean="0"/>
              <a:t>2.5</a:t>
            </a:r>
            <a:r>
              <a:rPr kumimoji="1" lang="zh-CN" altLang="en-US" dirty="0" smtClean="0"/>
              <a:t>页</a:t>
            </a:r>
            <a:r>
              <a:rPr kumimoji="1" lang="en-US" altLang="zh-CN" dirty="0" smtClean="0"/>
              <a:t> </a:t>
            </a:r>
            <a:r>
              <a:rPr kumimoji="1" lang="zh-CN" altLang="en-US" dirty="0" smtClean="0"/>
              <a:t>问题定义＋模型</a:t>
            </a:r>
          </a:p>
          <a:p>
            <a:r>
              <a:rPr kumimoji="1" lang="en-US" altLang="zh-CN" dirty="0" smtClean="0"/>
              <a:t>2</a:t>
            </a:r>
            <a:r>
              <a:rPr kumimoji="1" lang="zh-CN" altLang="en-US" dirty="0" smtClean="0"/>
              <a:t>页</a:t>
            </a:r>
            <a:r>
              <a:rPr kumimoji="1" lang="en-US" altLang="zh-CN" dirty="0" smtClean="0"/>
              <a:t> </a:t>
            </a:r>
            <a:r>
              <a:rPr kumimoji="1" lang="zh-CN" altLang="en-US" dirty="0" smtClean="0"/>
              <a:t>实验</a:t>
            </a:r>
            <a:endParaRPr kumimoji="1" lang="en-US" altLang="zh-CN" dirty="0" smtClean="0"/>
          </a:p>
          <a:p>
            <a:endParaRPr kumimoji="1" lang="en-US" altLang="zh-CN" dirty="0"/>
          </a:p>
          <a:p>
            <a:r>
              <a:rPr kumimoji="1" lang="en-US" altLang="zh-CN" dirty="0" smtClean="0"/>
              <a:t>GNE:</a:t>
            </a:r>
          </a:p>
          <a:p>
            <a:r>
              <a:rPr kumimoji="1" lang="en-US" altLang="zh-CN" dirty="0" smtClean="0"/>
              <a:t>1.5</a:t>
            </a:r>
            <a:r>
              <a:rPr kumimoji="1" lang="zh-CN" altLang="en-US" dirty="0" smtClean="0"/>
              <a:t>页</a:t>
            </a:r>
            <a:r>
              <a:rPr kumimoji="1" lang="en-US" altLang="zh-CN" dirty="0"/>
              <a:t>abstract + introduction + related work</a:t>
            </a:r>
            <a:endParaRPr kumimoji="1" lang="zh-CN" altLang="en-US" dirty="0"/>
          </a:p>
          <a:p>
            <a:r>
              <a:rPr kumimoji="1" lang="en-US" altLang="zh-CN" dirty="0" smtClean="0"/>
              <a:t>3.5</a:t>
            </a:r>
            <a:r>
              <a:rPr kumimoji="1" lang="zh-CN" altLang="en-US" dirty="0" smtClean="0"/>
              <a:t>页 模型部分</a:t>
            </a:r>
          </a:p>
          <a:p>
            <a:r>
              <a:rPr kumimoji="1" lang="en-US" altLang="zh-CN" dirty="0" smtClean="0"/>
              <a:t>2</a:t>
            </a:r>
            <a:r>
              <a:rPr kumimoji="1" lang="zh-CN" altLang="en-US" dirty="0" smtClean="0"/>
              <a:t>页 实验 （实验的图可以再调小一点）</a:t>
            </a:r>
            <a:endParaRPr kumimoji="1" lang="zh-CN" altLang="en-US" dirty="0"/>
          </a:p>
        </p:txBody>
      </p:sp>
    </p:spTree>
    <p:extLst>
      <p:ext uri="{BB962C8B-B14F-4D97-AF65-F5344CB8AC3E}">
        <p14:creationId xmlns:p14="http://schemas.microsoft.com/office/powerpoint/2010/main" val="134427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需要增加的内容</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 </a:t>
            </a:r>
            <a:r>
              <a:rPr kumimoji="1" lang="zh-CN" altLang="en-US" dirty="0" smtClean="0"/>
              <a:t>大数据集实验结果</a:t>
            </a:r>
          </a:p>
          <a:p>
            <a:r>
              <a:rPr kumimoji="1" lang="en-US" altLang="zh-CN" dirty="0" smtClean="0"/>
              <a:t>2.</a:t>
            </a:r>
            <a:r>
              <a:rPr kumimoji="1" lang="zh-CN" altLang="en-US" dirty="0" smtClean="0"/>
              <a:t> 调参策略</a:t>
            </a:r>
          </a:p>
          <a:p>
            <a:r>
              <a:rPr kumimoji="1" lang="en-US" altLang="zh-CN" dirty="0" smtClean="0"/>
              <a:t>Reviewer_2:</a:t>
            </a:r>
            <a:endParaRPr kumimoji="1" lang="zh-CN" altLang="en-US" dirty="0" smtClean="0"/>
          </a:p>
          <a:p>
            <a:r>
              <a:rPr kumimoji="1" lang="en-US" altLang="zh-CN" dirty="0" smtClean="0"/>
              <a:t>3.</a:t>
            </a:r>
            <a:r>
              <a:rPr kumimoji="1" lang="zh-CN" altLang="en-US" dirty="0" smtClean="0"/>
              <a:t> 添加算法框</a:t>
            </a:r>
          </a:p>
          <a:p>
            <a:r>
              <a:rPr kumimoji="1" lang="en-US" altLang="zh-CN" dirty="0" smtClean="0"/>
              <a:t>4.</a:t>
            </a:r>
            <a:r>
              <a:rPr kumimoji="1" lang="zh-CN" altLang="en-US" dirty="0" smtClean="0"/>
              <a:t> </a:t>
            </a:r>
            <a:r>
              <a:rPr kumimoji="1" lang="zh-CN" altLang="en-US" dirty="0" smtClean="0"/>
              <a:t>要求增加比较时间的实验</a:t>
            </a:r>
            <a:endParaRPr kumimoji="1" lang="zh-CN" altLang="en-US" dirty="0"/>
          </a:p>
        </p:txBody>
      </p:sp>
    </p:spTree>
    <p:extLst>
      <p:ext uri="{BB962C8B-B14F-4D97-AF65-F5344CB8AC3E}">
        <p14:creationId xmlns:p14="http://schemas.microsoft.com/office/powerpoint/2010/main" val="20927837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185</Words>
  <Application>Microsoft Macintosh PowerPoint</Application>
  <PresentationFormat>宽屏</PresentationFormat>
  <Paragraphs>29</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Calibri</vt:lpstr>
      <vt:lpstr>Calibri Light</vt:lpstr>
      <vt:lpstr>宋体</vt:lpstr>
      <vt:lpstr>Arial</vt:lpstr>
      <vt:lpstr>Office 主题</vt:lpstr>
      <vt:lpstr>组会报告</vt:lpstr>
      <vt:lpstr>PowerPoint 演示文稿</vt:lpstr>
      <vt:lpstr>Paper length and format</vt:lpstr>
      <vt:lpstr>RESUBMISSIONS OF SUBSTANTIALLY IMPROVED AAAI-18 Submissions</vt:lpstr>
      <vt:lpstr>六页布局</vt:lpstr>
      <vt:lpstr>需要增加的内容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cp:revision>
  <dcterms:created xsi:type="dcterms:W3CDTF">2017-11-14T02:22:03Z</dcterms:created>
  <dcterms:modified xsi:type="dcterms:W3CDTF">2017-11-16T16:38:03Z</dcterms:modified>
</cp:coreProperties>
</file>