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4"/>
    <p:restoredTop sz="77151"/>
  </p:normalViewPr>
  <p:slideViewPr>
    <p:cSldViewPr snapToGrid="0" snapToObjects="1">
      <p:cViewPr varScale="1">
        <p:scale>
          <a:sx n="65" d="100"/>
          <a:sy n="65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13452-6493-B548-A211-0F5AFB752AAC}" type="doc">
      <dgm:prSet loTypeId="urn:microsoft.com/office/officeart/2008/layout/VerticalCurvedList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23323B8-9068-5347-A7E9-6A864937D574}">
      <dgm:prSet phldrT="[文本]" custT="1"/>
      <dgm:spPr/>
      <dgm:t>
        <a:bodyPr/>
        <a:lstStyle/>
        <a:p>
          <a:r>
            <a:rPr lang="zh-CN" altLang="en-US" sz="2800" dirty="0" smtClean="0"/>
            <a:t>问题：基于浮动车数据做实时空气质量插值</a:t>
          </a:r>
          <a:endParaRPr lang="zh-CN" altLang="en-US" sz="2800" dirty="0"/>
        </a:p>
      </dgm:t>
    </dgm:pt>
    <dgm:pt modelId="{0EA30CF6-3287-464E-80F1-3F1FF9E4CC62}" type="parTrans" cxnId="{B3188710-BE78-6841-BC7D-E66AEFB534B8}">
      <dgm:prSet/>
      <dgm:spPr/>
      <dgm:t>
        <a:bodyPr/>
        <a:lstStyle/>
        <a:p>
          <a:endParaRPr lang="zh-CN" altLang="en-US"/>
        </a:p>
      </dgm:t>
    </dgm:pt>
    <dgm:pt modelId="{F91AAB77-37CB-404E-BD79-75AEDB6EC914}" type="sibTrans" cxnId="{B3188710-BE78-6841-BC7D-E66AEFB534B8}">
      <dgm:prSet/>
      <dgm:spPr/>
      <dgm:t>
        <a:bodyPr/>
        <a:lstStyle/>
        <a:p>
          <a:endParaRPr lang="zh-CN" altLang="en-US"/>
        </a:p>
      </dgm:t>
    </dgm:pt>
    <dgm:pt modelId="{79F18D0A-37D8-4642-8293-9919F840C40D}">
      <dgm:prSet phldrT="[文本]" custT="1"/>
      <dgm:spPr/>
      <dgm:t>
        <a:bodyPr/>
        <a:lstStyle/>
        <a:p>
          <a:r>
            <a:rPr lang="zh-CN" altLang="en-US" sz="2800" dirty="0" smtClean="0"/>
            <a:t>特点：数据量大且分布不均匀</a:t>
          </a:r>
          <a:endParaRPr lang="zh-CN" altLang="en-US" sz="2800" dirty="0"/>
        </a:p>
      </dgm:t>
    </dgm:pt>
    <dgm:pt modelId="{6FEB35C8-B380-7C43-A107-EB26D2E85317}" type="parTrans" cxnId="{A6A917E9-43BF-B543-9BC3-366A6B126EC7}">
      <dgm:prSet/>
      <dgm:spPr/>
      <dgm:t>
        <a:bodyPr/>
        <a:lstStyle/>
        <a:p>
          <a:endParaRPr lang="zh-CN" altLang="en-US"/>
        </a:p>
      </dgm:t>
    </dgm:pt>
    <dgm:pt modelId="{DC7B5996-CBBD-0043-9A56-0E1887884731}" type="sibTrans" cxnId="{A6A917E9-43BF-B543-9BC3-366A6B126EC7}">
      <dgm:prSet/>
      <dgm:spPr/>
      <dgm:t>
        <a:bodyPr/>
        <a:lstStyle/>
        <a:p>
          <a:endParaRPr lang="zh-CN" altLang="en-US"/>
        </a:p>
      </dgm:t>
    </dgm:pt>
    <dgm:pt modelId="{70CE31BF-2693-B141-915A-803856EF68E1}">
      <dgm:prSet phldrT="[文本]" custT="1"/>
      <dgm:spPr/>
      <dgm:t>
        <a:bodyPr/>
        <a:lstStyle/>
        <a:p>
          <a:r>
            <a:rPr lang="zh-CN" altLang="en-US" sz="2800" dirty="0" smtClean="0"/>
            <a:t>难点：对新查询点如何找到前</a:t>
          </a:r>
          <a:r>
            <a:rPr lang="en-US" altLang="zh-CN" sz="2800" dirty="0" smtClean="0"/>
            <a:t>top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k</a:t>
          </a:r>
          <a:r>
            <a:rPr lang="zh-CN" altLang="en-US" sz="2800" dirty="0" smtClean="0"/>
            <a:t>个最相关的样本集</a:t>
          </a:r>
          <a:endParaRPr lang="zh-CN" altLang="en-US" sz="2800" dirty="0"/>
        </a:p>
      </dgm:t>
    </dgm:pt>
    <dgm:pt modelId="{4BAB4DE4-97B9-D742-96D9-A8C9A1162020}" type="parTrans" cxnId="{FCCC8BF3-450D-534C-9BBD-7A288A25F82D}">
      <dgm:prSet/>
      <dgm:spPr/>
      <dgm:t>
        <a:bodyPr/>
        <a:lstStyle/>
        <a:p>
          <a:endParaRPr lang="zh-CN" altLang="en-US"/>
        </a:p>
      </dgm:t>
    </dgm:pt>
    <dgm:pt modelId="{7CAFEE49-5FAC-9748-861A-77D83E39EAAB}" type="sibTrans" cxnId="{FCCC8BF3-450D-534C-9BBD-7A288A25F82D}">
      <dgm:prSet/>
      <dgm:spPr/>
      <dgm:t>
        <a:bodyPr/>
        <a:lstStyle/>
        <a:p>
          <a:endParaRPr lang="zh-CN" altLang="en-US"/>
        </a:p>
      </dgm:t>
    </dgm:pt>
    <dgm:pt modelId="{3A0CF434-8CA9-8744-88A6-416BB8F158A1}" type="pres">
      <dgm:prSet presAssocID="{B5813452-6493-B548-A211-0F5AFB752AAC}" presName="Name0" presStyleCnt="0">
        <dgm:presLayoutVars>
          <dgm:chMax val="7"/>
          <dgm:chPref val="7"/>
          <dgm:dir/>
        </dgm:presLayoutVars>
      </dgm:prSet>
      <dgm:spPr/>
    </dgm:pt>
    <dgm:pt modelId="{6140CF95-4582-BD4B-B790-679671D74212}" type="pres">
      <dgm:prSet presAssocID="{B5813452-6493-B548-A211-0F5AFB752AAC}" presName="Name1" presStyleCnt="0"/>
      <dgm:spPr/>
    </dgm:pt>
    <dgm:pt modelId="{DC932E4D-B454-0C4C-800D-DCA9D8854930}" type="pres">
      <dgm:prSet presAssocID="{B5813452-6493-B548-A211-0F5AFB752AAC}" presName="cycle" presStyleCnt="0"/>
      <dgm:spPr/>
    </dgm:pt>
    <dgm:pt modelId="{A4011D62-751A-724C-A402-B2D9178F1ED6}" type="pres">
      <dgm:prSet presAssocID="{B5813452-6493-B548-A211-0F5AFB752AAC}" presName="srcNode" presStyleLbl="node1" presStyleIdx="0" presStyleCnt="3"/>
      <dgm:spPr/>
    </dgm:pt>
    <dgm:pt modelId="{3BAC6865-AAED-A445-8840-D6645FDC58A7}" type="pres">
      <dgm:prSet presAssocID="{B5813452-6493-B548-A211-0F5AFB752AAC}" presName="conn" presStyleLbl="parChTrans1D2" presStyleIdx="0" presStyleCnt="1"/>
      <dgm:spPr/>
    </dgm:pt>
    <dgm:pt modelId="{264DF057-229C-B241-B25E-ED2CE1502CF8}" type="pres">
      <dgm:prSet presAssocID="{B5813452-6493-B548-A211-0F5AFB752AAC}" presName="extraNode" presStyleLbl="node1" presStyleIdx="0" presStyleCnt="3"/>
      <dgm:spPr/>
    </dgm:pt>
    <dgm:pt modelId="{3164C954-A618-9547-9DC7-626FC48FC89E}" type="pres">
      <dgm:prSet presAssocID="{B5813452-6493-B548-A211-0F5AFB752AAC}" presName="dstNode" presStyleLbl="node1" presStyleIdx="0" presStyleCnt="3"/>
      <dgm:spPr/>
    </dgm:pt>
    <dgm:pt modelId="{C0507748-CB74-9646-96E0-8B2F7E030298}" type="pres">
      <dgm:prSet presAssocID="{B23323B8-9068-5347-A7E9-6A864937D574}" presName="text_1" presStyleLbl="node1" presStyleIdx="0" presStyleCnt="3">
        <dgm:presLayoutVars>
          <dgm:bulletEnabled val="1"/>
        </dgm:presLayoutVars>
      </dgm:prSet>
      <dgm:spPr/>
    </dgm:pt>
    <dgm:pt modelId="{E6A443CC-9F0B-7746-9830-60FCC86F867D}" type="pres">
      <dgm:prSet presAssocID="{B23323B8-9068-5347-A7E9-6A864937D574}" presName="accent_1" presStyleCnt="0"/>
      <dgm:spPr/>
    </dgm:pt>
    <dgm:pt modelId="{ED0D955F-5731-4C4F-9B57-E499B9346978}" type="pres">
      <dgm:prSet presAssocID="{B23323B8-9068-5347-A7E9-6A864937D574}" presName="accentRepeatNode" presStyleLbl="solidFgAcc1" presStyleIdx="0" presStyleCnt="3"/>
      <dgm:spPr/>
    </dgm:pt>
    <dgm:pt modelId="{A7EE95D3-98F1-0E4B-AA9C-47CAEA6559D9}" type="pres">
      <dgm:prSet presAssocID="{79F18D0A-37D8-4642-8293-9919F840C40D}" presName="text_2" presStyleLbl="node1" presStyleIdx="1" presStyleCnt="3">
        <dgm:presLayoutVars>
          <dgm:bulletEnabled val="1"/>
        </dgm:presLayoutVars>
      </dgm:prSet>
      <dgm:spPr/>
    </dgm:pt>
    <dgm:pt modelId="{BB1D34F7-08C3-7545-A341-363DB6264412}" type="pres">
      <dgm:prSet presAssocID="{79F18D0A-37D8-4642-8293-9919F840C40D}" presName="accent_2" presStyleCnt="0"/>
      <dgm:spPr/>
    </dgm:pt>
    <dgm:pt modelId="{99B98BD2-3255-924D-841A-7FBF9149DC6D}" type="pres">
      <dgm:prSet presAssocID="{79F18D0A-37D8-4642-8293-9919F840C40D}" presName="accentRepeatNode" presStyleLbl="solidFgAcc1" presStyleIdx="1" presStyleCnt="3"/>
      <dgm:spPr/>
    </dgm:pt>
    <dgm:pt modelId="{B0CB5752-6351-CC41-A08C-E484AE76120F}" type="pres">
      <dgm:prSet presAssocID="{70CE31BF-2693-B141-915A-803856EF68E1}" presName="text_3" presStyleLbl="node1" presStyleIdx="2" presStyleCnt="3">
        <dgm:presLayoutVars>
          <dgm:bulletEnabled val="1"/>
        </dgm:presLayoutVars>
      </dgm:prSet>
      <dgm:spPr/>
    </dgm:pt>
    <dgm:pt modelId="{CB0F979E-8CA3-2A4C-A67E-2F5E0EB889F6}" type="pres">
      <dgm:prSet presAssocID="{70CE31BF-2693-B141-915A-803856EF68E1}" presName="accent_3" presStyleCnt="0"/>
      <dgm:spPr/>
    </dgm:pt>
    <dgm:pt modelId="{B216730C-3012-8D41-A0B1-BFCA7CCBBAB7}" type="pres">
      <dgm:prSet presAssocID="{70CE31BF-2693-B141-915A-803856EF68E1}" presName="accentRepeatNode" presStyleLbl="solidFgAcc1" presStyleIdx="2" presStyleCnt="3"/>
      <dgm:spPr/>
    </dgm:pt>
  </dgm:ptLst>
  <dgm:cxnLst>
    <dgm:cxn modelId="{B3188710-BE78-6841-BC7D-E66AEFB534B8}" srcId="{B5813452-6493-B548-A211-0F5AFB752AAC}" destId="{B23323B8-9068-5347-A7E9-6A864937D574}" srcOrd="0" destOrd="0" parTransId="{0EA30CF6-3287-464E-80F1-3F1FF9E4CC62}" sibTransId="{F91AAB77-37CB-404E-BD79-75AEDB6EC914}"/>
    <dgm:cxn modelId="{A6A917E9-43BF-B543-9BC3-366A6B126EC7}" srcId="{B5813452-6493-B548-A211-0F5AFB752AAC}" destId="{79F18D0A-37D8-4642-8293-9919F840C40D}" srcOrd="1" destOrd="0" parTransId="{6FEB35C8-B380-7C43-A107-EB26D2E85317}" sibTransId="{DC7B5996-CBBD-0043-9A56-0E1887884731}"/>
    <dgm:cxn modelId="{FCCC8BF3-450D-534C-9BBD-7A288A25F82D}" srcId="{B5813452-6493-B548-A211-0F5AFB752AAC}" destId="{70CE31BF-2693-B141-915A-803856EF68E1}" srcOrd="2" destOrd="0" parTransId="{4BAB4DE4-97B9-D742-96D9-A8C9A1162020}" sibTransId="{7CAFEE49-5FAC-9748-861A-77D83E39EAAB}"/>
    <dgm:cxn modelId="{97785F46-B939-4649-8B9C-3190CE6298A5}" type="presOf" srcId="{F91AAB77-37CB-404E-BD79-75AEDB6EC914}" destId="{3BAC6865-AAED-A445-8840-D6645FDC58A7}" srcOrd="0" destOrd="0" presId="urn:microsoft.com/office/officeart/2008/layout/VerticalCurvedList"/>
    <dgm:cxn modelId="{4925F758-5EE4-AE4D-BCB8-F32E4A2CC339}" type="presOf" srcId="{70CE31BF-2693-B141-915A-803856EF68E1}" destId="{B0CB5752-6351-CC41-A08C-E484AE76120F}" srcOrd="0" destOrd="0" presId="urn:microsoft.com/office/officeart/2008/layout/VerticalCurvedList"/>
    <dgm:cxn modelId="{CA9E2936-CE44-F54E-8D8C-1A91943B4340}" type="presOf" srcId="{B23323B8-9068-5347-A7E9-6A864937D574}" destId="{C0507748-CB74-9646-96E0-8B2F7E030298}" srcOrd="0" destOrd="0" presId="urn:microsoft.com/office/officeart/2008/layout/VerticalCurvedList"/>
    <dgm:cxn modelId="{6D1F96D2-C39B-AE4F-ADE2-6C493361839D}" type="presOf" srcId="{79F18D0A-37D8-4642-8293-9919F840C40D}" destId="{A7EE95D3-98F1-0E4B-AA9C-47CAEA6559D9}" srcOrd="0" destOrd="0" presId="urn:microsoft.com/office/officeart/2008/layout/VerticalCurvedList"/>
    <dgm:cxn modelId="{CEABB771-027B-5E43-8A9E-38BC8279798F}" type="presOf" srcId="{B5813452-6493-B548-A211-0F5AFB752AAC}" destId="{3A0CF434-8CA9-8744-88A6-416BB8F158A1}" srcOrd="0" destOrd="0" presId="urn:microsoft.com/office/officeart/2008/layout/VerticalCurvedList"/>
    <dgm:cxn modelId="{0350B36A-5A50-A342-8167-D4D70F77FC6A}" type="presParOf" srcId="{3A0CF434-8CA9-8744-88A6-416BB8F158A1}" destId="{6140CF95-4582-BD4B-B790-679671D74212}" srcOrd="0" destOrd="0" presId="urn:microsoft.com/office/officeart/2008/layout/VerticalCurvedList"/>
    <dgm:cxn modelId="{C32CC0BD-E663-9846-8A12-27AB5C9E7A8A}" type="presParOf" srcId="{6140CF95-4582-BD4B-B790-679671D74212}" destId="{DC932E4D-B454-0C4C-800D-DCA9D8854930}" srcOrd="0" destOrd="0" presId="urn:microsoft.com/office/officeart/2008/layout/VerticalCurvedList"/>
    <dgm:cxn modelId="{EF392CF8-B632-E745-9A56-EFF8330231A2}" type="presParOf" srcId="{DC932E4D-B454-0C4C-800D-DCA9D8854930}" destId="{A4011D62-751A-724C-A402-B2D9178F1ED6}" srcOrd="0" destOrd="0" presId="urn:microsoft.com/office/officeart/2008/layout/VerticalCurvedList"/>
    <dgm:cxn modelId="{67D84ED8-CB80-F549-B83A-536B7629ACED}" type="presParOf" srcId="{DC932E4D-B454-0C4C-800D-DCA9D8854930}" destId="{3BAC6865-AAED-A445-8840-D6645FDC58A7}" srcOrd="1" destOrd="0" presId="urn:microsoft.com/office/officeart/2008/layout/VerticalCurvedList"/>
    <dgm:cxn modelId="{06C4E7D7-3FEF-594D-BBFC-29C1CC9D98AD}" type="presParOf" srcId="{DC932E4D-B454-0C4C-800D-DCA9D8854930}" destId="{264DF057-229C-B241-B25E-ED2CE1502CF8}" srcOrd="2" destOrd="0" presId="urn:microsoft.com/office/officeart/2008/layout/VerticalCurvedList"/>
    <dgm:cxn modelId="{D3EDFD0A-A109-B441-AD3A-C008768743A8}" type="presParOf" srcId="{DC932E4D-B454-0C4C-800D-DCA9D8854930}" destId="{3164C954-A618-9547-9DC7-626FC48FC89E}" srcOrd="3" destOrd="0" presId="urn:microsoft.com/office/officeart/2008/layout/VerticalCurvedList"/>
    <dgm:cxn modelId="{4ED24FD3-654C-824D-88FB-3A927CF716D4}" type="presParOf" srcId="{6140CF95-4582-BD4B-B790-679671D74212}" destId="{C0507748-CB74-9646-96E0-8B2F7E030298}" srcOrd="1" destOrd="0" presId="urn:microsoft.com/office/officeart/2008/layout/VerticalCurvedList"/>
    <dgm:cxn modelId="{4F1CF295-05DB-934F-B93A-8B5B8ED4DF2F}" type="presParOf" srcId="{6140CF95-4582-BD4B-B790-679671D74212}" destId="{E6A443CC-9F0B-7746-9830-60FCC86F867D}" srcOrd="2" destOrd="0" presId="urn:microsoft.com/office/officeart/2008/layout/VerticalCurvedList"/>
    <dgm:cxn modelId="{ABB2207D-52E5-5E4B-B999-9C3FF1AF8B7D}" type="presParOf" srcId="{E6A443CC-9F0B-7746-9830-60FCC86F867D}" destId="{ED0D955F-5731-4C4F-9B57-E499B9346978}" srcOrd="0" destOrd="0" presId="urn:microsoft.com/office/officeart/2008/layout/VerticalCurvedList"/>
    <dgm:cxn modelId="{E14A077E-CDB5-074C-93E0-C10F9D89954A}" type="presParOf" srcId="{6140CF95-4582-BD4B-B790-679671D74212}" destId="{A7EE95D3-98F1-0E4B-AA9C-47CAEA6559D9}" srcOrd="3" destOrd="0" presId="urn:microsoft.com/office/officeart/2008/layout/VerticalCurvedList"/>
    <dgm:cxn modelId="{ACD954CF-CE99-2E43-9342-5C83CE0EFBE2}" type="presParOf" srcId="{6140CF95-4582-BD4B-B790-679671D74212}" destId="{BB1D34F7-08C3-7545-A341-363DB6264412}" srcOrd="4" destOrd="0" presId="urn:microsoft.com/office/officeart/2008/layout/VerticalCurvedList"/>
    <dgm:cxn modelId="{DD6D623F-1ED7-414F-9C3D-ED0B3D8BEEC4}" type="presParOf" srcId="{BB1D34F7-08C3-7545-A341-363DB6264412}" destId="{99B98BD2-3255-924D-841A-7FBF9149DC6D}" srcOrd="0" destOrd="0" presId="urn:microsoft.com/office/officeart/2008/layout/VerticalCurvedList"/>
    <dgm:cxn modelId="{AE85A350-28E0-7049-A630-0F5FAA474623}" type="presParOf" srcId="{6140CF95-4582-BD4B-B790-679671D74212}" destId="{B0CB5752-6351-CC41-A08C-E484AE76120F}" srcOrd="5" destOrd="0" presId="urn:microsoft.com/office/officeart/2008/layout/VerticalCurvedList"/>
    <dgm:cxn modelId="{D9AE6CAA-19A8-7A40-B9E0-886F6BDA1858}" type="presParOf" srcId="{6140CF95-4582-BD4B-B790-679671D74212}" destId="{CB0F979E-8CA3-2A4C-A67E-2F5E0EB889F6}" srcOrd="6" destOrd="0" presId="urn:microsoft.com/office/officeart/2008/layout/VerticalCurvedList"/>
    <dgm:cxn modelId="{F24B7B18-DEEC-F84C-9A0D-A8BA62830DE6}" type="presParOf" srcId="{CB0F979E-8CA3-2A4C-A67E-2F5E0EB889F6}" destId="{B216730C-3012-8D41-A0B1-BFCA7CCBBA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39E5B8-FD87-474D-BB3E-EC2931A63D4F}" type="doc">
      <dgm:prSet loTypeId="urn:microsoft.com/office/officeart/2005/8/layout/pyramid3" loCatId="" qsTypeId="urn:microsoft.com/office/officeart/2005/8/quickstyle/simple4" qsCatId="simple" csTypeId="urn:microsoft.com/office/officeart/2005/8/colors/colorful5" csCatId="colorful" phldr="0"/>
      <dgm:spPr/>
    </dgm:pt>
    <dgm:pt modelId="{4D0108A7-287A-FA4F-B1BB-C87017F408EF}">
      <dgm:prSet phldrT="[文本]" phldr="1"/>
      <dgm:spPr/>
      <dgm:t>
        <a:bodyPr/>
        <a:lstStyle/>
        <a:p>
          <a:endParaRPr lang="zh-CN" altLang="en-US"/>
        </a:p>
      </dgm:t>
    </dgm:pt>
    <dgm:pt modelId="{FDFC80F6-B54A-6341-8100-711B8ADB26CC}" type="parTrans" cxnId="{801C253A-7AB8-9F47-97CF-3833FA1B2F4D}">
      <dgm:prSet/>
      <dgm:spPr/>
    </dgm:pt>
    <dgm:pt modelId="{26209EBF-F5E1-7A4D-B200-87FFED9C6DD6}" type="sibTrans" cxnId="{801C253A-7AB8-9F47-97CF-3833FA1B2F4D}">
      <dgm:prSet/>
      <dgm:spPr/>
    </dgm:pt>
    <dgm:pt modelId="{B93D8245-65DC-B54B-89F5-2D8B86F49698}">
      <dgm:prSet phldrT="[文本]" phldr="1"/>
      <dgm:spPr/>
      <dgm:t>
        <a:bodyPr/>
        <a:lstStyle/>
        <a:p>
          <a:endParaRPr lang="zh-CN" altLang="en-US"/>
        </a:p>
      </dgm:t>
    </dgm:pt>
    <dgm:pt modelId="{DCBDB576-B9D4-C24E-996B-4015D3717F5D}" type="parTrans" cxnId="{9041154C-6402-B345-8A5B-BA5CE5BAEDE9}">
      <dgm:prSet/>
      <dgm:spPr/>
    </dgm:pt>
    <dgm:pt modelId="{6B0E82A8-6470-884D-889B-CD349846E01F}" type="sibTrans" cxnId="{9041154C-6402-B345-8A5B-BA5CE5BAEDE9}">
      <dgm:prSet/>
      <dgm:spPr/>
    </dgm:pt>
    <dgm:pt modelId="{857443E6-B1DF-2541-9A93-0F4FFE6EB133}">
      <dgm:prSet phldrT="[文本]" phldr="1"/>
      <dgm:spPr/>
      <dgm:t>
        <a:bodyPr/>
        <a:lstStyle/>
        <a:p>
          <a:endParaRPr lang="zh-CN" altLang="en-US"/>
        </a:p>
      </dgm:t>
    </dgm:pt>
    <dgm:pt modelId="{AD149B5C-A509-3A4B-AD2A-D2A8BAFBDD6C}" type="parTrans" cxnId="{9ACB2FBC-BC33-384B-B181-6EF35ABE0848}">
      <dgm:prSet/>
      <dgm:spPr/>
    </dgm:pt>
    <dgm:pt modelId="{8AFEAA78-AB5B-3B4A-B336-0CD6B7593FDE}" type="sibTrans" cxnId="{9ACB2FBC-BC33-384B-B181-6EF35ABE0848}">
      <dgm:prSet/>
      <dgm:spPr/>
    </dgm:pt>
    <dgm:pt modelId="{9D80B69D-046D-3840-AFFD-D239A2EB552D}" type="pres">
      <dgm:prSet presAssocID="{E239E5B8-FD87-474D-BB3E-EC2931A63D4F}" presName="Name0" presStyleCnt="0">
        <dgm:presLayoutVars>
          <dgm:dir/>
          <dgm:animLvl val="lvl"/>
          <dgm:resizeHandles val="exact"/>
        </dgm:presLayoutVars>
      </dgm:prSet>
      <dgm:spPr/>
    </dgm:pt>
    <dgm:pt modelId="{5C87B83A-6978-004B-9F58-5B47538EEC52}" type="pres">
      <dgm:prSet presAssocID="{4D0108A7-287A-FA4F-B1BB-C87017F408EF}" presName="Name8" presStyleCnt="0"/>
      <dgm:spPr/>
    </dgm:pt>
    <dgm:pt modelId="{AAE363FC-EEA8-3749-B6CD-3616D94827D9}" type="pres">
      <dgm:prSet presAssocID="{4D0108A7-287A-FA4F-B1BB-C87017F408EF}" presName="level" presStyleLbl="node1" presStyleIdx="0" presStyleCnt="3">
        <dgm:presLayoutVars>
          <dgm:chMax val="1"/>
          <dgm:bulletEnabled val="1"/>
        </dgm:presLayoutVars>
      </dgm:prSet>
      <dgm:spPr/>
    </dgm:pt>
    <dgm:pt modelId="{0034B234-D642-274F-A104-B59BF8A7CBD5}" type="pres">
      <dgm:prSet presAssocID="{4D0108A7-287A-FA4F-B1BB-C87017F408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FA65377-12FE-8D42-9928-00C47867E388}" type="pres">
      <dgm:prSet presAssocID="{B93D8245-65DC-B54B-89F5-2D8B86F49698}" presName="Name8" presStyleCnt="0"/>
      <dgm:spPr/>
    </dgm:pt>
    <dgm:pt modelId="{D676BD23-A5CB-CB4F-BB48-DB751A77BA30}" type="pres">
      <dgm:prSet presAssocID="{B93D8245-65DC-B54B-89F5-2D8B86F49698}" presName="level" presStyleLbl="node1" presStyleIdx="1" presStyleCnt="3">
        <dgm:presLayoutVars>
          <dgm:chMax val="1"/>
          <dgm:bulletEnabled val="1"/>
        </dgm:presLayoutVars>
      </dgm:prSet>
      <dgm:spPr/>
    </dgm:pt>
    <dgm:pt modelId="{8FA45798-6EA1-3C4A-AAF1-FD9F6DD338E3}" type="pres">
      <dgm:prSet presAssocID="{B93D8245-65DC-B54B-89F5-2D8B86F4969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9940D9-175B-DD46-8427-1B02A6824C9F}" type="pres">
      <dgm:prSet presAssocID="{857443E6-B1DF-2541-9A93-0F4FFE6EB133}" presName="Name8" presStyleCnt="0"/>
      <dgm:spPr/>
    </dgm:pt>
    <dgm:pt modelId="{2A6C891E-BE61-7F4E-BE95-5BE8F6E9F29C}" type="pres">
      <dgm:prSet presAssocID="{857443E6-B1DF-2541-9A93-0F4FFE6EB133}" presName="level" presStyleLbl="node1" presStyleIdx="2" presStyleCnt="3">
        <dgm:presLayoutVars>
          <dgm:chMax val="1"/>
          <dgm:bulletEnabled val="1"/>
        </dgm:presLayoutVars>
      </dgm:prSet>
      <dgm:spPr/>
    </dgm:pt>
    <dgm:pt modelId="{5D0D2F60-D1B3-7E49-94B3-BFB5DB538708}" type="pres">
      <dgm:prSet presAssocID="{857443E6-B1DF-2541-9A93-0F4FFE6EB13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50BE30A-BB78-2C46-8945-82EDCA5DCA05}" type="presOf" srcId="{E239E5B8-FD87-474D-BB3E-EC2931A63D4F}" destId="{9D80B69D-046D-3840-AFFD-D239A2EB552D}" srcOrd="0" destOrd="0" presId="urn:microsoft.com/office/officeart/2005/8/layout/pyramid3"/>
    <dgm:cxn modelId="{9041154C-6402-B345-8A5B-BA5CE5BAEDE9}" srcId="{E239E5B8-FD87-474D-BB3E-EC2931A63D4F}" destId="{B93D8245-65DC-B54B-89F5-2D8B86F49698}" srcOrd="1" destOrd="0" parTransId="{DCBDB576-B9D4-C24E-996B-4015D3717F5D}" sibTransId="{6B0E82A8-6470-884D-889B-CD349846E01F}"/>
    <dgm:cxn modelId="{801C253A-7AB8-9F47-97CF-3833FA1B2F4D}" srcId="{E239E5B8-FD87-474D-BB3E-EC2931A63D4F}" destId="{4D0108A7-287A-FA4F-B1BB-C87017F408EF}" srcOrd="0" destOrd="0" parTransId="{FDFC80F6-B54A-6341-8100-711B8ADB26CC}" sibTransId="{26209EBF-F5E1-7A4D-B200-87FFED9C6DD6}"/>
    <dgm:cxn modelId="{9ACB2FBC-BC33-384B-B181-6EF35ABE0848}" srcId="{E239E5B8-FD87-474D-BB3E-EC2931A63D4F}" destId="{857443E6-B1DF-2541-9A93-0F4FFE6EB133}" srcOrd="2" destOrd="0" parTransId="{AD149B5C-A509-3A4B-AD2A-D2A8BAFBDD6C}" sibTransId="{8AFEAA78-AB5B-3B4A-B336-0CD6B7593FDE}"/>
    <dgm:cxn modelId="{2D278BC7-3452-2140-8238-AA4CE524A30A}" type="presOf" srcId="{B93D8245-65DC-B54B-89F5-2D8B86F49698}" destId="{D676BD23-A5CB-CB4F-BB48-DB751A77BA30}" srcOrd="0" destOrd="0" presId="urn:microsoft.com/office/officeart/2005/8/layout/pyramid3"/>
    <dgm:cxn modelId="{806A7B5A-0F93-4A4D-B1D7-4AA98CA4043A}" type="presOf" srcId="{4D0108A7-287A-FA4F-B1BB-C87017F408EF}" destId="{0034B234-D642-274F-A104-B59BF8A7CBD5}" srcOrd="1" destOrd="0" presId="urn:microsoft.com/office/officeart/2005/8/layout/pyramid3"/>
    <dgm:cxn modelId="{FD76EEF2-F33C-974A-9B9C-B03A4416C59E}" type="presOf" srcId="{B93D8245-65DC-B54B-89F5-2D8B86F49698}" destId="{8FA45798-6EA1-3C4A-AAF1-FD9F6DD338E3}" srcOrd="1" destOrd="0" presId="urn:microsoft.com/office/officeart/2005/8/layout/pyramid3"/>
    <dgm:cxn modelId="{7ACFF542-8239-E74F-BE70-DEAC1720892D}" type="presOf" srcId="{4D0108A7-287A-FA4F-B1BB-C87017F408EF}" destId="{AAE363FC-EEA8-3749-B6CD-3616D94827D9}" srcOrd="0" destOrd="0" presId="urn:microsoft.com/office/officeart/2005/8/layout/pyramid3"/>
    <dgm:cxn modelId="{B4E8146D-54FE-3F48-BF73-F2D82A1210BF}" type="presOf" srcId="{857443E6-B1DF-2541-9A93-0F4FFE6EB133}" destId="{5D0D2F60-D1B3-7E49-94B3-BFB5DB538708}" srcOrd="1" destOrd="0" presId="urn:microsoft.com/office/officeart/2005/8/layout/pyramid3"/>
    <dgm:cxn modelId="{C67DBDF8-6658-1641-879E-4F184611D449}" type="presOf" srcId="{857443E6-B1DF-2541-9A93-0F4FFE6EB133}" destId="{2A6C891E-BE61-7F4E-BE95-5BE8F6E9F29C}" srcOrd="0" destOrd="0" presId="urn:microsoft.com/office/officeart/2005/8/layout/pyramid3"/>
    <dgm:cxn modelId="{96944006-0DBE-7E40-A9CC-11F23AD4F14B}" type="presParOf" srcId="{9D80B69D-046D-3840-AFFD-D239A2EB552D}" destId="{5C87B83A-6978-004B-9F58-5B47538EEC52}" srcOrd="0" destOrd="0" presId="urn:microsoft.com/office/officeart/2005/8/layout/pyramid3"/>
    <dgm:cxn modelId="{6DD242AE-DDA8-3C40-87A7-24A879549E5C}" type="presParOf" srcId="{5C87B83A-6978-004B-9F58-5B47538EEC52}" destId="{AAE363FC-EEA8-3749-B6CD-3616D94827D9}" srcOrd="0" destOrd="0" presId="urn:microsoft.com/office/officeart/2005/8/layout/pyramid3"/>
    <dgm:cxn modelId="{D6A94A03-8771-F24E-AD8F-04F22BFAE3C2}" type="presParOf" srcId="{5C87B83A-6978-004B-9F58-5B47538EEC52}" destId="{0034B234-D642-274F-A104-B59BF8A7CBD5}" srcOrd="1" destOrd="0" presId="urn:microsoft.com/office/officeart/2005/8/layout/pyramid3"/>
    <dgm:cxn modelId="{1918AE27-1A8A-8A4A-AADB-C99BF65690AB}" type="presParOf" srcId="{9D80B69D-046D-3840-AFFD-D239A2EB552D}" destId="{2FA65377-12FE-8D42-9928-00C47867E388}" srcOrd="1" destOrd="0" presId="urn:microsoft.com/office/officeart/2005/8/layout/pyramid3"/>
    <dgm:cxn modelId="{BE600FB9-4DEF-5F43-941E-FFE5ED8353DD}" type="presParOf" srcId="{2FA65377-12FE-8D42-9928-00C47867E388}" destId="{D676BD23-A5CB-CB4F-BB48-DB751A77BA30}" srcOrd="0" destOrd="0" presId="urn:microsoft.com/office/officeart/2005/8/layout/pyramid3"/>
    <dgm:cxn modelId="{F60960F0-F05B-DE49-A3EB-2DB6ED84D1BE}" type="presParOf" srcId="{2FA65377-12FE-8D42-9928-00C47867E388}" destId="{8FA45798-6EA1-3C4A-AAF1-FD9F6DD338E3}" srcOrd="1" destOrd="0" presId="urn:microsoft.com/office/officeart/2005/8/layout/pyramid3"/>
    <dgm:cxn modelId="{77E17C7A-6699-8B4A-8FCF-D646EC758DB5}" type="presParOf" srcId="{9D80B69D-046D-3840-AFFD-D239A2EB552D}" destId="{1E9940D9-175B-DD46-8427-1B02A6824C9F}" srcOrd="2" destOrd="0" presId="urn:microsoft.com/office/officeart/2005/8/layout/pyramid3"/>
    <dgm:cxn modelId="{E21F735D-6142-D942-BE28-ABD80C35B95C}" type="presParOf" srcId="{1E9940D9-175B-DD46-8427-1B02A6824C9F}" destId="{2A6C891E-BE61-7F4E-BE95-5BE8F6E9F29C}" srcOrd="0" destOrd="0" presId="urn:microsoft.com/office/officeart/2005/8/layout/pyramid3"/>
    <dgm:cxn modelId="{AE58B96A-DFF1-3E43-889C-C18D9B4659A1}" type="presParOf" srcId="{1E9940D9-175B-DD46-8427-1B02A6824C9F}" destId="{5D0D2F60-D1B3-7E49-94B3-BFB5DB53870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C6865-AAED-A445-8840-D6645FDC58A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07748-CB74-9646-96E0-8B2F7E030298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问题：基于浮动车数据做实时空气质量插值</a:t>
          </a:r>
          <a:endParaRPr lang="zh-CN" altLang="en-US" sz="2800" kern="1200" dirty="0"/>
        </a:p>
      </dsp:txBody>
      <dsp:txXfrm>
        <a:off x="604289" y="435133"/>
        <a:ext cx="9851585" cy="870267"/>
      </dsp:txXfrm>
    </dsp:sp>
    <dsp:sp modelId="{ED0D955F-5731-4C4F-9B57-E499B9346978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E95D3-98F1-0E4B-AA9C-47CAEA6559D9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特点：数据量大且分布不均匀</a:t>
          </a:r>
          <a:endParaRPr lang="zh-CN" altLang="en-US" sz="2800" kern="1200" dirty="0"/>
        </a:p>
      </dsp:txBody>
      <dsp:txXfrm>
        <a:off x="920631" y="1740535"/>
        <a:ext cx="9535243" cy="870267"/>
      </dsp:txXfrm>
    </dsp:sp>
    <dsp:sp modelId="{99B98BD2-3255-924D-841A-7FBF9149DC6D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B5752-6351-CC41-A08C-E484AE76120F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难点：对新查询点如何找到前</a:t>
          </a:r>
          <a:r>
            <a:rPr lang="en-US" altLang="zh-CN" sz="2800" kern="1200" dirty="0" smtClean="0"/>
            <a:t>top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k</a:t>
          </a:r>
          <a:r>
            <a:rPr lang="zh-CN" altLang="en-US" sz="2800" kern="1200" dirty="0" smtClean="0"/>
            <a:t>个最相关的样本集</a:t>
          </a:r>
          <a:endParaRPr lang="zh-CN" altLang="en-US" sz="2800" kern="1200" dirty="0"/>
        </a:p>
      </dsp:txBody>
      <dsp:txXfrm>
        <a:off x="604289" y="3045936"/>
        <a:ext cx="9851585" cy="870267"/>
      </dsp:txXfrm>
    </dsp:sp>
    <dsp:sp modelId="{B216730C-3012-8D41-A0B1-BFCA7CCBBAB7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363FC-EEA8-3749-B6CD-3616D94827D9}">
      <dsp:nvSpPr>
        <dsp:cNvPr id="0" name=""/>
        <dsp:cNvSpPr/>
      </dsp:nvSpPr>
      <dsp:spPr>
        <a:xfrm rot="10800000">
          <a:off x="0" y="0"/>
          <a:ext cx="10515600" cy="1450446"/>
        </a:xfrm>
        <a:prstGeom prst="trapezoid">
          <a:avLst>
            <a:gd name="adj" fmla="val 1208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 rot="-10800000">
        <a:off x="1840229" y="0"/>
        <a:ext cx="6835140" cy="1450446"/>
      </dsp:txXfrm>
    </dsp:sp>
    <dsp:sp modelId="{D676BD23-A5CB-CB4F-BB48-DB751A77BA30}">
      <dsp:nvSpPr>
        <dsp:cNvPr id="0" name=""/>
        <dsp:cNvSpPr/>
      </dsp:nvSpPr>
      <dsp:spPr>
        <a:xfrm rot="10800000">
          <a:off x="1752599" y="1450446"/>
          <a:ext cx="7010400" cy="1450446"/>
        </a:xfrm>
        <a:prstGeom prst="trapezoid">
          <a:avLst>
            <a:gd name="adj" fmla="val 120832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 rot="-10800000">
        <a:off x="2979419" y="1450446"/>
        <a:ext cx="4556760" cy="1450446"/>
      </dsp:txXfrm>
    </dsp:sp>
    <dsp:sp modelId="{2A6C891E-BE61-7F4E-BE95-5BE8F6E9F29C}">
      <dsp:nvSpPr>
        <dsp:cNvPr id="0" name=""/>
        <dsp:cNvSpPr/>
      </dsp:nvSpPr>
      <dsp:spPr>
        <a:xfrm rot="10800000">
          <a:off x="3505200" y="2900892"/>
          <a:ext cx="3505200" cy="1450446"/>
        </a:xfrm>
        <a:prstGeom prst="trapezoid">
          <a:avLst>
            <a:gd name="adj" fmla="val 120832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 rot="-10800000">
        <a:off x="3505200" y="2900892"/>
        <a:ext cx="3505200" cy="145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08DE-8C9A-CB47-A953-92BE5B85C47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1301-BE5C-7F4D-ABE1-FE56F017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70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1301-BE5C-7F4D-ABE1-FE56F01754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77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7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10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5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60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7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45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5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0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5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EE28-A24E-A94C-8D7F-DFD1CDEDA458}" type="datetimeFigureOut">
              <a:rPr kumimoji="1" lang="zh-CN" altLang="en-US" smtClean="0"/>
              <a:t>16/12/30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91E9-780F-6442-9783-B9A7F762B7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6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组会报告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wangyun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问题规约与调整</a:t>
            </a:r>
            <a:endParaRPr kumimoji="1"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611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56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现有技术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41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4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8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46</Words>
  <Application>Microsoft Macintosh PowerPoint</Application>
  <PresentationFormat>宽屏</PresentationFormat>
  <Paragraphs>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组会报告</vt:lpstr>
      <vt:lpstr>问题规约与调整</vt:lpstr>
      <vt:lpstr>现有技术</vt:lpstr>
      <vt:lpstr>工作安排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组会报告</dc:title>
  <dc:creator>Microsoft Office 用户</dc:creator>
  <cp:lastModifiedBy>Microsoft Office 用户</cp:lastModifiedBy>
  <cp:revision>6</cp:revision>
  <dcterms:created xsi:type="dcterms:W3CDTF">2016-12-30T01:26:43Z</dcterms:created>
  <dcterms:modified xsi:type="dcterms:W3CDTF">2016-12-30T14:32:00Z</dcterms:modified>
</cp:coreProperties>
</file>