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50000"/>
  </p:normalViewPr>
  <p:slideViewPr>
    <p:cSldViewPr snapToGrid="0" snapToObjects="1">
      <p:cViewPr varScale="1">
        <p:scale>
          <a:sx n="44" d="100"/>
          <a:sy n="44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10319-B71C-8C4B-9D11-0A2BB11019CC}" type="datetimeFigureOut">
              <a:rPr kumimoji="1" lang="zh-CN" altLang="en-US" smtClean="0"/>
              <a:t>16/12/23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6319B-DA8C-E642-AAE1-D27812137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75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319B-DA8C-E642-AAE1-D27812137AA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33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Paper Review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Wangyun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2016/12/23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小结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下一步工作计划：</a:t>
            </a:r>
          </a:p>
          <a:p>
            <a:pPr lvl="1"/>
            <a:r>
              <a:rPr kumimoji="1" lang="en-US" altLang="zh-CN" dirty="0" smtClean="0"/>
              <a:t>1.9</a:t>
            </a:r>
            <a:r>
              <a:rPr kumimoji="1" lang="zh-CN" altLang="en-US" dirty="0" smtClean="0"/>
              <a:t>号之前把新的模型定下来</a:t>
            </a:r>
          </a:p>
          <a:p>
            <a:pPr lvl="1"/>
            <a:r>
              <a:rPr kumimoji="1" lang="zh-CN" altLang="en-US" dirty="0" smtClean="0"/>
              <a:t>剩下的时间主要是做实验和改论文</a:t>
            </a:r>
          </a:p>
          <a:p>
            <a:pPr lvl="2"/>
            <a:r>
              <a:rPr kumimoji="1" lang="zh-CN" altLang="en-US" dirty="0" smtClean="0"/>
              <a:t>特征选择实验</a:t>
            </a:r>
          </a:p>
          <a:p>
            <a:pPr lvl="2"/>
            <a:r>
              <a:rPr kumimoji="1" lang="en-US" altLang="zh-CN" dirty="0" smtClean="0"/>
              <a:t>Kappa</a:t>
            </a:r>
            <a:r>
              <a:rPr kumimoji="1" lang="zh-CN" altLang="en-US" dirty="0" smtClean="0"/>
              <a:t>的实验</a:t>
            </a:r>
          </a:p>
          <a:p>
            <a:pPr lvl="2"/>
            <a:r>
              <a:rPr kumimoji="1" lang="zh-CN" altLang="en-US" dirty="0" smtClean="0"/>
              <a:t>实验目标明确：用移动数据预测 未监测区域空气质量</a:t>
            </a:r>
          </a:p>
          <a:p>
            <a:pPr lvl="2"/>
            <a:r>
              <a:rPr kumimoji="1" lang="zh-CN" altLang="en-US" dirty="0" smtClean="0"/>
              <a:t>新增对比实验（</a:t>
            </a:r>
            <a:r>
              <a:rPr kumimoji="1" lang="en-US" altLang="zh-CN" dirty="0" smtClean="0"/>
              <a:t>reviewer</a:t>
            </a:r>
            <a:r>
              <a:rPr kumimoji="1" lang="zh-CN" altLang="en-US" dirty="0" smtClean="0"/>
              <a:t>给出的几篇论文）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5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共三位评审人给出意见</a:t>
            </a:r>
          </a:p>
          <a:p>
            <a:r>
              <a:rPr kumimoji="1" lang="zh-CN" altLang="en-US" dirty="0" smtClean="0"/>
              <a:t>统一评价：</a:t>
            </a:r>
          </a:p>
          <a:p>
            <a:pPr lvl="1"/>
            <a:r>
              <a:rPr kumimoji="1" lang="zh-CN" altLang="en-US" dirty="0"/>
              <a:t>技术上：</a:t>
            </a:r>
            <a:r>
              <a:rPr kumimoji="1" lang="en-US" altLang="zh-CN" dirty="0"/>
              <a:t>incremental work[idea] and weak execution</a:t>
            </a:r>
          </a:p>
          <a:p>
            <a:pPr lvl="1"/>
            <a:r>
              <a:rPr kumimoji="1" lang="zh-CN" altLang="en-US" dirty="0"/>
              <a:t>写作上：</a:t>
            </a:r>
            <a:r>
              <a:rPr kumimoji="1" lang="en-US" altLang="zh-CN" dirty="0"/>
              <a:t>Unnecessarily </a:t>
            </a:r>
            <a:r>
              <a:rPr kumimoji="1" lang="en-US" altLang="zh-CN" dirty="0" smtClean="0"/>
              <a:t>verbose</a:t>
            </a:r>
          </a:p>
          <a:p>
            <a:r>
              <a:rPr kumimoji="1" lang="zh-CN" altLang="en-US" dirty="0" smtClean="0"/>
              <a:t>总而言之：</a:t>
            </a:r>
          </a:p>
          <a:p>
            <a:pPr lvl="1"/>
            <a:r>
              <a:rPr kumimoji="1" lang="zh-CN" altLang="en-US" dirty="0" smtClean="0"/>
              <a:t>写得比较仓促，言辞啰嗦，存在一些符号不统一的问题。</a:t>
            </a:r>
          </a:p>
          <a:p>
            <a:pPr lvl="1"/>
            <a:r>
              <a:rPr kumimoji="1" lang="zh-CN" altLang="en-US" dirty="0" smtClean="0"/>
              <a:t>实验做得不够，除了跟</a:t>
            </a:r>
            <a:r>
              <a:rPr kumimoji="1" lang="en-US" altLang="zh-CN" dirty="0" smtClean="0"/>
              <a:t>baseline</a:t>
            </a:r>
            <a:r>
              <a:rPr kumimoji="1" lang="zh-CN" altLang="en-US" dirty="0" smtClean="0"/>
              <a:t>的模型比较，推荐跟微软的空气质量系统做对比实验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2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r>
              <a:rPr kumimoji="1" lang="zh-CN" altLang="en-US" dirty="0" smtClean="0"/>
              <a:t>一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模型本身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创新度不够，不论是高斯过程回归，还是</a:t>
            </a:r>
            <a:r>
              <a:rPr kumimoji="1" lang="en-US" altLang="zh-CN" dirty="0" smtClean="0"/>
              <a:t>KD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，都是已经发表过的方法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3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r>
              <a:rPr kumimoji="1" lang="zh-CN" altLang="en-US" dirty="0" smtClean="0"/>
              <a:t>二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论文描述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＊模型部分的描述应该再严谨一点，不要出现符号不一致的问题</a:t>
            </a:r>
          </a:p>
          <a:p>
            <a:pPr marL="0" indent="0">
              <a:buNone/>
            </a:pPr>
            <a:r>
              <a:rPr kumimoji="1" lang="zh-CN" altLang="en-US" dirty="0" smtClean="0"/>
              <a:t> ＊</a:t>
            </a:r>
            <a:r>
              <a:rPr kumimoji="1" lang="zh-CN" altLang="en-US" dirty="0" smtClean="0"/>
              <a:t>数据</a:t>
            </a:r>
            <a:r>
              <a:rPr kumimoji="1" lang="zh-CN" altLang="en-US" dirty="0" smtClean="0"/>
              <a:t>过滤</a:t>
            </a:r>
            <a:r>
              <a:rPr kumimoji="1" lang="zh-CN" altLang="en-US" dirty="0" smtClean="0"/>
              <a:t>机制（</a:t>
            </a:r>
            <a:r>
              <a:rPr kumimoji="1" lang="en-US" altLang="zh-CN" dirty="0" smtClean="0"/>
              <a:t>data filter mechanism</a:t>
            </a:r>
            <a:r>
              <a:rPr kumimoji="1" lang="zh-CN" altLang="en-US" dirty="0" smtClean="0"/>
              <a:t>）难以</a:t>
            </a:r>
            <a:r>
              <a:rPr kumimoji="1" lang="zh-CN" altLang="en-US" dirty="0" smtClean="0"/>
              <a:t>理解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＊ </a:t>
            </a:r>
            <a:r>
              <a:rPr kumimoji="1" lang="en-US" altLang="zh-CN" dirty="0" smtClean="0"/>
              <a:t>KD</a:t>
            </a:r>
            <a:r>
              <a:rPr kumimoji="1" lang="zh-CN" altLang="en-US" dirty="0" smtClean="0"/>
              <a:t>树建树的描述：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为什么不包含时间特征</a:t>
            </a:r>
          </a:p>
          <a:p>
            <a:pPr marL="0" indent="0">
              <a:buNone/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不同特征组合对模型性能的影响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0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r>
              <a:rPr kumimoji="1" lang="zh-CN" altLang="en-US" dirty="0" smtClean="0"/>
              <a:t>三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实验部分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r>
              <a:rPr kumimoji="1" lang="zh-CN" altLang="en-US" dirty="0" smtClean="0"/>
              <a:t>实验设计存在问题：目标是用移动监测数据预测未监测区域，但实验的测试样本集仍然是使用的移动监测数据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建议：用微软的空气质量监测系统生成</a:t>
            </a:r>
            <a:r>
              <a:rPr kumimoji="1" lang="en-US" altLang="zh-CN" dirty="0" smtClean="0"/>
              <a:t>ground-based</a:t>
            </a:r>
            <a:r>
              <a:rPr kumimoji="1" lang="zh-CN" altLang="en-US" dirty="0" smtClean="0"/>
              <a:t>空气质量数据作为测试数据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r>
              <a:rPr kumimoji="1" lang="zh-CN" altLang="en-US" dirty="0" smtClean="0"/>
              <a:t>四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对比实验部分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 dirty="0" smtClean="0"/>
          </a:p>
          <a:p>
            <a:r>
              <a:rPr kumimoji="1" lang="zh-CN" altLang="en-US" dirty="0" smtClean="0"/>
              <a:t>论文仅仅对</a:t>
            </a:r>
            <a:r>
              <a:rPr kumimoji="1" lang="en-US" altLang="zh-CN" dirty="0" smtClean="0"/>
              <a:t>baseline</a:t>
            </a:r>
            <a:r>
              <a:rPr kumimoji="1" lang="zh-CN" altLang="en-US" dirty="0" smtClean="0"/>
              <a:t>的模型做了对比实验，应该增加和最新工作的对比实验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参考论文：</a:t>
            </a:r>
          </a:p>
          <a:p>
            <a:r>
              <a:rPr lang="en-US" altLang="zh-CN" dirty="0"/>
              <a:t>Yu Zheng, </a:t>
            </a:r>
            <a:r>
              <a:rPr lang="en-US" altLang="zh-CN" dirty="0" err="1"/>
              <a:t>Xuxu</a:t>
            </a:r>
            <a:r>
              <a:rPr lang="en-US" altLang="zh-CN" dirty="0"/>
              <a:t> Chen, </a:t>
            </a:r>
            <a:r>
              <a:rPr lang="en-US" altLang="zh-CN" dirty="0" err="1"/>
              <a:t>Qiwei</a:t>
            </a:r>
            <a:r>
              <a:rPr lang="en-US" altLang="zh-CN" dirty="0"/>
              <a:t> </a:t>
            </a:r>
            <a:r>
              <a:rPr lang="en-US" altLang="zh-CN" dirty="0" err="1"/>
              <a:t>Jin</a:t>
            </a:r>
            <a:r>
              <a:rPr lang="en-US" altLang="zh-CN" dirty="0"/>
              <a:t>, </a:t>
            </a:r>
            <a:r>
              <a:rPr lang="en-US" altLang="zh-CN" dirty="0" err="1"/>
              <a:t>Yubiao</a:t>
            </a:r>
            <a:r>
              <a:rPr lang="en-US" altLang="zh-CN" dirty="0"/>
              <a:t> Chen, </a:t>
            </a:r>
            <a:r>
              <a:rPr lang="en-US" altLang="zh-CN" dirty="0" err="1"/>
              <a:t>Xiangyun</a:t>
            </a:r>
            <a:r>
              <a:rPr lang="en-US" altLang="zh-CN" dirty="0"/>
              <a:t> Qu, Xin Liu, Eric Chang, Wei-Ying Ma, Yong </a:t>
            </a:r>
            <a:r>
              <a:rPr lang="en-US" altLang="zh-CN" dirty="0" err="1"/>
              <a:t>Rui</a:t>
            </a:r>
            <a:r>
              <a:rPr lang="en-US" altLang="zh-CN" dirty="0"/>
              <a:t>, </a:t>
            </a:r>
            <a:r>
              <a:rPr lang="en-US" altLang="zh-CN" dirty="0" err="1"/>
              <a:t>Weiwei</a:t>
            </a:r>
            <a:r>
              <a:rPr lang="en-US" altLang="zh-CN" dirty="0"/>
              <a:t> Sun. A Cloud-Based Knowledge Discovery System for Monitoring Fine-Grained Air Quality. MSR-TR-2014-40.</a:t>
            </a:r>
            <a:br>
              <a:rPr lang="en-US" altLang="zh-CN" dirty="0"/>
            </a:br>
            <a:r>
              <a:rPr lang="en-US" altLang="zh-CN" dirty="0"/>
              <a:t>b. Ling Chen, </a:t>
            </a:r>
            <a:r>
              <a:rPr lang="en-US" altLang="zh-CN" dirty="0" err="1"/>
              <a:t>Yaya</a:t>
            </a:r>
            <a:r>
              <a:rPr lang="en-US" altLang="zh-CN" dirty="0"/>
              <a:t> </a:t>
            </a:r>
            <a:r>
              <a:rPr lang="en-US" altLang="zh-CN" dirty="0" err="1"/>
              <a:t>Cai</a:t>
            </a:r>
            <a:r>
              <a:rPr lang="en-US" altLang="zh-CN" dirty="0"/>
              <a:t>, </a:t>
            </a:r>
            <a:r>
              <a:rPr lang="en-US" altLang="zh-CN" dirty="0" err="1"/>
              <a:t>Yifang</a:t>
            </a:r>
            <a:r>
              <a:rPr lang="en-US" altLang="zh-CN" dirty="0"/>
              <a:t> Ding, </a:t>
            </a:r>
            <a:r>
              <a:rPr lang="en-US" altLang="zh-CN" dirty="0" err="1"/>
              <a:t>Mingqi</a:t>
            </a:r>
            <a:r>
              <a:rPr lang="en-US" altLang="zh-CN" dirty="0"/>
              <a:t> </a:t>
            </a:r>
            <a:r>
              <a:rPr lang="en-US" altLang="zh-CN" dirty="0" err="1"/>
              <a:t>Lv</a:t>
            </a:r>
            <a:r>
              <a:rPr lang="en-US" altLang="zh-CN" dirty="0"/>
              <a:t>, </a:t>
            </a:r>
            <a:r>
              <a:rPr lang="en-US" altLang="zh-CN" dirty="0" err="1"/>
              <a:t>Cuili</a:t>
            </a:r>
            <a:r>
              <a:rPr lang="en-US" altLang="zh-CN" dirty="0"/>
              <a:t> Yuan, </a:t>
            </a:r>
            <a:r>
              <a:rPr lang="en-US" altLang="zh-CN" dirty="0" err="1"/>
              <a:t>Gencai</a:t>
            </a:r>
            <a:r>
              <a:rPr lang="en-US" altLang="zh-CN" dirty="0"/>
              <a:t> Chen:</a:t>
            </a:r>
            <a:br>
              <a:rPr lang="en-US" altLang="zh-CN" dirty="0"/>
            </a:br>
            <a:r>
              <a:rPr lang="en-US" altLang="zh-CN" dirty="0"/>
              <a:t>Spatially fine-grained urban air quality estimation using ensemble semi-supervised learning and pruning. </a:t>
            </a:r>
            <a:r>
              <a:rPr lang="en-US" altLang="zh-CN" dirty="0" err="1"/>
              <a:t>UbiComp</a:t>
            </a:r>
            <a:r>
              <a:rPr lang="en-US" altLang="zh-CN" dirty="0"/>
              <a:t> 2016: 1076-1087.</a:t>
            </a:r>
            <a:br>
              <a:rPr lang="en-US" altLang="zh-CN" dirty="0"/>
            </a:br>
            <a:r>
              <a:rPr lang="en-US" altLang="zh-CN" dirty="0"/>
              <a:t>c. </a:t>
            </a:r>
            <a:r>
              <a:rPr lang="en-US" altLang="zh-CN" dirty="0" err="1"/>
              <a:t>Hsun</a:t>
            </a:r>
            <a:r>
              <a:rPr lang="en-US" altLang="zh-CN" dirty="0"/>
              <a:t>-Ping Hsieh, </a:t>
            </a:r>
            <a:r>
              <a:rPr lang="en-US" altLang="zh-CN" dirty="0" err="1"/>
              <a:t>Shou</a:t>
            </a:r>
            <a:r>
              <a:rPr lang="en-US" altLang="zh-CN" dirty="0"/>
              <a:t>-De Lin, Yu Zheng: Inferring Air Quality for Station Location Recommendation Based on Urban Big Data. KDD 2015: 437-446.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Assigned_Reviewer_1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Incremental work and weak execution</a:t>
            </a:r>
          </a:p>
          <a:p>
            <a:r>
              <a:rPr kumimoji="1" lang="zh-CN" altLang="en-US" dirty="0" smtClean="0"/>
              <a:t>优点：</a:t>
            </a:r>
          </a:p>
          <a:p>
            <a:pPr lvl="1"/>
            <a:r>
              <a:rPr kumimoji="1" lang="zh-CN" altLang="en-US" dirty="0" smtClean="0"/>
              <a:t>提出了一个实时在线插值模型</a:t>
            </a:r>
          </a:p>
          <a:p>
            <a:pPr lvl="1"/>
            <a:r>
              <a:rPr kumimoji="1" lang="zh-CN" altLang="en-US" dirty="0" smtClean="0"/>
              <a:t>模型描述清楚，公式推导完整</a:t>
            </a:r>
          </a:p>
          <a:p>
            <a:pPr lvl="1"/>
            <a:r>
              <a:rPr kumimoji="1" lang="zh-CN" altLang="en-US" dirty="0" smtClean="0"/>
              <a:t>实验部分用了合理的</a:t>
            </a:r>
            <a:r>
              <a:rPr kumimoji="1" lang="en-US" altLang="zh-CN" dirty="0" smtClean="0"/>
              <a:t>baseline</a:t>
            </a:r>
            <a:r>
              <a:rPr kumimoji="1" lang="zh-CN" altLang="en-US" dirty="0" smtClean="0"/>
              <a:t>对比实验</a:t>
            </a:r>
          </a:p>
          <a:p>
            <a:pPr lvl="1"/>
            <a:endParaRPr kumimoji="1" lang="zh-CN" altLang="en-US" dirty="0" smtClean="0"/>
          </a:p>
          <a:p>
            <a:r>
              <a:rPr kumimoji="1" lang="zh-CN" altLang="en-US" dirty="0" smtClean="0"/>
              <a:t>缺点：</a:t>
            </a:r>
          </a:p>
          <a:p>
            <a:pPr lvl="1"/>
            <a:r>
              <a:rPr kumimoji="1" lang="zh-CN" altLang="en-US" dirty="0" smtClean="0"/>
              <a:t>创新度不够，</a:t>
            </a:r>
            <a:r>
              <a:rPr kumimoji="1" lang="en-US" altLang="zh-CN" dirty="0" smtClean="0"/>
              <a:t>GPR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KD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都是已经发表过的模型</a:t>
            </a:r>
          </a:p>
          <a:p>
            <a:pPr lvl="1"/>
            <a:r>
              <a:rPr kumimoji="1" lang="zh-CN" altLang="en-US" dirty="0" smtClean="0"/>
              <a:t>写作细节不够仔细，如同时出现了</a:t>
            </a:r>
            <a:r>
              <a:rPr kumimoji="1" lang="en-US" altLang="zh-CN" dirty="0" smtClean="0"/>
              <a:t>“Figure”</a:t>
            </a:r>
            <a:r>
              <a:rPr kumimoji="1" lang="zh-CN" altLang="en-US" dirty="0" smtClean="0"/>
              <a:t>和“</a:t>
            </a:r>
            <a:r>
              <a:rPr kumimoji="1" lang="en-US" altLang="zh-CN" dirty="0" smtClean="0"/>
              <a:t>figure</a:t>
            </a:r>
            <a:r>
              <a:rPr kumimoji="1" lang="zh-CN" altLang="en-US" dirty="0" smtClean="0"/>
              <a:t>”，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都表示样本数量但并未做说明等等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8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Assigned_Reviewer_3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Incremental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 weak execution</a:t>
            </a:r>
          </a:p>
          <a:p>
            <a:r>
              <a:rPr kumimoji="1" lang="zh-CN" altLang="en-US" dirty="0" smtClean="0"/>
              <a:t>优点：</a:t>
            </a:r>
          </a:p>
          <a:p>
            <a:pPr lvl="1"/>
            <a:r>
              <a:rPr kumimoji="1" lang="zh-CN" altLang="en-US" dirty="0" smtClean="0"/>
              <a:t>利用移动监测数据，结合</a:t>
            </a:r>
            <a:r>
              <a:rPr kumimoji="1" lang="en-US" altLang="zh-CN" dirty="0" smtClean="0"/>
              <a:t>KD</a:t>
            </a:r>
            <a:r>
              <a:rPr kumimoji="1" lang="zh-CN" altLang="en-US" dirty="0" smtClean="0"/>
              <a:t>树，</a:t>
            </a:r>
            <a:r>
              <a:rPr kumimoji="1" lang="en-US" altLang="zh-CN" dirty="0" smtClean="0"/>
              <a:t>GPR</a:t>
            </a:r>
            <a:r>
              <a:rPr kumimoji="1" lang="zh-CN" altLang="en-US" dirty="0" smtClean="0"/>
              <a:t>，集成学习做空气质量插值，提出的想法有新意</a:t>
            </a:r>
          </a:p>
          <a:p>
            <a:r>
              <a:rPr kumimoji="1" lang="zh-CN" altLang="en-US" dirty="0" smtClean="0"/>
              <a:t>缺点：</a:t>
            </a:r>
          </a:p>
          <a:p>
            <a:pPr lvl="1"/>
            <a:r>
              <a:rPr kumimoji="1" lang="zh-CN" altLang="en-US" dirty="0" smtClean="0"/>
              <a:t>实验做的不够，文章的目的是利用移动数据做未监测的空气质量插值。但测试数据仍然使用移动监测数据</a:t>
            </a:r>
          </a:p>
          <a:p>
            <a:pPr lvl="1"/>
            <a:r>
              <a:rPr kumimoji="1" lang="en-US" altLang="zh-CN" dirty="0" smtClean="0"/>
              <a:t>KD</a:t>
            </a:r>
            <a:r>
              <a:rPr kumimoji="1" lang="zh-CN" altLang="en-US" dirty="0" smtClean="0"/>
              <a:t>树的构建解释的不是特别清楚。为什么不选时间特征？数的深度是什么？需不需要对数据做归一化处理。。。。</a:t>
            </a:r>
          </a:p>
          <a:p>
            <a:pPr lvl="1"/>
            <a:r>
              <a:rPr kumimoji="1" lang="zh-CN" altLang="en-US" dirty="0" smtClean="0"/>
              <a:t>数据过滤机制描述得难以理解</a:t>
            </a:r>
          </a:p>
          <a:p>
            <a:pPr lvl="1"/>
            <a:r>
              <a:rPr kumimoji="1" lang="zh-CN" altLang="en-US" dirty="0" smtClean="0"/>
              <a:t>实验的参数设置说明不够清楚，如</a:t>
            </a:r>
            <a:r>
              <a:rPr kumimoji="1" lang="en-US" altLang="zh-CN" dirty="0" smtClean="0"/>
              <a:t>GPR</a:t>
            </a:r>
            <a:r>
              <a:rPr kumimoji="1" lang="zh-CN" altLang="en-US" dirty="0" smtClean="0"/>
              <a:t>里面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sigma</a:t>
            </a:r>
            <a:r>
              <a:rPr kumimoji="1" lang="zh-CN" altLang="en-US" dirty="0" smtClean="0"/>
              <a:t>的选取</a:t>
            </a:r>
          </a:p>
          <a:p>
            <a:pPr lvl="1"/>
            <a:r>
              <a:rPr kumimoji="1" lang="zh-CN" altLang="en-US" dirty="0" smtClean="0"/>
              <a:t>对比实验应该比较一些最新的方法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Assigned_Reviewer_4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优点：</a:t>
            </a:r>
          </a:p>
          <a:p>
            <a:pPr lvl="1"/>
            <a:r>
              <a:rPr kumimoji="1" lang="zh-CN" altLang="en-US" dirty="0"/>
              <a:t>方法很好，理论质量也能达到</a:t>
            </a:r>
            <a:r>
              <a:rPr kumimoji="1" lang="en-US" altLang="zh-CN" dirty="0"/>
              <a:t>SDM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要求</a:t>
            </a:r>
          </a:p>
          <a:p>
            <a:r>
              <a:rPr kumimoji="1" lang="zh-CN" altLang="en-US" dirty="0" smtClean="0"/>
              <a:t>缺点：</a:t>
            </a:r>
          </a:p>
          <a:p>
            <a:pPr lvl="1"/>
            <a:r>
              <a:rPr kumimoji="1" lang="zh-CN" altLang="en-US" dirty="0" smtClean="0"/>
              <a:t>写得仓促，写得太差</a:t>
            </a:r>
          </a:p>
        </p:txBody>
      </p:sp>
    </p:spTree>
    <p:extLst>
      <p:ext uri="{BB962C8B-B14F-4D97-AF65-F5344CB8AC3E}">
        <p14:creationId xmlns:p14="http://schemas.microsoft.com/office/powerpoint/2010/main" val="98310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152</TotalTime>
  <Words>570</Words>
  <Application>Microsoft Macintosh PowerPoint</Application>
  <PresentationFormat>宽屏</PresentationFormat>
  <Paragraphs>66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宋体</vt:lpstr>
      <vt:lpstr>怀旧</vt:lpstr>
      <vt:lpstr>Paper Review</vt:lpstr>
      <vt:lpstr>PowerPoint 演示文稿</vt:lpstr>
      <vt:lpstr>问题一：模型本身</vt:lpstr>
      <vt:lpstr>问题二：论文描述</vt:lpstr>
      <vt:lpstr>问题三：实验部分 </vt:lpstr>
      <vt:lpstr>问题四：对比实验部分</vt:lpstr>
      <vt:lpstr>Assigned_Reviewer_1</vt:lpstr>
      <vt:lpstr>Assigned_Reviewer_3</vt:lpstr>
      <vt:lpstr>Assigned_Reviewer_4</vt:lpstr>
      <vt:lpstr>小结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Review</dc:title>
  <dc:creator>Microsoft Office 用户</dc:creator>
  <cp:lastModifiedBy>Microsoft Office 用户</cp:lastModifiedBy>
  <cp:revision>14</cp:revision>
  <dcterms:created xsi:type="dcterms:W3CDTF">2016-12-22T15:10:23Z</dcterms:created>
  <dcterms:modified xsi:type="dcterms:W3CDTF">2016-12-23T02:59:04Z</dcterms:modified>
</cp:coreProperties>
</file>