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0" r:id="rId11"/>
    <p:sldId id="311" r:id="rId12"/>
    <p:sldId id="312" r:id="rId13"/>
    <p:sldId id="316" r:id="rId14"/>
    <p:sldId id="314" r:id="rId15"/>
    <p:sldId id="315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09D79"/>
    <a:srgbClr val="636A58"/>
    <a:srgbClr val="505A47"/>
    <a:srgbClr val="D1D8B7"/>
    <a:srgbClr val="AD5C4D"/>
    <a:srgbClr val="543E35"/>
    <a:srgbClr val="637700"/>
    <a:srgbClr val="FFF4ED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05" autoAdjust="0"/>
  </p:normalViewPr>
  <p:slideViewPr>
    <p:cSldViewPr snapToGrid="0">
      <p:cViewPr>
        <p:scale>
          <a:sx n="66" d="100"/>
          <a:sy n="66" d="100"/>
        </p:scale>
        <p:origin x="668" y="3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6/25/2025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sz="4000" dirty="0">
                <a:solidFill>
                  <a:srgbClr val="000000"/>
                </a:solidFill>
                <a:highlight>
                  <a:srgbClr val="A09D79"/>
                </a:highlight>
              </a:rPr>
              <a:t>MSC DISSERTATION </a:t>
            </a:r>
            <a:br>
              <a:rPr lang="en-US" sz="4000" dirty="0">
                <a:solidFill>
                  <a:srgbClr val="000000"/>
                </a:solidFill>
                <a:highlight>
                  <a:srgbClr val="A09D79"/>
                </a:highlight>
              </a:rPr>
            </a:br>
            <a:r>
              <a:rPr lang="en-US" sz="4000" dirty="0">
                <a:solidFill>
                  <a:srgbClr val="000000"/>
                </a:solidFill>
                <a:highlight>
                  <a:srgbClr val="A09D79"/>
                </a:highlight>
              </a:rPr>
              <a:t>Grace - Weekly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speaking impact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DB94-FC21-07C5-1FC9-E729C5DEDF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  <a:p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3F53A55-1F2B-EB7F-3E43-C43170D7798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32799362"/>
              </p:ext>
            </p:extLst>
          </p:nvPr>
        </p:nvGraphicFramePr>
        <p:xfrm>
          <a:off x="4097338" y="2038350"/>
          <a:ext cx="7180262" cy="390254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383731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7717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359678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359678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194648"/>
                  </a:ext>
                </a:extLst>
              </a:tr>
              <a:tr h="812163">
                <a:tc>
                  <a:txBody>
                    <a:bodyPr/>
                    <a:lstStyle/>
                    <a:p>
                      <a:r>
                        <a:rPr lang="en-US" sz="2000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final tips &amp; 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9EE9E-3073-7E11-3AA5-F77C3B48A97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B6855E3-2188-20C8-4DD6-E45BC792C98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736418874"/>
              </p:ext>
            </p:extLst>
          </p:nvPr>
        </p:nvGraphicFramePr>
        <p:xfrm>
          <a:off x="914400" y="2038350"/>
          <a:ext cx="10515598" cy="390253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548095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354809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709704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709704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194648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pPr lvl="1"/>
            <a:r>
              <a:rPr lang="en-US" dirty="0"/>
              <a:t>brita@firstupconsultants.com</a:t>
            </a:r>
          </a:p>
          <a:p>
            <a:pPr lvl="1"/>
            <a:r>
              <a:rPr lang="en-US" dirty="0"/>
              <a:t>www.firstupconsultants.com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Progress presentations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972393"/>
              </p:ext>
            </p:extLst>
          </p:nvPr>
        </p:nvGraphicFramePr>
        <p:xfrm>
          <a:off x="6869113" y="1143000"/>
          <a:ext cx="4190999" cy="4614818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WEEK 1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3-6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WEEK 2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7-10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WEEK 3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11-14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WEEK 5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15 - 18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WEEK 6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19 - 22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641848" cy="54864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WEEK 1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What has been done</a:t>
            </a:r>
            <a:br>
              <a:rPr lang="en-US" dirty="0"/>
            </a:br>
            <a:br>
              <a:rPr lang="en-US" sz="1800" dirty="0"/>
            </a:br>
            <a:r>
              <a:rPr lang="en-US" sz="1800" dirty="0"/>
              <a:t>- </a:t>
            </a:r>
            <a:r>
              <a:rPr lang="en-GB" sz="1800" dirty="0">
                <a:solidFill>
                  <a:srgbClr val="000000"/>
                </a:solidFill>
              </a:rPr>
              <a:t>Exploratory data analysis to understand CSA data better. </a:t>
            </a:r>
            <a:br>
              <a:rPr lang="en-GB" sz="1800" dirty="0">
                <a:solidFill>
                  <a:srgbClr val="000000"/>
                </a:solidFill>
              </a:rPr>
            </a:br>
            <a:br>
              <a:rPr lang="en-GB" sz="1800" dirty="0">
                <a:solidFill>
                  <a:srgbClr val="000000"/>
                </a:solidFill>
              </a:rPr>
            </a:br>
            <a:r>
              <a:rPr lang="en-GB" sz="1800" dirty="0">
                <a:solidFill>
                  <a:srgbClr val="000000"/>
                </a:solidFill>
              </a:rPr>
              <a:t>- Meeting with </a:t>
            </a:r>
            <a:r>
              <a:rPr lang="en-GB" sz="1800" dirty="0" err="1">
                <a:solidFill>
                  <a:srgbClr val="000000"/>
                </a:solidFill>
              </a:rPr>
              <a:t>Sofiat</a:t>
            </a:r>
            <a:r>
              <a:rPr lang="en-GB" sz="1800" dirty="0">
                <a:solidFill>
                  <a:srgbClr val="000000"/>
                </a:solidFill>
              </a:rPr>
              <a:t> to further understand CSA’s objectives and goals – Documented</a:t>
            </a:r>
            <a:br>
              <a:rPr lang="en-GB" sz="1800" dirty="0">
                <a:solidFill>
                  <a:srgbClr val="000000"/>
                </a:solidFill>
              </a:rPr>
            </a:br>
            <a:br>
              <a:rPr lang="en-GB" sz="1800" dirty="0">
                <a:solidFill>
                  <a:srgbClr val="000000"/>
                </a:solidFill>
              </a:rPr>
            </a:br>
            <a:br>
              <a:rPr lang="en-GB" sz="1800" dirty="0">
                <a:solidFill>
                  <a:srgbClr val="000000"/>
                </a:solidFill>
              </a:rPr>
            </a:br>
            <a:r>
              <a:rPr lang="en-GB" sz="1800" dirty="0">
                <a:solidFill>
                  <a:srgbClr val="000000"/>
                </a:solidFill>
              </a:rPr>
              <a:t>- Deep dive research on different technical methodologies that can be used for the project. </a:t>
            </a:r>
            <a:br>
              <a:rPr lang="en-GB" sz="1800" dirty="0">
                <a:solidFill>
                  <a:srgbClr val="000000"/>
                </a:solidFill>
              </a:rPr>
            </a:br>
            <a:br>
              <a:rPr lang="en-GB" sz="1800" dirty="0">
                <a:solidFill>
                  <a:srgbClr val="000000"/>
                </a:solidFill>
              </a:rPr>
            </a:br>
            <a:br>
              <a:rPr lang="en-GB" sz="1800" dirty="0">
                <a:solidFill>
                  <a:srgbClr val="000000"/>
                </a:solidFill>
              </a:rPr>
            </a:br>
            <a:r>
              <a:rPr lang="en-GB" sz="1800" dirty="0">
                <a:solidFill>
                  <a:srgbClr val="000000"/>
                </a:solidFill>
              </a:rPr>
              <a:t>- Project set up.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8" name="Picture Placeholder 21" descr="Programming data on computer monitor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5766" r="25766"/>
          <a:stretch/>
        </p:blipFill>
        <p:spPr>
          <a:xfrm>
            <a:off x="7401941" y="0"/>
            <a:ext cx="4790059" cy="6587067"/>
          </a:xfr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203" y="261780"/>
            <a:ext cx="5449824" cy="3538728"/>
          </a:xfrm>
        </p:spPr>
        <p:txBody>
          <a:bodyPr anchor="b"/>
          <a:lstStyle/>
          <a:p>
            <a:r>
              <a:rPr lang="en-US" dirty="0"/>
              <a:t>Questions</a:t>
            </a:r>
            <a:br>
              <a:rPr lang="en-US" dirty="0"/>
            </a:br>
            <a:br>
              <a:rPr lang="en-US" dirty="0"/>
            </a:br>
            <a:endParaRPr lang="en-US" sz="3200" dirty="0"/>
          </a:p>
        </p:txBody>
      </p:sp>
      <p:pic>
        <p:nvPicPr>
          <p:cNvPr id="4" name="Picture Placeholder 3" descr="Close-up of a pen writing on a chart">
            <a:extLst>
              <a:ext uri="{FF2B5EF4-FFF2-40B4-BE49-F238E27FC236}">
                <a16:creationId xmlns:a16="http://schemas.microsoft.com/office/drawing/2014/main" id="{0DEBEDD0-2C97-CD36-23CF-99F0828068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2041" r="22041"/>
          <a:stretch/>
        </p:blipFill>
        <p:spPr>
          <a:xfrm>
            <a:off x="0" y="261780"/>
            <a:ext cx="5046134" cy="6596220"/>
          </a:xfrm>
          <a:solidFill>
            <a:schemeClr val="tx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750203" y="3642200"/>
            <a:ext cx="5449824" cy="1280160"/>
          </a:xfrm>
        </p:spPr>
        <p:txBody>
          <a:bodyPr/>
          <a:lstStyle/>
          <a:p>
            <a:r>
              <a:rPr lang="en-US" sz="2800" b="1" cap="none" dirty="0">
                <a:solidFill>
                  <a:srgbClr val="000000"/>
                </a:solidFill>
              </a:rPr>
              <a:t>Focus on research –review of research done vs focus on data I have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Next week plan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/>
          <a:p>
            <a:r>
              <a:rPr lang="en-US" sz="2400" dirty="0"/>
              <a:t>Conduct and write up on research insight.</a:t>
            </a:r>
          </a:p>
          <a:p>
            <a:r>
              <a:rPr lang="en-US" sz="2400" dirty="0"/>
              <a:t>Problem analysis write up.</a:t>
            </a:r>
          </a:p>
          <a:p>
            <a:r>
              <a:rPr lang="en-US" sz="2400" dirty="0"/>
              <a:t>Data clean up and encoding.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43784"/>
          </a:xfrm>
        </p:spPr>
        <p:txBody>
          <a:bodyPr anchor="b"/>
          <a:lstStyle/>
          <a:p>
            <a:r>
              <a:rPr lang="en-US" dirty="0"/>
              <a:t>Overall schedule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114" y="3825875"/>
            <a:ext cx="8109772" cy="264477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cap="none" dirty="0"/>
              <a:t>On track</a:t>
            </a:r>
          </a:p>
          <a:p>
            <a:pPr marL="342900" indent="-342900">
              <a:buFontTx/>
              <a:buChar char="-"/>
            </a:pPr>
            <a:r>
              <a:rPr lang="en-US" cap="none" dirty="0"/>
              <a:t>Problem analysis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Week 2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navigating q&amp;a sessions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speaking impact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15" name="Picture Placeholder 14" descr="A person in an apron holding a computer">
            <a:extLst>
              <a:ext uri="{FF2B5EF4-FFF2-40B4-BE49-F238E27FC236}">
                <a16:creationId xmlns:a16="http://schemas.microsoft.com/office/drawing/2014/main" id="{48869757-F643-C013-26AA-3DDE950800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31" r="331"/>
          <a:stretch/>
        </p:blipFill>
        <p:spPr>
          <a:xfrm>
            <a:off x="7623125" y="-20757"/>
            <a:ext cx="4589511" cy="6555026"/>
          </a:xfrm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{795E7FA3-B043-4B6B-AA86-2C3081FDD14B}TF1ed9553b-00c4-4092-846a-c8f7f2908f3beecd942f_win32-8e33096c3cfc</Template>
  <TotalTime>1050</TotalTime>
  <Words>414</Words>
  <Application>Microsoft Office PowerPoint</Application>
  <PresentationFormat>Widescreen</PresentationFormat>
  <Paragraphs>124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Gill Sans Nova Light</vt:lpstr>
      <vt:lpstr>Sagona Book</vt:lpstr>
      <vt:lpstr>Wingdings</vt:lpstr>
      <vt:lpstr>Custom</vt:lpstr>
      <vt:lpstr>MSC DISSERTATION  Grace - Weekly Presentations</vt:lpstr>
      <vt:lpstr>Progress presentations</vt:lpstr>
      <vt:lpstr>WEEK 1  What has been done  - Exploratory data analysis to understand CSA data better.   - Meeting with Sofiat to further understand CSA’s objectives and goals – Documented   - Deep dive research on different technical methodologies that can be used for the project.    - Project set up.  </vt:lpstr>
      <vt:lpstr>Questions  </vt:lpstr>
      <vt:lpstr>Next week plan</vt:lpstr>
      <vt:lpstr>Overall schedule </vt:lpstr>
      <vt:lpstr>Week 2</vt:lpstr>
      <vt:lpstr>navigating q&amp;a sessions</vt:lpstr>
      <vt:lpstr>speaking impact</vt:lpstr>
      <vt:lpstr>speaking impact 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DISSERTATION  Grace - Weekly Presentations</dc:title>
  <dc:creator>Grace Wangui</dc:creator>
  <cp:lastModifiedBy>Grace Wangui</cp:lastModifiedBy>
  <cp:revision>3</cp:revision>
  <dcterms:created xsi:type="dcterms:W3CDTF">2025-06-25T13:57:48Z</dcterms:created>
  <dcterms:modified xsi:type="dcterms:W3CDTF">2025-06-26T07:28:21Z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