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ce Wangui" initials="GW" lastIdx="1" clrIdx="0">
    <p:extLst>
      <p:ext uri="{19B8F6BF-5375-455C-9EA6-DF929625EA0E}">
        <p15:presenceInfo xmlns:p15="http://schemas.microsoft.com/office/powerpoint/2012/main" userId="9c2195d987c5f5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A09D79"/>
    <a:srgbClr val="636A58"/>
    <a:srgbClr val="505A47"/>
    <a:srgbClr val="D1D8B7"/>
    <a:srgbClr val="AD5C4D"/>
    <a:srgbClr val="543E35"/>
    <a:srgbClr val="637700"/>
    <a:srgbClr val="FFF4ED"/>
    <a:srgbClr val="5E6A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405" autoAdjust="0"/>
  </p:normalViewPr>
  <p:slideViewPr>
    <p:cSldViewPr snapToGrid="0">
      <p:cViewPr>
        <p:scale>
          <a:sx n="64" d="100"/>
          <a:sy n="64" d="100"/>
        </p:scale>
        <p:origin x="-2376" y="-16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7/17/2025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7/17/2025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MSC DISSERTATION </a:t>
            </a:r>
            <a:b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</a:br>
            <a:r>
              <a:rPr lang="en-US" sz="4000" dirty="0">
                <a:solidFill>
                  <a:srgbClr val="000000"/>
                </a:solidFill>
                <a:highlight>
                  <a:srgbClr val="A09D79"/>
                </a:highlight>
              </a:rPr>
              <a:t>Grace - Weekly Presentations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Overall Schedule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2B6E1-806F-42DB-A278-51FB9962E5D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27773" y="2039111"/>
            <a:ext cx="10219467" cy="3840480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On track – Design and Implementation stage 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– Causal Inference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- Bayesian</a:t>
            </a:r>
          </a:p>
          <a:p>
            <a:pPr marL="342900" indent="-342900">
              <a:buFontTx/>
              <a:buChar char="-"/>
            </a:pPr>
            <a:r>
              <a:rPr lang="en-US" sz="28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2 weeks – Evaluations &amp; Conclusions</a:t>
            </a:r>
          </a:p>
          <a:p>
            <a:pPr marL="0" indent="0">
              <a:buNone/>
            </a:pP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Week 5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8" y="2039111"/>
            <a:ext cx="10744201" cy="3840480"/>
          </a:xfrm>
        </p:spPr>
        <p:txBody>
          <a:bodyPr>
            <a:normAutofit fontScale="92500" lnSpcReduction="10000"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j-ea"/>
                <a:cs typeface="+mj-cs"/>
              </a:rPr>
              <a:t>- 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Defined and implemented a Bayesian linear regression model in 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PyMC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- For this I started with a base model focusing on the variables that made up the composite skill score. 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 - Tested different sample sizes , draws and steps  to ensured there were no divergences in sampling (indicating stable inference)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Did more reading on Bayesian on the implementation end and now I feel I have a solid understanding of it implementation-wise</a:t>
            </a:r>
          </a:p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-Code </a:t>
            </a:r>
            <a:r>
              <a:rPr kumimoji="0" lang="en-GB" sz="3600" b="0" i="0" u="none" strike="noStrike" kern="1200" cap="none" spc="0" normalizeH="0" baseline="0" noProof="0" dirty="0" err="1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cleanup</a:t>
            </a:r>
            <a:r>
              <a:rPr kumimoji="0" lang="en-GB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 &amp; dependencies management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543E34"/>
              </a:solidFill>
              <a:effectLst/>
              <a:uLnTx/>
              <a:uFillTx/>
              <a:latin typeface="Perpetua" panose="02020502060401020303" pitchFamily="18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Q&amp;A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911071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>
                <a:solidFill>
                  <a:srgbClr val="0070C0"/>
                </a:solidFill>
              </a:rPr>
              <a:t>Next week plan</a:t>
            </a:r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Finish on Bayesian Modelling for the other features.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43E34"/>
                </a:solidFill>
                <a:effectLst/>
                <a:uLnTx/>
                <a:uFillTx/>
                <a:latin typeface="Perpetua" panose="02020502060401020303" pitchFamily="18" charset="0"/>
                <a:ea typeface="+mn-ea"/>
                <a:cs typeface="+mn-cs"/>
              </a:rPr>
              <a:t>Start on design chapter writeup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Progress presentations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8972393"/>
              </p:ext>
            </p:extLst>
          </p:nvPr>
        </p:nvGraphicFramePr>
        <p:xfrm>
          <a:off x="6869113" y="1143000"/>
          <a:ext cx="4190999" cy="4614818"/>
        </p:xfrm>
        <a:graphic>
          <a:graphicData uri="http://schemas.openxmlformats.org/drawingml/2006/table">
            <a:tbl>
              <a:tblPr firstRow="1" bandRow="1"/>
              <a:tblGrid>
                <a:gridCol w="4190999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1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3-6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2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7-10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US" sz="2400" b="0" dirty="0"/>
                        <a:t>WEEK 3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11-14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5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15 - 18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WEEK 6</a:t>
                      </a: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19 - 22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3EE45-3924-5A20-4FDE-7EA6BBEBD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5641848" cy="5486400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US" sz="3200" dirty="0"/>
              <a:t>WEEK 1 &amp; 2</a:t>
            </a:r>
            <a:br>
              <a:rPr lang="en-US" sz="3200" dirty="0"/>
            </a:br>
            <a:br>
              <a:rPr lang="en-US" sz="3200" dirty="0"/>
            </a:br>
            <a:r>
              <a:rPr lang="en-US" sz="3200" dirty="0"/>
              <a:t>What has been done</a:t>
            </a:r>
            <a:br>
              <a:rPr lang="en-US" dirty="0"/>
            </a:br>
            <a:br>
              <a:rPr lang="en-US" sz="1800" dirty="0"/>
            </a:br>
            <a:r>
              <a:rPr lang="en-US" sz="1800" dirty="0"/>
              <a:t>- </a:t>
            </a:r>
            <a:r>
              <a:rPr lang="en-GB" sz="1800" dirty="0">
                <a:solidFill>
                  <a:srgbClr val="000000"/>
                </a:solidFill>
              </a:rPr>
              <a:t>Exploratory data analysis to understand CSA data better.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Meeting with </a:t>
            </a:r>
            <a:r>
              <a:rPr lang="en-GB" sz="1800" dirty="0" err="1">
                <a:solidFill>
                  <a:srgbClr val="000000"/>
                </a:solidFill>
              </a:rPr>
              <a:t>Sofiat</a:t>
            </a:r>
            <a:r>
              <a:rPr lang="en-GB" sz="1800" dirty="0">
                <a:solidFill>
                  <a:srgbClr val="000000"/>
                </a:solidFill>
              </a:rPr>
              <a:t> to further understand CSA’s objectives and goals – Documented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Deep dive research on different technical methodologies that can be used for the project. </a:t>
            </a: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br>
              <a:rPr lang="en-GB" sz="1800" dirty="0">
                <a:solidFill>
                  <a:srgbClr val="000000"/>
                </a:solidFill>
              </a:rPr>
            </a:br>
            <a:r>
              <a:rPr lang="en-GB" sz="1800" dirty="0">
                <a:solidFill>
                  <a:srgbClr val="000000"/>
                </a:solidFill>
              </a:rPr>
              <a:t>- Project set up.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pic>
        <p:nvPicPr>
          <p:cNvPr id="8" name="Picture Placeholder 21" descr="Programming data on computer monitor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rcRect l="25766" r="25766"/>
          <a:stretch/>
        </p:blipFill>
        <p:spPr>
          <a:xfrm>
            <a:off x="7401941" y="0"/>
            <a:ext cx="4790059" cy="6587067"/>
          </a:xfrm>
        </p:spPr>
      </p:pic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0203" y="261780"/>
            <a:ext cx="5449824" cy="3538728"/>
          </a:xfrm>
        </p:spPr>
        <p:txBody>
          <a:bodyPr anchor="b"/>
          <a:lstStyle/>
          <a:p>
            <a:r>
              <a:rPr lang="en-US" dirty="0"/>
              <a:t>Questions</a:t>
            </a:r>
            <a:br>
              <a:rPr lang="en-US" dirty="0"/>
            </a:br>
            <a:br>
              <a:rPr lang="en-US" dirty="0"/>
            </a:br>
            <a:endParaRPr lang="en-US" sz="3200" dirty="0"/>
          </a:p>
        </p:txBody>
      </p:sp>
      <p:pic>
        <p:nvPicPr>
          <p:cNvPr id="4" name="Picture Placeholder 3" descr="Close-up of a pen writing on a char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22041" r="22041"/>
          <a:stretch/>
        </p:blipFill>
        <p:spPr>
          <a:xfrm>
            <a:off x="0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750203" y="3642200"/>
            <a:ext cx="5449824" cy="1280160"/>
          </a:xfrm>
        </p:spPr>
        <p:txBody>
          <a:bodyPr/>
          <a:lstStyle/>
          <a:p>
            <a:r>
              <a:rPr lang="en-US" sz="2800" b="1" cap="none" dirty="0">
                <a:solidFill>
                  <a:srgbClr val="000000"/>
                </a:solidFill>
              </a:rPr>
              <a:t>Focus on research –review of research done vs focus on data I have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Next week plan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/>
          <a:p>
            <a:r>
              <a:rPr lang="en-US" sz="2400" dirty="0"/>
              <a:t>Conduct and write up on research insight.</a:t>
            </a:r>
          </a:p>
          <a:p>
            <a:r>
              <a:rPr lang="en-US" sz="2400" dirty="0"/>
              <a:t>Problem analysis write up.</a:t>
            </a:r>
          </a:p>
          <a:p>
            <a:r>
              <a:rPr lang="en-US" sz="2400" dirty="0"/>
              <a:t>Data clean up and encoding.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Overall schedule 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cap="none" dirty="0"/>
              <a:t>On track</a:t>
            </a:r>
          </a:p>
          <a:p>
            <a:pPr marL="342900" indent="-342900">
              <a:buFontTx/>
              <a:buChar char="-"/>
            </a:pPr>
            <a:r>
              <a:rPr lang="en-US" cap="none" dirty="0"/>
              <a:t>Problem analysis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41833"/>
            <a:ext cx="10360152" cy="914400"/>
          </a:xfrm>
        </p:spPr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Week 3 &amp; 4 - </a:t>
            </a: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  <a:t>What has been done:</a:t>
            </a:r>
            <a:b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Sagona Book"/>
                <a:ea typeface="+mj-ea"/>
                <a:cs typeface="+mj-cs"/>
              </a:rPr>
            </a:br>
            <a:br>
              <a:rPr lang="en-US" sz="3600" dirty="0">
                <a:solidFill>
                  <a:srgbClr val="0070C0"/>
                </a:solidFill>
              </a:rPr>
            </a:b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1549668"/>
            <a:ext cx="9711891" cy="4366500"/>
          </a:xfrm>
        </p:spPr>
        <p:txBody>
          <a:bodyPr>
            <a:normAutofit/>
          </a:bodyPr>
          <a:lstStyle/>
          <a:p>
            <a:r>
              <a:rPr lang="en-US" sz="31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-   </a:t>
            </a: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Introduction, Background of methods, related work research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Cleaned and encoded features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Composite score modelling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Predictive modelling + feature importance – CS model, associations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Research &amp; reading on Bayesian and causal inference</a:t>
            </a:r>
            <a:endParaRPr lang="en-US" sz="3600" dirty="0">
              <a:latin typeface="Perpetua" panose="02020502060401020303" pitchFamily="18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7190" y="1029903"/>
            <a:ext cx="10360152" cy="914400"/>
          </a:xfrm>
        </p:spPr>
        <p:txBody>
          <a:bodyPr/>
          <a:lstStyle/>
          <a:p>
            <a:r>
              <a:rPr lang="en-US" sz="3200" dirty="0">
                <a:solidFill>
                  <a:srgbClr val="0070C0"/>
                </a:solidFill>
              </a:rPr>
              <a:t>Q&amp;A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1461236" y="2135365"/>
            <a:ext cx="9145804" cy="39044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GB" dirty="0">
                <a:solidFill>
                  <a:srgbClr val="222222"/>
                </a:solidFill>
                <a:latin typeface="Libre Baskerville"/>
              </a:rPr>
              <a:t>Unobserved data – priors?</a:t>
            </a:r>
          </a:p>
          <a:p>
            <a:pPr marL="342900" indent="-342900">
              <a:buFontTx/>
              <a:buChar char="-"/>
            </a:pPr>
            <a:r>
              <a:rPr lang="en-GB" b="0" i="0" dirty="0">
                <a:solidFill>
                  <a:srgbClr val="222222"/>
                </a:solidFill>
                <a:effectLst/>
                <a:latin typeface="Libre Baskerville"/>
              </a:rPr>
              <a:t>How to assign prior distributions to such variables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solidFill>
                  <a:srgbClr val="0070C0"/>
                </a:solidFill>
              </a:rPr>
              <a:t>Next week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8" y="2039111"/>
            <a:ext cx="6689559" cy="3904488"/>
          </a:xfrm>
        </p:spPr>
        <p:txBody>
          <a:bodyPr/>
          <a:lstStyle/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Causal Inference Modelling - code</a:t>
            </a:r>
          </a:p>
          <a:p>
            <a:pPr marL="342900" indent="-342900">
              <a:buFontTx/>
              <a:buChar char="-"/>
            </a:pPr>
            <a:r>
              <a:rPr lang="en-US" sz="3600" dirty="0">
                <a:solidFill>
                  <a:srgbClr val="543E34"/>
                </a:solidFill>
                <a:latin typeface="Perpetua" panose="02020502060401020303" pitchFamily="18" charset="0"/>
                <a:ea typeface="+mj-ea"/>
                <a:cs typeface="+mj-cs"/>
              </a:rPr>
              <a:t>Start on design chapter writeup</a:t>
            </a:r>
          </a:p>
          <a:p>
            <a:endParaRPr lang="en-US" dirty="0"/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873465" y="-20757"/>
            <a:ext cx="4339171" cy="5420530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{795E7FA3-B043-4B6B-AA86-2C3081FDD14B}TF1ed9553b-00c4-4092-846a-c8f7f2908f3beecd942f_win32-8e33096c3cfc</Template>
  <TotalTime>1305</TotalTime>
  <Words>361</Words>
  <Application>Microsoft Office PowerPoint</Application>
  <PresentationFormat>Widescreen</PresentationFormat>
  <Paragraphs>66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Courier New</vt:lpstr>
      <vt:lpstr>Gill Sans Nova Light</vt:lpstr>
      <vt:lpstr>Libre Baskerville</vt:lpstr>
      <vt:lpstr>Perpetua</vt:lpstr>
      <vt:lpstr>Sagona Book</vt:lpstr>
      <vt:lpstr>Wingdings</vt:lpstr>
      <vt:lpstr>Custom</vt:lpstr>
      <vt:lpstr>MSC DISSERTATION  Grace - Weekly Presentations</vt:lpstr>
      <vt:lpstr>Progress presentations</vt:lpstr>
      <vt:lpstr>WEEK 1 &amp; 2  What has been done  - Exploratory data analysis to understand CSA data better.   - Meeting with Sofiat to further understand CSA’s objectives and goals – Documented   - Deep dive research on different technical methodologies that can be used for the project.    - Project set up.  </vt:lpstr>
      <vt:lpstr>Questions  </vt:lpstr>
      <vt:lpstr>Next week plan</vt:lpstr>
      <vt:lpstr>Overall schedule </vt:lpstr>
      <vt:lpstr>Week 3 &amp; 4 - What has been done:  </vt:lpstr>
      <vt:lpstr>Q&amp;A</vt:lpstr>
      <vt:lpstr>Next week plan</vt:lpstr>
      <vt:lpstr>Overall Schedule</vt:lpstr>
      <vt:lpstr>Week 5</vt:lpstr>
      <vt:lpstr>Q&amp;A</vt:lpstr>
      <vt:lpstr>Next week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MSC DISSERTATION  Grace - Weekly Presentations</dc:title>
  <dc:creator>Grace Wangui</dc:creator>
  <cp:lastModifiedBy>Grace Wangui Nyuguto (student)</cp:lastModifiedBy>
  <cp:revision>14</cp:revision>
  <dcterms:created xsi:type="dcterms:W3CDTF">2025-06-25T13:57:48Z</dcterms:created>
  <dcterms:modified xsi:type="dcterms:W3CDTF">2025-07-17T13:27:22Z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