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7"/>
    <p:restoredTop sz="94830"/>
  </p:normalViewPr>
  <p:slideViewPr>
    <p:cSldViewPr snapToGrid="0">
      <p:cViewPr varScale="1">
        <p:scale>
          <a:sx n="117" d="100"/>
          <a:sy n="117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7293-D69F-42D4-D469-4CDBBB443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FB5D-1EC8-1AB0-3FF4-617F32235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4CDB-A44D-96FC-5D06-6262E66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E40E-0A6B-DB42-AC2A-27AE9C54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704D-25C8-FA0F-400E-836933BC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CFFB-0340-C997-50FF-B7FDBF11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3C326-1603-F474-3D23-A5F3EE46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D73E-1B74-4571-510D-0FF63E1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80C8-6EA8-F3AB-93F1-03968B1F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97A6-65BC-12A3-F66E-5888590A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BB04D-97AC-2D69-551E-F31A76078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71F64-F778-3F7D-0E29-B1184DE16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FE6A-B289-553B-6876-31B39AC6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E58A-889B-592C-DCA9-581691CB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C416-668B-17E8-9D19-624AD4D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0B0E-70D2-7FBC-700E-D2D0E909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47E4-F423-AC05-5078-2523A80D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B973-95E4-1E10-1293-E296FC87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3BB6-B19C-ED1F-3E45-0536551F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553C1-409C-92C1-6FEC-F022F3A4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B25B-10E2-18B8-7A2E-E3772299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5EFF-508D-C6F9-EAB3-C890158E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787F-FEA2-A27C-65A7-C40886E5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77D4-96BE-0589-2656-1964384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2A06-FA16-CFD5-9FDC-30AA4B90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7F2-1DB5-7430-8749-55C2518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9DA6-DC4A-3CC5-7B61-029D10DA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F6186-149D-8757-4B33-B61D832E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797D-1CA5-23FB-5E97-F5C1013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302D-A666-748B-328A-101608B7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F7A0-A5B9-0FE1-B28C-562AFA9E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F420-3308-C1FB-69C6-31E41304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01366-E507-5479-61DD-E1042DA0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E4F5A-1368-E1A3-4EB8-C2CA75695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7472-F988-E13A-32F7-80CBB00BF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35E70-AFAA-B4EA-8894-53642FC6C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66F9C-E1FF-59E8-A9CF-EAD65344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0D4FF-090E-1CE3-7B02-BA3F8399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E64F7-3065-BC4B-5466-B1926A6D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78B7-DA9A-D1D3-C0AA-FCA2A637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0D64-392D-F7AF-83AC-C4583C72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9D55C-3959-7E6A-DEFA-2B480F5F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B033E-F5B8-6759-2C7D-8FE9BD8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80AD2-CC00-9BCA-2646-0BA24DC6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26840-C5C0-E7FB-014E-2FBC246F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77E1C-E2D2-2A49-ECE4-726E2FA0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F906-6D92-CCD2-326C-05959D5B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EF1C-A5E7-C813-BFE7-ADC1F3AC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EDA3D-CAA0-B05F-2DED-35F4B4C0C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2D93-1701-2DBC-FFF2-6B538DAE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EFBA-A199-DD55-33FE-D4585D5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02D6-8DC5-47F2-C17F-D87A5730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6016-4855-0CD3-EEFD-1382D0C1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F624-1E9A-ED48-95BE-D75D9E80A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3F51-612A-9935-C32D-3E956A38B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B93C-C94E-89BE-CF47-8D4B335F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9771-0455-FD93-0FB7-B7A2C1DE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BD88-897A-648C-968D-B3851E24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E054A-A87E-1B0B-9E20-98658397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BDF9-46DD-5096-D7EF-16DB2C11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1EF0-95FF-0055-850B-82C20980A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F0916-A58C-8841-A01B-73B7E0438F60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E4E9-8BE0-0EF1-B0EA-D64285CB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4E8D-AD11-8C60-6E86-5CF68A6B0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C2BE4-838B-3F45-A7BB-8C86E6BF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process&#10;&#10;Description automatically generated">
            <a:extLst>
              <a:ext uri="{FF2B5EF4-FFF2-40B4-BE49-F238E27FC236}">
                <a16:creationId xmlns:a16="http://schemas.microsoft.com/office/drawing/2014/main" id="{17DC0FE0-0042-EB08-1072-EFA61577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6"/>
          <a:stretch/>
        </p:blipFill>
        <p:spPr>
          <a:xfrm>
            <a:off x="374691" y="3136478"/>
            <a:ext cx="11420585" cy="3462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5F4ED9-51BF-A27C-29B6-89BBF170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855" y="126047"/>
            <a:ext cx="11475442" cy="2910679"/>
          </a:xfrm>
          <a:prstGeom prst="rect">
            <a:avLst/>
          </a:prstGeom>
        </p:spPr>
      </p:pic>
      <p:sp>
        <p:nvSpPr>
          <p:cNvPr id="10" name="Trapezoid 9">
            <a:extLst>
              <a:ext uri="{FF2B5EF4-FFF2-40B4-BE49-F238E27FC236}">
                <a16:creationId xmlns:a16="http://schemas.microsoft.com/office/drawing/2014/main" id="{266144AB-CC80-29BD-E8FF-A8DD3F60763B}"/>
              </a:ext>
            </a:extLst>
          </p:cNvPr>
          <p:cNvSpPr/>
          <p:nvPr/>
        </p:nvSpPr>
        <p:spPr>
          <a:xfrm>
            <a:off x="4021155" y="1894901"/>
            <a:ext cx="6852491" cy="1291728"/>
          </a:xfrm>
          <a:prstGeom prst="trapezoid">
            <a:avLst>
              <a:gd name="adj" fmla="val 204919"/>
            </a:avLst>
          </a:prstGeom>
          <a:solidFill>
            <a:schemeClr val="bg1">
              <a:lumMod val="50000"/>
              <a:alpha val="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D16E5-8D00-AEEC-55FD-595563451935}"/>
              </a:ext>
            </a:extLst>
          </p:cNvPr>
          <p:cNvSpPr txBox="1"/>
          <p:nvPr/>
        </p:nvSpPr>
        <p:spPr>
          <a:xfrm>
            <a:off x="374690" y="313647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17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A73F87-A374-26E4-F277-3B070C856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25" y="284254"/>
            <a:ext cx="3781369" cy="2180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73BF5E-5DF9-9E8A-98D1-ACDC27A4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914"/>
          <a:stretch/>
        </p:blipFill>
        <p:spPr>
          <a:xfrm>
            <a:off x="3653967" y="284255"/>
            <a:ext cx="2595318" cy="155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4D986-3307-DDB3-DFC7-B5F9314F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37" y="2457189"/>
            <a:ext cx="4195012" cy="39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1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 of a neighborhood line&#10;&#10;Description automatically generated with medium confidence">
            <a:extLst>
              <a:ext uri="{FF2B5EF4-FFF2-40B4-BE49-F238E27FC236}">
                <a16:creationId xmlns:a16="http://schemas.microsoft.com/office/drawing/2014/main" id="{DE11A90A-5AF9-9B30-490D-74ADC1673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144"/>
          <a:stretch/>
        </p:blipFill>
        <p:spPr>
          <a:xfrm>
            <a:off x="2292311" y="2013857"/>
            <a:ext cx="7084870" cy="3605312"/>
          </a:xfrm>
        </p:spPr>
      </p:pic>
      <p:pic>
        <p:nvPicPr>
          <p:cNvPr id="7" name="Picture 6" descr="A diagram of a structure&#10;&#10;Description automatically generated">
            <a:extLst>
              <a:ext uri="{FF2B5EF4-FFF2-40B4-BE49-F238E27FC236}">
                <a16:creationId xmlns:a16="http://schemas.microsoft.com/office/drawing/2014/main" id="{2E1DB17B-54B8-A3E8-080F-2C494D6D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57" y="204900"/>
            <a:ext cx="7772400" cy="1498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BE9DA-5EB5-8313-B18D-C50ADC9DEDCE}"/>
              </a:ext>
            </a:extLst>
          </p:cNvPr>
          <p:cNvSpPr txBox="1"/>
          <p:nvPr/>
        </p:nvSpPr>
        <p:spPr>
          <a:xfrm>
            <a:off x="2520907" y="1716634"/>
            <a:ext cx="805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EB84E-414E-EF88-1599-4A7BE95133F8}"/>
              </a:ext>
            </a:extLst>
          </p:cNvPr>
          <p:cNvSpPr txBox="1"/>
          <p:nvPr/>
        </p:nvSpPr>
        <p:spPr>
          <a:xfrm>
            <a:off x="7844021" y="1738905"/>
            <a:ext cx="805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11392D5-77C0-8374-6972-5E56881DCAED}"/>
              </a:ext>
            </a:extLst>
          </p:cNvPr>
          <p:cNvSpPr/>
          <p:nvPr/>
        </p:nvSpPr>
        <p:spPr>
          <a:xfrm>
            <a:off x="2520907" y="1336786"/>
            <a:ext cx="6596743" cy="771451"/>
          </a:xfrm>
          <a:prstGeom prst="trapezoid">
            <a:avLst>
              <a:gd name="adj" fmla="val 283998"/>
            </a:avLst>
          </a:prstGeom>
          <a:solidFill>
            <a:schemeClr val="accent5">
              <a:lumMod val="60000"/>
              <a:lumOff val="40000"/>
              <a:alpha val="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E9105-8CEC-674C-D039-225C16D96DBF}"/>
              </a:ext>
            </a:extLst>
          </p:cNvPr>
          <p:cNvSpPr txBox="1"/>
          <p:nvPr/>
        </p:nvSpPr>
        <p:spPr>
          <a:xfrm>
            <a:off x="2133602" y="3426513"/>
            <a:ext cx="805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8E48-64A1-E53E-090B-91A86571050F}"/>
              </a:ext>
            </a:extLst>
          </p:cNvPr>
          <p:cNvSpPr txBox="1"/>
          <p:nvPr/>
        </p:nvSpPr>
        <p:spPr>
          <a:xfrm>
            <a:off x="5834745" y="3481807"/>
            <a:ext cx="805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2D3A6-ABF3-29ED-F350-0ACCFBFF5367}"/>
              </a:ext>
            </a:extLst>
          </p:cNvPr>
          <p:cNvCxnSpPr/>
          <p:nvPr/>
        </p:nvCxnSpPr>
        <p:spPr>
          <a:xfrm flipH="1">
            <a:off x="3200403" y="2688771"/>
            <a:ext cx="762000" cy="1404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2C682-EA11-EA57-0586-E55A930695FB}"/>
              </a:ext>
            </a:extLst>
          </p:cNvPr>
          <p:cNvCxnSpPr>
            <a:cxnSpLocks/>
          </p:cNvCxnSpPr>
          <p:nvPr/>
        </p:nvCxnSpPr>
        <p:spPr>
          <a:xfrm>
            <a:off x="5214260" y="2688771"/>
            <a:ext cx="1426028" cy="1404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F44F54D-3862-8FE6-D16C-522F4086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96" y="294752"/>
            <a:ext cx="4072398" cy="2236951"/>
          </a:xfrm>
          <a:prstGeom prst="rect">
            <a:avLst/>
          </a:prstGeom>
        </p:spPr>
      </p:pic>
      <p:pic>
        <p:nvPicPr>
          <p:cNvPr id="7" name="Picture 6" descr="A close-up of a diagram&#10;&#10;Description automatically generated">
            <a:extLst>
              <a:ext uri="{FF2B5EF4-FFF2-40B4-BE49-F238E27FC236}">
                <a16:creationId xmlns:a16="http://schemas.microsoft.com/office/drawing/2014/main" id="{CB621B5F-31E6-6CAB-A234-5206FDD7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6" y="2667701"/>
            <a:ext cx="7369480" cy="3229482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0384520-2BD7-828E-7737-F36766DA9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03" y="157049"/>
            <a:ext cx="3162073" cy="23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1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Mengjia</dc:creator>
  <cp:lastModifiedBy>Xu, Mengjia</cp:lastModifiedBy>
  <cp:revision>4</cp:revision>
  <dcterms:created xsi:type="dcterms:W3CDTF">2025-01-16T18:23:53Z</dcterms:created>
  <dcterms:modified xsi:type="dcterms:W3CDTF">2025-02-04T14:58:03Z</dcterms:modified>
</cp:coreProperties>
</file>