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582BF-51E6-4833-92DC-53E88CBBE43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F68417-8922-42C3-8B4D-48FA7996782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“The only source of knowledge is experience.” – Albert Einstein.</a:t>
          </a:r>
        </a:p>
      </dgm:t>
    </dgm:pt>
    <dgm:pt modelId="{E3C96C2F-5785-4427-B376-4618AAC15029}" type="parTrans" cxnId="{1155520C-671C-4922-B015-643FA84333DF}">
      <dgm:prSet/>
      <dgm:spPr/>
      <dgm:t>
        <a:bodyPr/>
        <a:lstStyle/>
        <a:p>
          <a:endParaRPr lang="en-US"/>
        </a:p>
      </dgm:t>
    </dgm:pt>
    <dgm:pt modelId="{51B429F9-1945-4E87-836C-50D977381EEC}" type="sibTrans" cxnId="{1155520C-671C-4922-B015-643FA84333DF}">
      <dgm:prSet/>
      <dgm:spPr/>
      <dgm:t>
        <a:bodyPr/>
        <a:lstStyle/>
        <a:p>
          <a:endParaRPr lang="en-US"/>
        </a:p>
      </dgm:t>
    </dgm:pt>
    <dgm:pt modelId="{7BDECFB6-23CD-4A9E-803D-9867C6059E4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Be proactive, curious, and engaged.</a:t>
          </a:r>
        </a:p>
      </dgm:t>
    </dgm:pt>
    <dgm:pt modelId="{834B4729-13D6-4FBD-AE0F-D392783FA552}" type="parTrans" cxnId="{EAEB69BA-242B-4323-AE3C-98E5D2B6B51B}">
      <dgm:prSet/>
      <dgm:spPr/>
      <dgm:t>
        <a:bodyPr/>
        <a:lstStyle/>
        <a:p>
          <a:endParaRPr lang="en-US"/>
        </a:p>
      </dgm:t>
    </dgm:pt>
    <dgm:pt modelId="{359142C0-DF23-400E-88CF-6BD270C64BA6}" type="sibTrans" cxnId="{EAEB69BA-242B-4323-AE3C-98E5D2B6B51B}">
      <dgm:prSet/>
      <dgm:spPr/>
      <dgm:t>
        <a:bodyPr/>
        <a:lstStyle/>
        <a:p>
          <a:endParaRPr lang="en-US"/>
        </a:p>
      </dgm:t>
    </dgm:pt>
    <dgm:pt modelId="{E9A8AFF9-7326-4B60-80F8-78C31E4A892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Hands-on experience over the traditional teaching style.</a:t>
          </a:r>
        </a:p>
      </dgm:t>
    </dgm:pt>
    <dgm:pt modelId="{259D4752-5E2C-46EF-BBE1-605DF77DAC49}" type="parTrans" cxnId="{3BC8D9A5-4A28-4550-88AF-9EE11744446F}">
      <dgm:prSet/>
      <dgm:spPr/>
      <dgm:t>
        <a:bodyPr/>
        <a:lstStyle/>
        <a:p>
          <a:endParaRPr lang="en-US"/>
        </a:p>
      </dgm:t>
    </dgm:pt>
    <dgm:pt modelId="{8EC65DD5-F6A9-4DA9-A6D2-73FDBE4BC825}" type="sibTrans" cxnId="{3BC8D9A5-4A28-4550-88AF-9EE11744446F}">
      <dgm:prSet/>
      <dgm:spPr/>
      <dgm:t>
        <a:bodyPr/>
        <a:lstStyle/>
        <a:p>
          <a:endParaRPr lang="en-US"/>
        </a:p>
      </dgm:t>
    </dgm:pt>
    <dgm:pt modelId="{447A9785-F0C3-4A3F-A473-C4BE1968C5D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Give students the freedom to learn more into what they are interested. </a:t>
          </a:r>
        </a:p>
      </dgm:t>
    </dgm:pt>
    <dgm:pt modelId="{38AC5DE0-15CD-416C-8B2E-AD1F004D91DC}" type="parTrans" cxnId="{E65A65F8-FB15-4AA1-B48A-230E33674687}">
      <dgm:prSet/>
      <dgm:spPr/>
      <dgm:t>
        <a:bodyPr/>
        <a:lstStyle/>
        <a:p>
          <a:endParaRPr lang="en-US"/>
        </a:p>
      </dgm:t>
    </dgm:pt>
    <dgm:pt modelId="{AE63578B-F840-461D-A9AA-27E8FEE8D2C4}" type="sibTrans" cxnId="{E65A65F8-FB15-4AA1-B48A-230E33674687}">
      <dgm:prSet/>
      <dgm:spPr/>
      <dgm:t>
        <a:bodyPr/>
        <a:lstStyle/>
        <a:p>
          <a:endParaRPr lang="en-US"/>
        </a:p>
      </dgm:t>
    </dgm:pt>
    <dgm:pt modelId="{E9AF3766-1D96-4CFA-A6A4-8C911F8B0D9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Acquire knowledge on a polychronic scale. </a:t>
          </a:r>
        </a:p>
      </dgm:t>
    </dgm:pt>
    <dgm:pt modelId="{425E9A0E-954E-4945-854C-6463C9349C99}" type="parTrans" cxnId="{4E74D1E6-E49F-49EC-9CC9-B74AB0B5F184}">
      <dgm:prSet/>
      <dgm:spPr/>
      <dgm:t>
        <a:bodyPr/>
        <a:lstStyle/>
        <a:p>
          <a:endParaRPr lang="en-US"/>
        </a:p>
      </dgm:t>
    </dgm:pt>
    <dgm:pt modelId="{3F47E95F-707E-4A75-9809-211652DEA8F1}" type="sibTrans" cxnId="{4E74D1E6-E49F-49EC-9CC9-B74AB0B5F184}">
      <dgm:prSet/>
      <dgm:spPr/>
      <dgm:t>
        <a:bodyPr/>
        <a:lstStyle/>
        <a:p>
          <a:endParaRPr lang="en-US"/>
        </a:p>
      </dgm:t>
    </dgm:pt>
    <dgm:pt modelId="{A7D168A4-92D5-4E77-995C-5B3D9FE27176}" type="pres">
      <dgm:prSet presAssocID="{0B1582BF-51E6-4833-92DC-53E88CBBE430}" presName="linear" presStyleCnt="0">
        <dgm:presLayoutVars>
          <dgm:animLvl val="lvl"/>
          <dgm:resizeHandles val="exact"/>
        </dgm:presLayoutVars>
      </dgm:prSet>
      <dgm:spPr/>
    </dgm:pt>
    <dgm:pt modelId="{1C293623-1CCB-4932-83C4-727CF4965295}" type="pres">
      <dgm:prSet presAssocID="{A6F68417-8922-42C3-8B4D-48FA7996782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055978D-1B04-4BFA-92F8-9A2C38A20FF4}" type="pres">
      <dgm:prSet presAssocID="{51B429F9-1945-4E87-836C-50D977381EEC}" presName="spacer" presStyleCnt="0"/>
      <dgm:spPr/>
    </dgm:pt>
    <dgm:pt modelId="{0E2C5797-AE81-46F8-B804-32EBC57977AF}" type="pres">
      <dgm:prSet presAssocID="{7BDECFB6-23CD-4A9E-803D-9867C6059E4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E8FB9BA-5901-425C-8BF3-4DEFDDC5F22B}" type="pres">
      <dgm:prSet presAssocID="{359142C0-DF23-400E-88CF-6BD270C64BA6}" presName="spacer" presStyleCnt="0"/>
      <dgm:spPr/>
    </dgm:pt>
    <dgm:pt modelId="{874170D6-96DF-4821-830C-0EB1316E8F18}" type="pres">
      <dgm:prSet presAssocID="{E9A8AFF9-7326-4B60-80F8-78C31E4A892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28EED59-82A1-48B7-AF7A-C88058141226}" type="pres">
      <dgm:prSet presAssocID="{8EC65DD5-F6A9-4DA9-A6D2-73FDBE4BC825}" presName="spacer" presStyleCnt="0"/>
      <dgm:spPr/>
    </dgm:pt>
    <dgm:pt modelId="{DB87B81A-40C1-44E8-8C8E-C244D234798E}" type="pres">
      <dgm:prSet presAssocID="{447A9785-F0C3-4A3F-A473-C4BE1968C5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FBB8FD5-E483-424B-8D68-6683E624E21A}" type="pres">
      <dgm:prSet presAssocID="{AE63578B-F840-461D-A9AA-27E8FEE8D2C4}" presName="spacer" presStyleCnt="0"/>
      <dgm:spPr/>
    </dgm:pt>
    <dgm:pt modelId="{AE6C6073-5053-4483-9ED0-A9870C857E2C}" type="pres">
      <dgm:prSet presAssocID="{E9AF3766-1D96-4CFA-A6A4-8C911F8B0D96}" presName="parentText" presStyleLbl="node1" presStyleIdx="4" presStyleCnt="5" custLinFactX="-3431" custLinFactNeighborX="-100000" custLinFactNeighborY="95590">
        <dgm:presLayoutVars>
          <dgm:chMax val="0"/>
          <dgm:bulletEnabled val="1"/>
        </dgm:presLayoutVars>
      </dgm:prSet>
      <dgm:spPr/>
    </dgm:pt>
  </dgm:ptLst>
  <dgm:cxnLst>
    <dgm:cxn modelId="{1155520C-671C-4922-B015-643FA84333DF}" srcId="{0B1582BF-51E6-4833-92DC-53E88CBBE430}" destId="{A6F68417-8922-42C3-8B4D-48FA79967820}" srcOrd="0" destOrd="0" parTransId="{E3C96C2F-5785-4427-B376-4618AAC15029}" sibTransId="{51B429F9-1945-4E87-836C-50D977381EEC}"/>
    <dgm:cxn modelId="{A7A38530-6995-45FA-B6B7-D4E80D5E320D}" type="presOf" srcId="{7BDECFB6-23CD-4A9E-803D-9867C6059E4B}" destId="{0E2C5797-AE81-46F8-B804-32EBC57977AF}" srcOrd="0" destOrd="0" presId="urn:microsoft.com/office/officeart/2005/8/layout/vList2"/>
    <dgm:cxn modelId="{D8DE6D86-1695-481B-8188-57B8653769DA}" type="presOf" srcId="{E9A8AFF9-7326-4B60-80F8-78C31E4A8924}" destId="{874170D6-96DF-4821-830C-0EB1316E8F18}" srcOrd="0" destOrd="0" presId="urn:microsoft.com/office/officeart/2005/8/layout/vList2"/>
    <dgm:cxn modelId="{8C782A9E-55C9-4450-8F16-49338D723529}" type="presOf" srcId="{447A9785-F0C3-4A3F-A473-C4BE1968C5D8}" destId="{DB87B81A-40C1-44E8-8C8E-C244D234798E}" srcOrd="0" destOrd="0" presId="urn:microsoft.com/office/officeart/2005/8/layout/vList2"/>
    <dgm:cxn modelId="{A362A3A2-05D2-408F-A608-98425FDAB96B}" type="presOf" srcId="{A6F68417-8922-42C3-8B4D-48FA79967820}" destId="{1C293623-1CCB-4932-83C4-727CF4965295}" srcOrd="0" destOrd="0" presId="urn:microsoft.com/office/officeart/2005/8/layout/vList2"/>
    <dgm:cxn modelId="{3BC8D9A5-4A28-4550-88AF-9EE11744446F}" srcId="{0B1582BF-51E6-4833-92DC-53E88CBBE430}" destId="{E9A8AFF9-7326-4B60-80F8-78C31E4A8924}" srcOrd="2" destOrd="0" parTransId="{259D4752-5E2C-46EF-BBE1-605DF77DAC49}" sibTransId="{8EC65DD5-F6A9-4DA9-A6D2-73FDBE4BC825}"/>
    <dgm:cxn modelId="{EAEB69BA-242B-4323-AE3C-98E5D2B6B51B}" srcId="{0B1582BF-51E6-4833-92DC-53E88CBBE430}" destId="{7BDECFB6-23CD-4A9E-803D-9867C6059E4B}" srcOrd="1" destOrd="0" parTransId="{834B4729-13D6-4FBD-AE0F-D392783FA552}" sibTransId="{359142C0-DF23-400E-88CF-6BD270C64BA6}"/>
    <dgm:cxn modelId="{CEE960C2-2892-41A9-91ED-A90DA8355009}" type="presOf" srcId="{0B1582BF-51E6-4833-92DC-53E88CBBE430}" destId="{A7D168A4-92D5-4E77-995C-5B3D9FE27176}" srcOrd="0" destOrd="0" presId="urn:microsoft.com/office/officeart/2005/8/layout/vList2"/>
    <dgm:cxn modelId="{4E74D1E6-E49F-49EC-9CC9-B74AB0B5F184}" srcId="{0B1582BF-51E6-4833-92DC-53E88CBBE430}" destId="{E9AF3766-1D96-4CFA-A6A4-8C911F8B0D96}" srcOrd="4" destOrd="0" parTransId="{425E9A0E-954E-4945-854C-6463C9349C99}" sibTransId="{3F47E95F-707E-4A75-9809-211652DEA8F1}"/>
    <dgm:cxn modelId="{C02F2EEB-9FB8-4626-8814-E4023524B18F}" type="presOf" srcId="{E9AF3766-1D96-4CFA-A6A4-8C911F8B0D96}" destId="{AE6C6073-5053-4483-9ED0-A9870C857E2C}" srcOrd="0" destOrd="0" presId="urn:microsoft.com/office/officeart/2005/8/layout/vList2"/>
    <dgm:cxn modelId="{E65A65F8-FB15-4AA1-B48A-230E33674687}" srcId="{0B1582BF-51E6-4833-92DC-53E88CBBE430}" destId="{447A9785-F0C3-4A3F-A473-C4BE1968C5D8}" srcOrd="3" destOrd="0" parTransId="{38AC5DE0-15CD-416C-8B2E-AD1F004D91DC}" sibTransId="{AE63578B-F840-461D-A9AA-27E8FEE8D2C4}"/>
    <dgm:cxn modelId="{BF6C2A43-F3A4-41A1-A144-4C57F993D44D}" type="presParOf" srcId="{A7D168A4-92D5-4E77-995C-5B3D9FE27176}" destId="{1C293623-1CCB-4932-83C4-727CF4965295}" srcOrd="0" destOrd="0" presId="urn:microsoft.com/office/officeart/2005/8/layout/vList2"/>
    <dgm:cxn modelId="{BAC19244-C193-484E-80A0-5335BE0A125B}" type="presParOf" srcId="{A7D168A4-92D5-4E77-995C-5B3D9FE27176}" destId="{6055978D-1B04-4BFA-92F8-9A2C38A20FF4}" srcOrd="1" destOrd="0" presId="urn:microsoft.com/office/officeart/2005/8/layout/vList2"/>
    <dgm:cxn modelId="{771EC723-4E17-4607-AE51-6F7AF6A4EBEF}" type="presParOf" srcId="{A7D168A4-92D5-4E77-995C-5B3D9FE27176}" destId="{0E2C5797-AE81-46F8-B804-32EBC57977AF}" srcOrd="2" destOrd="0" presId="urn:microsoft.com/office/officeart/2005/8/layout/vList2"/>
    <dgm:cxn modelId="{4690294F-890F-40E2-966A-E887180D2FAD}" type="presParOf" srcId="{A7D168A4-92D5-4E77-995C-5B3D9FE27176}" destId="{AE8FB9BA-5901-425C-8BF3-4DEFDDC5F22B}" srcOrd="3" destOrd="0" presId="urn:microsoft.com/office/officeart/2005/8/layout/vList2"/>
    <dgm:cxn modelId="{AE1D581E-7C17-4B5E-AA05-123899E9A8B4}" type="presParOf" srcId="{A7D168A4-92D5-4E77-995C-5B3D9FE27176}" destId="{874170D6-96DF-4821-830C-0EB1316E8F18}" srcOrd="4" destOrd="0" presId="urn:microsoft.com/office/officeart/2005/8/layout/vList2"/>
    <dgm:cxn modelId="{6A202304-18D5-497E-B034-3FD9D8BF9BC6}" type="presParOf" srcId="{A7D168A4-92D5-4E77-995C-5B3D9FE27176}" destId="{E28EED59-82A1-48B7-AF7A-C88058141226}" srcOrd="5" destOrd="0" presId="urn:microsoft.com/office/officeart/2005/8/layout/vList2"/>
    <dgm:cxn modelId="{EE23343C-3F81-4BBA-91E3-50DCEC5701DE}" type="presParOf" srcId="{A7D168A4-92D5-4E77-995C-5B3D9FE27176}" destId="{DB87B81A-40C1-44E8-8C8E-C244D234798E}" srcOrd="6" destOrd="0" presId="urn:microsoft.com/office/officeart/2005/8/layout/vList2"/>
    <dgm:cxn modelId="{2A05DB71-25F8-4999-A8FC-0E83FDAED4C3}" type="presParOf" srcId="{A7D168A4-92D5-4E77-995C-5B3D9FE27176}" destId="{EFBB8FD5-E483-424B-8D68-6683E624E21A}" srcOrd="7" destOrd="0" presId="urn:microsoft.com/office/officeart/2005/8/layout/vList2"/>
    <dgm:cxn modelId="{2D65E05B-0159-45A7-8636-A75EAFE789A4}" type="presParOf" srcId="{A7D168A4-92D5-4E77-995C-5B3D9FE27176}" destId="{AE6C6073-5053-4483-9ED0-A9870C857E2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80E68-ACFA-4BEA-8F7A-B155AA708FB3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B245F08-EA2A-456F-A18D-207CA60270E9}">
      <dgm:prSet custT="1"/>
      <dgm:spPr/>
      <dgm:t>
        <a:bodyPr/>
        <a:lstStyle/>
        <a:p>
          <a:pPr>
            <a:defRPr b="1"/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18 July</a:t>
          </a:r>
        </a:p>
      </dgm:t>
    </dgm:pt>
    <dgm:pt modelId="{EF63DEFB-DED4-4499-B305-F900F125F9E1}" type="parTrans" cxnId="{D668DA3E-D1B7-444A-B657-1D0BF8B2FA53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B2293A-D031-4443-A224-E20459346EAD}" type="sibTrans" cxnId="{D668DA3E-D1B7-444A-B657-1D0BF8B2FA53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0615FD-9915-471D-9190-2B93C96BB2D9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Opening Convocation/Ceremony</a:t>
          </a:r>
        </a:p>
      </dgm:t>
    </dgm:pt>
    <dgm:pt modelId="{AA70818A-352E-4905-A4AD-DD1BCC4CFD77}" type="parTrans" cxnId="{117132DE-38E0-49EB-9931-3DA6EA2EF863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A4DAEA-06E0-4CFC-BC6A-38B1B8EBE8CE}" type="sibTrans" cxnId="{117132DE-38E0-49EB-9931-3DA6EA2EF863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940ACA-77D6-4463-AFD5-6C7681EAADB5}">
      <dgm:prSet custT="1"/>
      <dgm:spPr/>
      <dgm:t>
        <a:bodyPr/>
        <a:lstStyle/>
        <a:p>
          <a:pPr>
            <a:defRPr b="1"/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19 July – 13 Aug.</a:t>
          </a:r>
        </a:p>
      </dgm:t>
    </dgm:pt>
    <dgm:pt modelId="{A45C88C5-907B-42D2-BD0C-07E9EAA6839E}" type="parTrans" cxnId="{942FF2FB-50C5-4119-AE10-401343039D83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73CC56-7DC7-47DC-81BA-8D18DCE36150}" type="sibTrans" cxnId="{942FF2FB-50C5-4119-AE10-401343039D83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EF12A5-8097-4D83-9AD0-82B658C7ECEA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Week 1-4</a:t>
          </a:r>
        </a:p>
      </dgm:t>
    </dgm:pt>
    <dgm:pt modelId="{6D4201AB-D905-4026-9E00-3F3D734B7305}" type="parTrans" cxnId="{826D551F-7FCB-41F8-90F3-8D3659B4069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BAF6C6-08A0-405C-A30A-48935DABED28}" type="sibTrans" cxnId="{826D551F-7FCB-41F8-90F3-8D3659B40692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DB1815-56E8-4BD4-9568-9315BF1EE65A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Classes on Monday, Wednesday, and Friday at 6 pm to 8 pm PDT. </a:t>
          </a:r>
        </a:p>
      </dgm:t>
    </dgm:pt>
    <dgm:pt modelId="{28247B20-2807-456B-9178-4A754F27FB20}" type="parTrans" cxnId="{1B6F01D2-5937-4E23-BDEF-1ABE8EB9956E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CD1B00-09BE-4479-B648-B819E8F11BCD}" type="sibTrans" cxnId="{1B6F01D2-5937-4E23-BDEF-1ABE8EB9956E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750C54-C677-4727-A12F-0AE13F7BD42F}">
      <dgm:prSet custT="1"/>
      <dgm:spPr/>
      <dgm:t>
        <a:bodyPr/>
        <a:lstStyle/>
        <a:p>
          <a:pPr>
            <a:defRPr b="1"/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15 Aug.</a:t>
          </a:r>
        </a:p>
      </dgm:t>
    </dgm:pt>
    <dgm:pt modelId="{D9DF3F08-2D14-4CA9-A62B-76395263CF06}" type="parTrans" cxnId="{84B68098-B273-4B4A-833B-196ED2C88B78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92D152-D3EB-45AD-B44B-69F3186BD295}" type="sibTrans" cxnId="{84B68098-B273-4B4A-833B-196ED2C88B78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018562-4430-4B06-8C89-E4944F143DC2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Closing Ceremony</a:t>
          </a:r>
        </a:p>
      </dgm:t>
    </dgm:pt>
    <dgm:pt modelId="{B59E4C44-723C-4FE5-B47D-A1E32E531FB5}" type="parTrans" cxnId="{24380098-425B-4506-A10C-47640AE79B93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D394C-D020-4749-B4B7-C4F34CA7A25B}" type="sibTrans" cxnId="{24380098-425B-4506-A10C-47640AE79B93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64250E-B5D3-4087-A8F9-2E62D9AAD8D3}">
      <dgm:prSet custT="1"/>
      <dgm:spPr/>
      <dgm:t>
        <a:bodyPr/>
        <a:lstStyle/>
        <a:p>
          <a:pPr>
            <a:defRPr b="1"/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16–27 Aug.</a:t>
          </a:r>
        </a:p>
      </dgm:t>
    </dgm:pt>
    <dgm:pt modelId="{164E9B3E-2556-4EBE-A658-5679261E7F17}" type="parTrans" cxnId="{D6362367-BD94-4665-A077-9F82C707F9DF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2D6795-87EE-41F3-8E8B-ACCE207C9B0A}" type="sibTrans" cxnId="{D6362367-BD94-4665-A077-9F82C707F9DF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896BE0-F788-442D-BEC8-0C3AC7244E84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Extension week 5-6</a:t>
          </a:r>
        </a:p>
      </dgm:t>
    </dgm:pt>
    <dgm:pt modelId="{F00A3E24-A594-43F1-A6C4-D5AF013F2341}" type="parTrans" cxnId="{CBE66958-ED33-49EC-A75B-DD5BEFFB5137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1B1789-1944-408C-BF3E-A9CC82ECBB41}" type="sibTrans" cxnId="{CBE66958-ED33-49EC-A75B-DD5BEFFB5137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3BFDB7-5391-483F-85C8-76A85601AEF1}" type="pres">
      <dgm:prSet presAssocID="{94580E68-ACFA-4BEA-8F7A-B155AA708FB3}" presName="root" presStyleCnt="0">
        <dgm:presLayoutVars>
          <dgm:chMax/>
          <dgm:chPref/>
          <dgm:animLvl val="lvl"/>
        </dgm:presLayoutVars>
      </dgm:prSet>
      <dgm:spPr/>
    </dgm:pt>
    <dgm:pt modelId="{5A3D02EB-94DB-48D0-8522-99D61356FE38}" type="pres">
      <dgm:prSet presAssocID="{94580E68-ACFA-4BEA-8F7A-B155AA708FB3}" presName="divider" presStyleLbl="fgAcc1" presStyleIdx="0" presStyleCnt="1"/>
      <dgm:spPr/>
    </dgm:pt>
    <dgm:pt modelId="{58A71625-F04A-4C5B-8FDC-70C4262D793D}" type="pres">
      <dgm:prSet presAssocID="{94580E68-ACFA-4BEA-8F7A-B155AA708FB3}" presName="nodes" presStyleCnt="0">
        <dgm:presLayoutVars>
          <dgm:chMax/>
          <dgm:chPref/>
          <dgm:animLvl val="lvl"/>
        </dgm:presLayoutVars>
      </dgm:prSet>
      <dgm:spPr/>
    </dgm:pt>
    <dgm:pt modelId="{BD9D220A-0A1B-4D9A-B270-DF183235790A}" type="pres">
      <dgm:prSet presAssocID="{8B245F08-EA2A-456F-A18D-207CA60270E9}" presName="composite" presStyleCnt="0"/>
      <dgm:spPr/>
    </dgm:pt>
    <dgm:pt modelId="{3BBDFB94-F612-41E8-B285-B20714F4901D}" type="pres">
      <dgm:prSet presAssocID="{8B245F08-EA2A-456F-A18D-207CA60270E9}" presName="L1TextContainer" presStyleLbl="alignNode1" presStyleIdx="0" presStyleCnt="4">
        <dgm:presLayoutVars>
          <dgm:chMax val="1"/>
          <dgm:chPref val="1"/>
          <dgm:bulletEnabled val="1"/>
        </dgm:presLayoutVars>
      </dgm:prSet>
      <dgm:spPr/>
    </dgm:pt>
    <dgm:pt modelId="{D8CA92BA-96F4-4851-ABDB-7AA8B763DD4A}" type="pres">
      <dgm:prSet presAssocID="{8B245F08-EA2A-456F-A18D-207CA60270E9}" presName="L2TextContainerWrapper" presStyleCnt="0">
        <dgm:presLayoutVars>
          <dgm:bulletEnabled val="1"/>
        </dgm:presLayoutVars>
      </dgm:prSet>
      <dgm:spPr/>
    </dgm:pt>
    <dgm:pt modelId="{E03BAD6D-D8ED-403C-BF55-0642CD2BA8FC}" type="pres">
      <dgm:prSet presAssocID="{8B245F08-EA2A-456F-A18D-207CA60270E9}" presName="L2TextContainer" presStyleLbl="bgAccFollowNode1" presStyleIdx="0" presStyleCnt="4"/>
      <dgm:spPr/>
    </dgm:pt>
    <dgm:pt modelId="{E27DCBCE-1731-4530-A5FC-CE57556250C7}" type="pres">
      <dgm:prSet presAssocID="{8B245F08-EA2A-456F-A18D-207CA60270E9}" presName="FlexibleEmptyPlaceHolder" presStyleCnt="0"/>
      <dgm:spPr/>
    </dgm:pt>
    <dgm:pt modelId="{2EE514F2-D46A-458A-908F-B32E88141DA2}" type="pres">
      <dgm:prSet presAssocID="{8B245F08-EA2A-456F-A18D-207CA60270E9}" presName="ConnectLine" presStyleLbl="sibTrans1D1" presStyleIdx="0" presStyleCnt="4"/>
      <dgm:spPr/>
    </dgm:pt>
    <dgm:pt modelId="{0503842D-065D-430A-81C6-6509BCEFB8E9}" type="pres">
      <dgm:prSet presAssocID="{8B245F08-EA2A-456F-A18D-207CA60270E9}" presName="ConnectorPoint" presStyleLbl="node1" presStyleIdx="0" presStyleCnt="4"/>
      <dgm:spPr>
        <a:solidFill>
          <a:schemeClr val="dk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695BD32-5063-4D39-BC19-50AF546EE92F}" type="pres">
      <dgm:prSet presAssocID="{8B245F08-EA2A-456F-A18D-207CA60270E9}" presName="EmptyPlaceHolder" presStyleCnt="0"/>
      <dgm:spPr/>
    </dgm:pt>
    <dgm:pt modelId="{312E4BB4-C50E-49CC-B9A9-FDB25432E55C}" type="pres">
      <dgm:prSet presAssocID="{13B2293A-D031-4443-A224-E20459346EAD}" presName="spaceBetweenRectangles" presStyleCnt="0"/>
      <dgm:spPr/>
    </dgm:pt>
    <dgm:pt modelId="{6970864A-7E6C-48FA-85E8-342040D12A44}" type="pres">
      <dgm:prSet presAssocID="{3F940ACA-77D6-4463-AFD5-6C7681EAADB5}" presName="composite" presStyleCnt="0"/>
      <dgm:spPr/>
    </dgm:pt>
    <dgm:pt modelId="{2CB40BD0-8CB5-4A36-A298-231B8B0EC6EE}" type="pres">
      <dgm:prSet presAssocID="{3F940ACA-77D6-4463-AFD5-6C7681EAADB5}" presName="L1TextContainer" presStyleLbl="alignNode1" presStyleIdx="1" presStyleCnt="4">
        <dgm:presLayoutVars>
          <dgm:chMax val="1"/>
          <dgm:chPref val="1"/>
          <dgm:bulletEnabled val="1"/>
        </dgm:presLayoutVars>
      </dgm:prSet>
      <dgm:spPr/>
    </dgm:pt>
    <dgm:pt modelId="{5814B277-52DC-4F66-9053-F57A66008A00}" type="pres">
      <dgm:prSet presAssocID="{3F940ACA-77D6-4463-AFD5-6C7681EAADB5}" presName="L2TextContainerWrapper" presStyleCnt="0">
        <dgm:presLayoutVars>
          <dgm:bulletEnabled val="1"/>
        </dgm:presLayoutVars>
      </dgm:prSet>
      <dgm:spPr/>
    </dgm:pt>
    <dgm:pt modelId="{7760ACA7-29CF-49BB-BEEB-6C232ACDA39A}" type="pres">
      <dgm:prSet presAssocID="{3F940ACA-77D6-4463-AFD5-6C7681EAADB5}" presName="L2TextContainer" presStyleLbl="bgAccFollowNode1" presStyleIdx="1" presStyleCnt="4"/>
      <dgm:spPr/>
    </dgm:pt>
    <dgm:pt modelId="{F293CB85-BE3A-4DE2-AD76-30A7E21BABC9}" type="pres">
      <dgm:prSet presAssocID="{3F940ACA-77D6-4463-AFD5-6C7681EAADB5}" presName="FlexibleEmptyPlaceHolder" presStyleCnt="0"/>
      <dgm:spPr/>
    </dgm:pt>
    <dgm:pt modelId="{60B9A400-F8E1-4359-B927-33267C72BA92}" type="pres">
      <dgm:prSet presAssocID="{3F940ACA-77D6-4463-AFD5-6C7681EAADB5}" presName="ConnectLine" presStyleLbl="sibTrans1D1" presStyleIdx="1" presStyleCnt="4"/>
      <dgm:spPr/>
    </dgm:pt>
    <dgm:pt modelId="{36879216-BEB8-4DA2-9D2B-C7BA07CF24C9}" type="pres">
      <dgm:prSet presAssocID="{3F940ACA-77D6-4463-AFD5-6C7681EAADB5}" presName="ConnectorPoint" presStyleLbl="node1" presStyleIdx="1" presStyleCnt="4"/>
      <dgm:spPr>
        <a:solidFill>
          <a:schemeClr val="dk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6127AC0-B4D7-45A1-B701-F9A319025547}" type="pres">
      <dgm:prSet presAssocID="{3F940ACA-77D6-4463-AFD5-6C7681EAADB5}" presName="EmptyPlaceHolder" presStyleCnt="0"/>
      <dgm:spPr/>
    </dgm:pt>
    <dgm:pt modelId="{83312A07-73AB-46A4-8B0B-F730C88F8DA0}" type="pres">
      <dgm:prSet presAssocID="{5F73CC56-7DC7-47DC-81BA-8D18DCE36150}" presName="spaceBetweenRectangles" presStyleCnt="0"/>
      <dgm:spPr/>
    </dgm:pt>
    <dgm:pt modelId="{63820825-4FBA-440C-A695-3FFDEA5CEC50}" type="pres">
      <dgm:prSet presAssocID="{8E750C54-C677-4727-A12F-0AE13F7BD42F}" presName="composite" presStyleCnt="0"/>
      <dgm:spPr/>
    </dgm:pt>
    <dgm:pt modelId="{7799972D-AA10-40DB-BE2A-7948DC99725C}" type="pres">
      <dgm:prSet presAssocID="{8E750C54-C677-4727-A12F-0AE13F7BD42F}" presName="L1TextContainer" presStyleLbl="alignNode1" presStyleIdx="2" presStyleCnt="4">
        <dgm:presLayoutVars>
          <dgm:chMax val="1"/>
          <dgm:chPref val="1"/>
          <dgm:bulletEnabled val="1"/>
        </dgm:presLayoutVars>
      </dgm:prSet>
      <dgm:spPr/>
    </dgm:pt>
    <dgm:pt modelId="{5B27C986-28E2-4386-9E59-3C195837D59D}" type="pres">
      <dgm:prSet presAssocID="{8E750C54-C677-4727-A12F-0AE13F7BD42F}" presName="L2TextContainerWrapper" presStyleCnt="0">
        <dgm:presLayoutVars>
          <dgm:bulletEnabled val="1"/>
        </dgm:presLayoutVars>
      </dgm:prSet>
      <dgm:spPr/>
    </dgm:pt>
    <dgm:pt modelId="{A0A67952-9EEF-4037-B986-76250748820F}" type="pres">
      <dgm:prSet presAssocID="{8E750C54-C677-4727-A12F-0AE13F7BD42F}" presName="L2TextContainer" presStyleLbl="bgAccFollowNode1" presStyleIdx="2" presStyleCnt="4"/>
      <dgm:spPr/>
    </dgm:pt>
    <dgm:pt modelId="{D83AB3BA-E4EE-4E07-8ECA-177887BCED04}" type="pres">
      <dgm:prSet presAssocID="{8E750C54-C677-4727-A12F-0AE13F7BD42F}" presName="FlexibleEmptyPlaceHolder" presStyleCnt="0"/>
      <dgm:spPr/>
    </dgm:pt>
    <dgm:pt modelId="{B8BE9DE8-E8C8-4E39-9770-97FF4DD50288}" type="pres">
      <dgm:prSet presAssocID="{8E750C54-C677-4727-A12F-0AE13F7BD42F}" presName="ConnectLine" presStyleLbl="sibTrans1D1" presStyleIdx="2" presStyleCnt="4"/>
      <dgm:spPr/>
    </dgm:pt>
    <dgm:pt modelId="{E3380E92-8E1E-41E5-95DA-C19376BB308F}" type="pres">
      <dgm:prSet presAssocID="{8E750C54-C677-4727-A12F-0AE13F7BD42F}" presName="ConnectorPoint" presStyleLbl="node1" presStyleIdx="2" presStyleCnt="4"/>
      <dgm:spPr>
        <a:solidFill>
          <a:schemeClr val="dk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447F66F-6BD1-4D81-930A-46D0734D0258}" type="pres">
      <dgm:prSet presAssocID="{8E750C54-C677-4727-A12F-0AE13F7BD42F}" presName="EmptyPlaceHolder" presStyleCnt="0"/>
      <dgm:spPr/>
    </dgm:pt>
    <dgm:pt modelId="{2D5E6D92-D121-4868-AEB5-EA37ADAC3377}" type="pres">
      <dgm:prSet presAssocID="{0492D152-D3EB-45AD-B44B-69F3186BD295}" presName="spaceBetweenRectangles" presStyleCnt="0"/>
      <dgm:spPr/>
    </dgm:pt>
    <dgm:pt modelId="{07A640D7-3398-4226-B02D-17C82CBDAF0E}" type="pres">
      <dgm:prSet presAssocID="{D664250E-B5D3-4087-A8F9-2E62D9AAD8D3}" presName="composite" presStyleCnt="0"/>
      <dgm:spPr/>
    </dgm:pt>
    <dgm:pt modelId="{562C22EF-FE2A-4F35-B7D9-7B3790B24938}" type="pres">
      <dgm:prSet presAssocID="{D664250E-B5D3-4087-A8F9-2E62D9AAD8D3}" presName="L1TextContainer" presStyleLbl="alignNode1" presStyleIdx="3" presStyleCnt="4">
        <dgm:presLayoutVars>
          <dgm:chMax val="1"/>
          <dgm:chPref val="1"/>
          <dgm:bulletEnabled val="1"/>
        </dgm:presLayoutVars>
      </dgm:prSet>
      <dgm:spPr/>
    </dgm:pt>
    <dgm:pt modelId="{C87E1FAC-7FE5-4FAE-8405-E48ECD73F9DF}" type="pres">
      <dgm:prSet presAssocID="{D664250E-B5D3-4087-A8F9-2E62D9AAD8D3}" presName="L2TextContainerWrapper" presStyleCnt="0">
        <dgm:presLayoutVars>
          <dgm:bulletEnabled val="1"/>
        </dgm:presLayoutVars>
      </dgm:prSet>
      <dgm:spPr/>
    </dgm:pt>
    <dgm:pt modelId="{22E2FD74-BD7C-4520-8130-8267FE6C5C79}" type="pres">
      <dgm:prSet presAssocID="{D664250E-B5D3-4087-A8F9-2E62D9AAD8D3}" presName="L2TextContainer" presStyleLbl="bgAccFollowNode1" presStyleIdx="3" presStyleCnt="4"/>
      <dgm:spPr/>
    </dgm:pt>
    <dgm:pt modelId="{18A02704-15CF-4402-AB2F-A2FD484B5948}" type="pres">
      <dgm:prSet presAssocID="{D664250E-B5D3-4087-A8F9-2E62D9AAD8D3}" presName="FlexibleEmptyPlaceHolder" presStyleCnt="0"/>
      <dgm:spPr/>
    </dgm:pt>
    <dgm:pt modelId="{1ADF33B0-8573-4C46-B13B-D7C44E5DA8DA}" type="pres">
      <dgm:prSet presAssocID="{D664250E-B5D3-4087-A8F9-2E62D9AAD8D3}" presName="ConnectLine" presStyleLbl="sibTrans1D1" presStyleIdx="3" presStyleCnt="4"/>
      <dgm:spPr/>
    </dgm:pt>
    <dgm:pt modelId="{5017C269-30D9-4DBC-8E90-C13BCA7B6F2C}" type="pres">
      <dgm:prSet presAssocID="{D664250E-B5D3-4087-A8F9-2E62D9AAD8D3}" presName="ConnectorPoint" presStyleLbl="node1" presStyleIdx="3" presStyleCnt="4"/>
      <dgm:spPr>
        <a:solidFill>
          <a:schemeClr val="dk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CB15B85-AEB9-40A4-A88A-252DDDFD9ABD}" type="pres">
      <dgm:prSet presAssocID="{D664250E-B5D3-4087-A8F9-2E62D9AAD8D3}" presName="EmptyPlaceHolder" presStyleCnt="0"/>
      <dgm:spPr/>
    </dgm:pt>
  </dgm:ptLst>
  <dgm:cxnLst>
    <dgm:cxn modelId="{81BD8C18-4CAA-41EB-949D-EAFD1F3FD045}" type="presOf" srcId="{8E750C54-C677-4727-A12F-0AE13F7BD42F}" destId="{7799972D-AA10-40DB-BE2A-7948DC99725C}" srcOrd="0" destOrd="0" presId="urn:microsoft.com/office/officeart/2017/3/layout/HorizontalLabelsTimeline"/>
    <dgm:cxn modelId="{704E7E1D-F0EB-4510-AC3B-F4F1697001B3}" type="presOf" srcId="{D664250E-B5D3-4087-A8F9-2E62D9AAD8D3}" destId="{562C22EF-FE2A-4F35-B7D9-7B3790B24938}" srcOrd="0" destOrd="0" presId="urn:microsoft.com/office/officeart/2017/3/layout/HorizontalLabelsTimeline"/>
    <dgm:cxn modelId="{826D551F-7FCB-41F8-90F3-8D3659B40692}" srcId="{3F940ACA-77D6-4463-AFD5-6C7681EAADB5}" destId="{55EF12A5-8097-4D83-9AD0-82B658C7ECEA}" srcOrd="0" destOrd="0" parTransId="{6D4201AB-D905-4026-9E00-3F3D734B7305}" sibTransId="{45BAF6C6-08A0-405C-A30A-48935DABED28}"/>
    <dgm:cxn modelId="{0F4F8635-2953-431A-9A4C-EF19C9566707}" type="presOf" srcId="{3EDB1815-56E8-4BD4-9568-9315BF1EE65A}" destId="{7760ACA7-29CF-49BB-BEEB-6C232ACDA39A}" srcOrd="0" destOrd="1" presId="urn:microsoft.com/office/officeart/2017/3/layout/HorizontalLabelsTimeline"/>
    <dgm:cxn modelId="{D668DA3E-D1B7-444A-B657-1D0BF8B2FA53}" srcId="{94580E68-ACFA-4BEA-8F7A-B155AA708FB3}" destId="{8B245F08-EA2A-456F-A18D-207CA60270E9}" srcOrd="0" destOrd="0" parTransId="{EF63DEFB-DED4-4499-B305-F900F125F9E1}" sibTransId="{13B2293A-D031-4443-A224-E20459346EAD}"/>
    <dgm:cxn modelId="{60B36164-B175-4211-945B-E2BB28CD551C}" type="presOf" srcId="{3F940ACA-77D6-4463-AFD5-6C7681EAADB5}" destId="{2CB40BD0-8CB5-4A36-A298-231B8B0EC6EE}" srcOrd="0" destOrd="0" presId="urn:microsoft.com/office/officeart/2017/3/layout/HorizontalLabelsTimeline"/>
    <dgm:cxn modelId="{D6362367-BD94-4665-A077-9F82C707F9DF}" srcId="{94580E68-ACFA-4BEA-8F7A-B155AA708FB3}" destId="{D664250E-B5D3-4087-A8F9-2E62D9AAD8D3}" srcOrd="3" destOrd="0" parTransId="{164E9B3E-2556-4EBE-A658-5679261E7F17}" sibTransId="{FD2D6795-87EE-41F3-8E8B-ACCE207C9B0A}"/>
    <dgm:cxn modelId="{8ECB9A52-4CA7-4314-AC6C-ED9B1DD3D329}" type="presOf" srcId="{94580E68-ACFA-4BEA-8F7A-B155AA708FB3}" destId="{533BFDB7-5391-483F-85C8-76A85601AEF1}" srcOrd="0" destOrd="0" presId="urn:microsoft.com/office/officeart/2017/3/layout/HorizontalLabelsTimeline"/>
    <dgm:cxn modelId="{302AFF53-895C-421A-87A2-5568BE9AB12E}" type="presOf" srcId="{55EF12A5-8097-4D83-9AD0-82B658C7ECEA}" destId="{7760ACA7-29CF-49BB-BEEB-6C232ACDA39A}" srcOrd="0" destOrd="0" presId="urn:microsoft.com/office/officeart/2017/3/layout/HorizontalLabelsTimeline"/>
    <dgm:cxn modelId="{CBE66958-ED33-49EC-A75B-DD5BEFFB5137}" srcId="{D664250E-B5D3-4087-A8F9-2E62D9AAD8D3}" destId="{EA896BE0-F788-442D-BEC8-0C3AC7244E84}" srcOrd="0" destOrd="0" parTransId="{F00A3E24-A594-43F1-A6C4-D5AF013F2341}" sibTransId="{461B1789-1944-408C-BF3E-A9CC82ECBB41}"/>
    <dgm:cxn modelId="{82901C7A-DE2F-424C-940F-69617B814A44}" type="presOf" srcId="{8B245F08-EA2A-456F-A18D-207CA60270E9}" destId="{3BBDFB94-F612-41E8-B285-B20714F4901D}" srcOrd="0" destOrd="0" presId="urn:microsoft.com/office/officeart/2017/3/layout/HorizontalLabelsTimeline"/>
    <dgm:cxn modelId="{1361457D-EF89-4E63-9A67-A1E3889E3921}" type="presOf" srcId="{E30615FD-9915-471D-9190-2B93C96BB2D9}" destId="{E03BAD6D-D8ED-403C-BF55-0642CD2BA8FC}" srcOrd="0" destOrd="0" presId="urn:microsoft.com/office/officeart/2017/3/layout/HorizontalLabelsTimeline"/>
    <dgm:cxn modelId="{BD1CF883-5D0B-4901-A49E-7EC74D332851}" type="presOf" srcId="{ED018562-4430-4B06-8C89-E4944F143DC2}" destId="{A0A67952-9EEF-4037-B986-76250748820F}" srcOrd="0" destOrd="0" presId="urn:microsoft.com/office/officeart/2017/3/layout/HorizontalLabelsTimeline"/>
    <dgm:cxn modelId="{24380098-425B-4506-A10C-47640AE79B93}" srcId="{8E750C54-C677-4727-A12F-0AE13F7BD42F}" destId="{ED018562-4430-4B06-8C89-E4944F143DC2}" srcOrd="0" destOrd="0" parTransId="{B59E4C44-723C-4FE5-B47D-A1E32E531FB5}" sibTransId="{215D394C-D020-4749-B4B7-C4F34CA7A25B}"/>
    <dgm:cxn modelId="{84B68098-B273-4B4A-833B-196ED2C88B78}" srcId="{94580E68-ACFA-4BEA-8F7A-B155AA708FB3}" destId="{8E750C54-C677-4727-A12F-0AE13F7BD42F}" srcOrd="2" destOrd="0" parTransId="{D9DF3F08-2D14-4CA9-A62B-76395263CF06}" sibTransId="{0492D152-D3EB-45AD-B44B-69F3186BD295}"/>
    <dgm:cxn modelId="{0AEEF1CC-3CB3-4193-B302-FC1628D679E7}" type="presOf" srcId="{EA896BE0-F788-442D-BEC8-0C3AC7244E84}" destId="{22E2FD74-BD7C-4520-8130-8267FE6C5C79}" srcOrd="0" destOrd="0" presId="urn:microsoft.com/office/officeart/2017/3/layout/HorizontalLabelsTimeline"/>
    <dgm:cxn modelId="{1B6F01D2-5937-4E23-BDEF-1ABE8EB9956E}" srcId="{55EF12A5-8097-4D83-9AD0-82B658C7ECEA}" destId="{3EDB1815-56E8-4BD4-9568-9315BF1EE65A}" srcOrd="0" destOrd="0" parTransId="{28247B20-2807-456B-9178-4A754F27FB20}" sibTransId="{26CD1B00-09BE-4479-B648-B819E8F11BCD}"/>
    <dgm:cxn modelId="{117132DE-38E0-49EB-9931-3DA6EA2EF863}" srcId="{8B245F08-EA2A-456F-A18D-207CA60270E9}" destId="{E30615FD-9915-471D-9190-2B93C96BB2D9}" srcOrd="0" destOrd="0" parTransId="{AA70818A-352E-4905-A4AD-DD1BCC4CFD77}" sibTransId="{22A4DAEA-06E0-4CFC-BC6A-38B1B8EBE8CE}"/>
    <dgm:cxn modelId="{942FF2FB-50C5-4119-AE10-401343039D83}" srcId="{94580E68-ACFA-4BEA-8F7A-B155AA708FB3}" destId="{3F940ACA-77D6-4463-AFD5-6C7681EAADB5}" srcOrd="1" destOrd="0" parTransId="{A45C88C5-907B-42D2-BD0C-07E9EAA6839E}" sibTransId="{5F73CC56-7DC7-47DC-81BA-8D18DCE36150}"/>
    <dgm:cxn modelId="{F7CCFC5F-653C-41F1-8FF4-906250DD9C36}" type="presParOf" srcId="{533BFDB7-5391-483F-85C8-76A85601AEF1}" destId="{5A3D02EB-94DB-48D0-8522-99D61356FE38}" srcOrd="0" destOrd="0" presId="urn:microsoft.com/office/officeart/2017/3/layout/HorizontalLabelsTimeline"/>
    <dgm:cxn modelId="{2A8D9EF7-974F-4BC0-98DD-1CA3124A65FB}" type="presParOf" srcId="{533BFDB7-5391-483F-85C8-76A85601AEF1}" destId="{58A71625-F04A-4C5B-8FDC-70C4262D793D}" srcOrd="1" destOrd="0" presId="urn:microsoft.com/office/officeart/2017/3/layout/HorizontalLabelsTimeline"/>
    <dgm:cxn modelId="{5A8ABA3D-55A2-4397-B5CA-80AB8732EB4D}" type="presParOf" srcId="{58A71625-F04A-4C5B-8FDC-70C4262D793D}" destId="{BD9D220A-0A1B-4D9A-B270-DF183235790A}" srcOrd="0" destOrd="0" presId="urn:microsoft.com/office/officeart/2017/3/layout/HorizontalLabelsTimeline"/>
    <dgm:cxn modelId="{CF3E32C2-1900-4C83-A510-876A08B2CF9D}" type="presParOf" srcId="{BD9D220A-0A1B-4D9A-B270-DF183235790A}" destId="{3BBDFB94-F612-41E8-B285-B20714F4901D}" srcOrd="0" destOrd="0" presId="urn:microsoft.com/office/officeart/2017/3/layout/HorizontalLabelsTimeline"/>
    <dgm:cxn modelId="{3A047A36-C741-40FE-8499-7EC763F60A03}" type="presParOf" srcId="{BD9D220A-0A1B-4D9A-B270-DF183235790A}" destId="{D8CA92BA-96F4-4851-ABDB-7AA8B763DD4A}" srcOrd="1" destOrd="0" presId="urn:microsoft.com/office/officeart/2017/3/layout/HorizontalLabelsTimeline"/>
    <dgm:cxn modelId="{6F1CC293-C02A-42A3-A793-0C7A089C8A3C}" type="presParOf" srcId="{D8CA92BA-96F4-4851-ABDB-7AA8B763DD4A}" destId="{E03BAD6D-D8ED-403C-BF55-0642CD2BA8FC}" srcOrd="0" destOrd="0" presId="urn:microsoft.com/office/officeart/2017/3/layout/HorizontalLabelsTimeline"/>
    <dgm:cxn modelId="{23EEFA09-185A-4391-8526-54CBCCB69B0E}" type="presParOf" srcId="{D8CA92BA-96F4-4851-ABDB-7AA8B763DD4A}" destId="{E27DCBCE-1731-4530-A5FC-CE57556250C7}" srcOrd="1" destOrd="0" presId="urn:microsoft.com/office/officeart/2017/3/layout/HorizontalLabelsTimeline"/>
    <dgm:cxn modelId="{5A60D81D-6624-42EA-8916-718A3DE85D8C}" type="presParOf" srcId="{BD9D220A-0A1B-4D9A-B270-DF183235790A}" destId="{2EE514F2-D46A-458A-908F-B32E88141DA2}" srcOrd="2" destOrd="0" presId="urn:microsoft.com/office/officeart/2017/3/layout/HorizontalLabelsTimeline"/>
    <dgm:cxn modelId="{ADEE4E4E-295A-4072-9C5E-B6F9A7E56B79}" type="presParOf" srcId="{BD9D220A-0A1B-4D9A-B270-DF183235790A}" destId="{0503842D-065D-430A-81C6-6509BCEFB8E9}" srcOrd="3" destOrd="0" presId="urn:microsoft.com/office/officeart/2017/3/layout/HorizontalLabelsTimeline"/>
    <dgm:cxn modelId="{32CBB953-1AB7-4FF9-8F9E-76268DA72BCE}" type="presParOf" srcId="{BD9D220A-0A1B-4D9A-B270-DF183235790A}" destId="{B695BD32-5063-4D39-BC19-50AF546EE92F}" srcOrd="4" destOrd="0" presId="urn:microsoft.com/office/officeart/2017/3/layout/HorizontalLabelsTimeline"/>
    <dgm:cxn modelId="{9B2E7555-70D5-4935-A6AD-C23F3070FAD8}" type="presParOf" srcId="{58A71625-F04A-4C5B-8FDC-70C4262D793D}" destId="{312E4BB4-C50E-49CC-B9A9-FDB25432E55C}" srcOrd="1" destOrd="0" presId="urn:microsoft.com/office/officeart/2017/3/layout/HorizontalLabelsTimeline"/>
    <dgm:cxn modelId="{CDB0C08E-8876-4912-8B64-AA0C58BF8AA1}" type="presParOf" srcId="{58A71625-F04A-4C5B-8FDC-70C4262D793D}" destId="{6970864A-7E6C-48FA-85E8-342040D12A44}" srcOrd="2" destOrd="0" presId="urn:microsoft.com/office/officeart/2017/3/layout/HorizontalLabelsTimeline"/>
    <dgm:cxn modelId="{DC70A456-17DB-4361-87D5-78EA4B86F0FF}" type="presParOf" srcId="{6970864A-7E6C-48FA-85E8-342040D12A44}" destId="{2CB40BD0-8CB5-4A36-A298-231B8B0EC6EE}" srcOrd="0" destOrd="0" presId="urn:microsoft.com/office/officeart/2017/3/layout/HorizontalLabelsTimeline"/>
    <dgm:cxn modelId="{7BFF3C58-07D9-4C26-BE6A-10BC53D9C181}" type="presParOf" srcId="{6970864A-7E6C-48FA-85E8-342040D12A44}" destId="{5814B277-52DC-4F66-9053-F57A66008A00}" srcOrd="1" destOrd="0" presId="urn:microsoft.com/office/officeart/2017/3/layout/HorizontalLabelsTimeline"/>
    <dgm:cxn modelId="{9F7AE35A-DA48-484F-A006-FE5484E82C89}" type="presParOf" srcId="{5814B277-52DC-4F66-9053-F57A66008A00}" destId="{7760ACA7-29CF-49BB-BEEB-6C232ACDA39A}" srcOrd="0" destOrd="0" presId="urn:microsoft.com/office/officeart/2017/3/layout/HorizontalLabelsTimeline"/>
    <dgm:cxn modelId="{9B299D72-E2A3-42FF-848A-95D8CDCBEC71}" type="presParOf" srcId="{5814B277-52DC-4F66-9053-F57A66008A00}" destId="{F293CB85-BE3A-4DE2-AD76-30A7E21BABC9}" srcOrd="1" destOrd="0" presId="urn:microsoft.com/office/officeart/2017/3/layout/HorizontalLabelsTimeline"/>
    <dgm:cxn modelId="{6BBB26E0-C7D9-4067-8116-98D51A9F6B4A}" type="presParOf" srcId="{6970864A-7E6C-48FA-85E8-342040D12A44}" destId="{60B9A400-F8E1-4359-B927-33267C72BA92}" srcOrd="2" destOrd="0" presId="urn:microsoft.com/office/officeart/2017/3/layout/HorizontalLabelsTimeline"/>
    <dgm:cxn modelId="{04BF631D-1659-44D0-B068-2321DD9ED395}" type="presParOf" srcId="{6970864A-7E6C-48FA-85E8-342040D12A44}" destId="{36879216-BEB8-4DA2-9D2B-C7BA07CF24C9}" srcOrd="3" destOrd="0" presId="urn:microsoft.com/office/officeart/2017/3/layout/HorizontalLabelsTimeline"/>
    <dgm:cxn modelId="{5F52E457-2372-4327-A734-AEDB26AA7C7F}" type="presParOf" srcId="{6970864A-7E6C-48FA-85E8-342040D12A44}" destId="{C6127AC0-B4D7-45A1-B701-F9A319025547}" srcOrd="4" destOrd="0" presId="urn:microsoft.com/office/officeart/2017/3/layout/HorizontalLabelsTimeline"/>
    <dgm:cxn modelId="{505393CE-6721-44A9-909E-497BB408A15E}" type="presParOf" srcId="{58A71625-F04A-4C5B-8FDC-70C4262D793D}" destId="{83312A07-73AB-46A4-8B0B-F730C88F8DA0}" srcOrd="3" destOrd="0" presId="urn:microsoft.com/office/officeart/2017/3/layout/HorizontalLabelsTimeline"/>
    <dgm:cxn modelId="{99780A64-CAF8-4E9C-9B8D-04ACFF1B9B4C}" type="presParOf" srcId="{58A71625-F04A-4C5B-8FDC-70C4262D793D}" destId="{63820825-4FBA-440C-A695-3FFDEA5CEC50}" srcOrd="4" destOrd="0" presId="urn:microsoft.com/office/officeart/2017/3/layout/HorizontalLabelsTimeline"/>
    <dgm:cxn modelId="{943D8E4C-D1BA-43FF-93CD-31A178DBC133}" type="presParOf" srcId="{63820825-4FBA-440C-A695-3FFDEA5CEC50}" destId="{7799972D-AA10-40DB-BE2A-7948DC99725C}" srcOrd="0" destOrd="0" presId="urn:microsoft.com/office/officeart/2017/3/layout/HorizontalLabelsTimeline"/>
    <dgm:cxn modelId="{ECD67254-0644-41D9-A11C-ADDA719B6A24}" type="presParOf" srcId="{63820825-4FBA-440C-A695-3FFDEA5CEC50}" destId="{5B27C986-28E2-4386-9E59-3C195837D59D}" srcOrd="1" destOrd="0" presId="urn:microsoft.com/office/officeart/2017/3/layout/HorizontalLabelsTimeline"/>
    <dgm:cxn modelId="{C68BCF6B-5337-494E-94E3-D60DE8623A07}" type="presParOf" srcId="{5B27C986-28E2-4386-9E59-3C195837D59D}" destId="{A0A67952-9EEF-4037-B986-76250748820F}" srcOrd="0" destOrd="0" presId="urn:microsoft.com/office/officeart/2017/3/layout/HorizontalLabelsTimeline"/>
    <dgm:cxn modelId="{4168E067-98EA-474F-8A4E-D483F10A22FF}" type="presParOf" srcId="{5B27C986-28E2-4386-9E59-3C195837D59D}" destId="{D83AB3BA-E4EE-4E07-8ECA-177887BCED04}" srcOrd="1" destOrd="0" presId="urn:microsoft.com/office/officeart/2017/3/layout/HorizontalLabelsTimeline"/>
    <dgm:cxn modelId="{F58B9AAC-84FA-4180-ACD5-C1BC25290768}" type="presParOf" srcId="{63820825-4FBA-440C-A695-3FFDEA5CEC50}" destId="{B8BE9DE8-E8C8-4E39-9770-97FF4DD50288}" srcOrd="2" destOrd="0" presId="urn:microsoft.com/office/officeart/2017/3/layout/HorizontalLabelsTimeline"/>
    <dgm:cxn modelId="{86233729-4C3E-4A86-B0F8-563D04AF8E79}" type="presParOf" srcId="{63820825-4FBA-440C-A695-3FFDEA5CEC50}" destId="{E3380E92-8E1E-41E5-95DA-C19376BB308F}" srcOrd="3" destOrd="0" presId="urn:microsoft.com/office/officeart/2017/3/layout/HorizontalLabelsTimeline"/>
    <dgm:cxn modelId="{8082801B-54D1-47D9-A2F0-9F9230E1C1A1}" type="presParOf" srcId="{63820825-4FBA-440C-A695-3FFDEA5CEC50}" destId="{D447F66F-6BD1-4D81-930A-46D0734D0258}" srcOrd="4" destOrd="0" presId="urn:microsoft.com/office/officeart/2017/3/layout/HorizontalLabelsTimeline"/>
    <dgm:cxn modelId="{8A058E52-A5BC-42BB-BA75-3265B07483D4}" type="presParOf" srcId="{58A71625-F04A-4C5B-8FDC-70C4262D793D}" destId="{2D5E6D92-D121-4868-AEB5-EA37ADAC3377}" srcOrd="5" destOrd="0" presId="urn:microsoft.com/office/officeart/2017/3/layout/HorizontalLabelsTimeline"/>
    <dgm:cxn modelId="{AB2FE42C-4C32-4FDB-86D6-548D209112CE}" type="presParOf" srcId="{58A71625-F04A-4C5B-8FDC-70C4262D793D}" destId="{07A640D7-3398-4226-B02D-17C82CBDAF0E}" srcOrd="6" destOrd="0" presId="urn:microsoft.com/office/officeart/2017/3/layout/HorizontalLabelsTimeline"/>
    <dgm:cxn modelId="{CD5D7C97-A9E1-407A-ADA7-19C8ACEED983}" type="presParOf" srcId="{07A640D7-3398-4226-B02D-17C82CBDAF0E}" destId="{562C22EF-FE2A-4F35-B7D9-7B3790B24938}" srcOrd="0" destOrd="0" presId="urn:microsoft.com/office/officeart/2017/3/layout/HorizontalLabelsTimeline"/>
    <dgm:cxn modelId="{82013A99-3A59-45B2-AB3E-EB25B91E1A2D}" type="presParOf" srcId="{07A640D7-3398-4226-B02D-17C82CBDAF0E}" destId="{C87E1FAC-7FE5-4FAE-8405-E48ECD73F9DF}" srcOrd="1" destOrd="0" presId="urn:microsoft.com/office/officeart/2017/3/layout/HorizontalLabelsTimeline"/>
    <dgm:cxn modelId="{18C45789-D5D6-4F83-B6C7-92C72710E148}" type="presParOf" srcId="{C87E1FAC-7FE5-4FAE-8405-E48ECD73F9DF}" destId="{22E2FD74-BD7C-4520-8130-8267FE6C5C79}" srcOrd="0" destOrd="0" presId="urn:microsoft.com/office/officeart/2017/3/layout/HorizontalLabelsTimeline"/>
    <dgm:cxn modelId="{F02EF5CF-45C6-432C-9968-4ADBCA1F5EE9}" type="presParOf" srcId="{C87E1FAC-7FE5-4FAE-8405-E48ECD73F9DF}" destId="{18A02704-15CF-4402-AB2F-A2FD484B5948}" srcOrd="1" destOrd="0" presId="urn:microsoft.com/office/officeart/2017/3/layout/HorizontalLabelsTimeline"/>
    <dgm:cxn modelId="{6305E396-A75D-4919-AFA7-31B362CC9D87}" type="presParOf" srcId="{07A640D7-3398-4226-B02D-17C82CBDAF0E}" destId="{1ADF33B0-8573-4C46-B13B-D7C44E5DA8DA}" srcOrd="2" destOrd="0" presId="urn:microsoft.com/office/officeart/2017/3/layout/HorizontalLabelsTimeline"/>
    <dgm:cxn modelId="{AC03536B-603D-44F5-A00C-3E5C856A0994}" type="presParOf" srcId="{07A640D7-3398-4226-B02D-17C82CBDAF0E}" destId="{5017C269-30D9-4DBC-8E90-C13BCA7B6F2C}" srcOrd="3" destOrd="0" presId="urn:microsoft.com/office/officeart/2017/3/layout/HorizontalLabelsTimeline"/>
    <dgm:cxn modelId="{9634E3CA-3A3C-44A1-B75A-65E031CE8C47}" type="presParOf" srcId="{07A640D7-3398-4226-B02D-17C82CBDAF0E}" destId="{DCB15B85-AEB9-40A4-A88A-252DDDFD9ABD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BFF9CF-BB47-47D6-B316-D2A8D32A8F5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9C08DD-748D-4547-9CA9-38B714BC36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Learning platforms</a:t>
          </a:r>
        </a:p>
      </dgm:t>
    </dgm:pt>
    <dgm:pt modelId="{82903B12-F5CB-425F-B7B6-6A3EFF807B34}" type="parTrans" cxnId="{48DEFC62-7C1A-4CD5-AFC1-C658F9871F4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060755-075F-4099-A808-696361DE1174}" type="sibTrans" cxnId="{48DEFC62-7C1A-4CD5-AFC1-C658F9871F4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C039B3-564C-4190-A076-065EF4F7C4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W3Schools</a:t>
          </a:r>
        </a:p>
      </dgm:t>
    </dgm:pt>
    <dgm:pt modelId="{664FB0A3-CF62-4C9B-9A33-0705F8AE747E}" type="parTrans" cxnId="{0F0E26CB-8386-4B90-8427-092B6CAC46B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8716F9-AEB5-4E90-B748-8B24F993D614}" type="sibTrans" cxnId="{0F0E26CB-8386-4B90-8427-092B6CAC46B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25CA55-857F-4227-9F8B-5EDB17687D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Original Documentations of language or software</a:t>
          </a:r>
        </a:p>
      </dgm:t>
    </dgm:pt>
    <dgm:pt modelId="{1BC13B4A-3C45-45B9-A44E-60B33FDED909}" type="parTrans" cxnId="{8642D449-2E02-49B9-8255-A8B8DF57614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B0A30F-BA00-4898-BDAC-D2F6EFC94817}" type="sibTrans" cxnId="{8642D449-2E02-49B9-8255-A8B8DF57614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17E878-5A21-438C-B6F4-E5A64528B4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Khan Academy</a:t>
          </a:r>
        </a:p>
      </dgm:t>
    </dgm:pt>
    <dgm:pt modelId="{70661604-1AB3-49C6-A9F9-9909B96F17FD}" type="parTrans" cxnId="{70764A95-A11F-48B9-8E1A-E9C2155109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56C5F4-CD73-4681-A67C-103459E130F7}" type="sibTrans" cxnId="{70764A95-A11F-48B9-8E1A-E9C2155109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E2F287-C4D9-4AD9-858E-8C791A2ED6B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Learn by example</a:t>
          </a:r>
        </a:p>
      </dgm:t>
    </dgm:pt>
    <dgm:pt modelId="{789F6BA0-5A4F-4C4C-A84F-23FD7D2922A8}" type="parTrans" cxnId="{D9FCFECC-6612-4E6F-AD3B-D4669B398F9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F32BC3-6363-424F-BD30-35B759AC1624}" type="sibTrans" cxnId="{D9FCFECC-6612-4E6F-AD3B-D4669B398F9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315950-3B36-483E-AF65-57B4BAFCFC17}" type="pres">
      <dgm:prSet presAssocID="{90BFF9CF-BB47-47D6-B316-D2A8D32A8F5A}" presName="root" presStyleCnt="0">
        <dgm:presLayoutVars>
          <dgm:dir/>
          <dgm:resizeHandles val="exact"/>
        </dgm:presLayoutVars>
      </dgm:prSet>
      <dgm:spPr/>
    </dgm:pt>
    <dgm:pt modelId="{96D197AD-AE7F-4E95-9183-044BA270F585}" type="pres">
      <dgm:prSet presAssocID="{669C08DD-748D-4547-9CA9-38B714BC3615}" presName="compNode" presStyleCnt="0"/>
      <dgm:spPr/>
    </dgm:pt>
    <dgm:pt modelId="{5AA069C3-286B-4C9A-81D1-623322F0718E}" type="pres">
      <dgm:prSet presAssocID="{669C08DD-748D-4547-9CA9-38B714BC36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719337-648C-4B4C-A635-A3E038702180}" type="pres">
      <dgm:prSet presAssocID="{669C08DD-748D-4547-9CA9-38B714BC3615}" presName="iconSpace" presStyleCnt="0"/>
      <dgm:spPr/>
    </dgm:pt>
    <dgm:pt modelId="{34924CF0-191A-495F-9517-758162A0AE3C}" type="pres">
      <dgm:prSet presAssocID="{669C08DD-748D-4547-9CA9-38B714BC3615}" presName="parTx" presStyleLbl="revTx" presStyleIdx="0" presStyleCnt="4">
        <dgm:presLayoutVars>
          <dgm:chMax val="0"/>
          <dgm:chPref val="0"/>
        </dgm:presLayoutVars>
      </dgm:prSet>
      <dgm:spPr/>
    </dgm:pt>
    <dgm:pt modelId="{BE8856B5-EF46-4966-8CF6-41D591D23960}" type="pres">
      <dgm:prSet presAssocID="{669C08DD-748D-4547-9CA9-38B714BC3615}" presName="txSpace" presStyleCnt="0"/>
      <dgm:spPr/>
    </dgm:pt>
    <dgm:pt modelId="{F2AD58E9-CB8B-4883-AEF7-F5D051442243}" type="pres">
      <dgm:prSet presAssocID="{669C08DD-748D-4547-9CA9-38B714BC3615}" presName="desTx" presStyleLbl="revTx" presStyleIdx="1" presStyleCnt="4">
        <dgm:presLayoutVars/>
      </dgm:prSet>
      <dgm:spPr/>
    </dgm:pt>
    <dgm:pt modelId="{52DD1EF1-196B-42D0-8972-337DA57577EA}" type="pres">
      <dgm:prSet presAssocID="{6D060755-075F-4099-A808-696361DE1174}" presName="sibTrans" presStyleCnt="0"/>
      <dgm:spPr/>
    </dgm:pt>
    <dgm:pt modelId="{43B5D089-DFFB-414F-B77F-950E0A8B3AA9}" type="pres">
      <dgm:prSet presAssocID="{EEE2F287-C4D9-4AD9-858E-8C791A2ED6B1}" presName="compNode" presStyleCnt="0"/>
      <dgm:spPr/>
    </dgm:pt>
    <dgm:pt modelId="{8A6340E7-055D-46EA-8E0F-533E4D0A0472}" type="pres">
      <dgm:prSet presAssocID="{EEE2F287-C4D9-4AD9-858E-8C791A2ED6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7B36D9F-A97B-4800-8D29-A533AD6AD643}" type="pres">
      <dgm:prSet presAssocID="{EEE2F287-C4D9-4AD9-858E-8C791A2ED6B1}" presName="iconSpace" presStyleCnt="0"/>
      <dgm:spPr/>
    </dgm:pt>
    <dgm:pt modelId="{B4ADAEBF-FE6D-410D-BE6F-3F6EAE059D3A}" type="pres">
      <dgm:prSet presAssocID="{EEE2F287-C4D9-4AD9-858E-8C791A2ED6B1}" presName="parTx" presStyleLbl="revTx" presStyleIdx="2" presStyleCnt="4">
        <dgm:presLayoutVars>
          <dgm:chMax val="0"/>
          <dgm:chPref val="0"/>
        </dgm:presLayoutVars>
      </dgm:prSet>
      <dgm:spPr/>
    </dgm:pt>
    <dgm:pt modelId="{BD58F6B0-39CE-4A60-B7AC-68B74CBD9B3A}" type="pres">
      <dgm:prSet presAssocID="{EEE2F287-C4D9-4AD9-858E-8C791A2ED6B1}" presName="txSpace" presStyleCnt="0"/>
      <dgm:spPr/>
    </dgm:pt>
    <dgm:pt modelId="{71D5C6E0-CED5-462C-A64F-37C8B1569505}" type="pres">
      <dgm:prSet presAssocID="{EEE2F287-C4D9-4AD9-858E-8C791A2ED6B1}" presName="desTx" presStyleLbl="revTx" presStyleIdx="3" presStyleCnt="4">
        <dgm:presLayoutVars/>
      </dgm:prSet>
      <dgm:spPr/>
    </dgm:pt>
  </dgm:ptLst>
  <dgm:cxnLst>
    <dgm:cxn modelId="{2E55DD12-DA16-4A76-A3B0-AFF9D84CA053}" type="presOf" srcId="{77C039B3-564C-4190-A076-065EF4F7C484}" destId="{F2AD58E9-CB8B-4883-AEF7-F5D051442243}" srcOrd="0" destOrd="0" presId="urn:microsoft.com/office/officeart/2018/2/layout/IconLabelDescriptionList"/>
    <dgm:cxn modelId="{1D600E1D-85BE-4AD0-93B2-82FFEE2AA5B4}" type="presOf" srcId="{D417E878-5A21-438C-B6F4-E5A64528B46D}" destId="{F2AD58E9-CB8B-4883-AEF7-F5D051442243}" srcOrd="0" destOrd="2" presId="urn:microsoft.com/office/officeart/2018/2/layout/IconLabelDescriptionList"/>
    <dgm:cxn modelId="{48DEFC62-7C1A-4CD5-AFC1-C658F9871F43}" srcId="{90BFF9CF-BB47-47D6-B316-D2A8D32A8F5A}" destId="{669C08DD-748D-4547-9CA9-38B714BC3615}" srcOrd="0" destOrd="0" parTransId="{82903B12-F5CB-425F-B7B6-6A3EFF807B34}" sibTransId="{6D060755-075F-4099-A808-696361DE1174}"/>
    <dgm:cxn modelId="{8642D449-2E02-49B9-8255-A8B8DF576144}" srcId="{669C08DD-748D-4547-9CA9-38B714BC3615}" destId="{D025CA55-857F-4227-9F8B-5EDB17687D5B}" srcOrd="1" destOrd="0" parTransId="{1BC13B4A-3C45-45B9-A44E-60B33FDED909}" sibTransId="{3EB0A30F-BA00-4898-BDAC-D2F6EFC94817}"/>
    <dgm:cxn modelId="{70764A95-A11F-48B9-8E1A-E9C2155109F6}" srcId="{669C08DD-748D-4547-9CA9-38B714BC3615}" destId="{D417E878-5A21-438C-B6F4-E5A64528B46D}" srcOrd="2" destOrd="0" parTransId="{70661604-1AB3-49C6-A9F9-9909B96F17FD}" sibTransId="{5356C5F4-CD73-4681-A67C-103459E130F7}"/>
    <dgm:cxn modelId="{200801B7-BEE6-4225-AB09-69C06A6F9EAC}" type="presOf" srcId="{EEE2F287-C4D9-4AD9-858E-8C791A2ED6B1}" destId="{B4ADAEBF-FE6D-410D-BE6F-3F6EAE059D3A}" srcOrd="0" destOrd="0" presId="urn:microsoft.com/office/officeart/2018/2/layout/IconLabelDescriptionList"/>
    <dgm:cxn modelId="{1A5C4BBF-0960-4024-A40E-8684584E670D}" type="presOf" srcId="{D025CA55-857F-4227-9F8B-5EDB17687D5B}" destId="{F2AD58E9-CB8B-4883-AEF7-F5D051442243}" srcOrd="0" destOrd="1" presId="urn:microsoft.com/office/officeart/2018/2/layout/IconLabelDescriptionList"/>
    <dgm:cxn modelId="{0F0E26CB-8386-4B90-8427-092B6CAC46B7}" srcId="{669C08DD-748D-4547-9CA9-38B714BC3615}" destId="{77C039B3-564C-4190-A076-065EF4F7C484}" srcOrd="0" destOrd="0" parTransId="{664FB0A3-CF62-4C9B-9A33-0705F8AE747E}" sibTransId="{778716F9-AEB5-4E90-B748-8B24F993D614}"/>
    <dgm:cxn modelId="{D9FCFECC-6612-4E6F-AD3B-D4669B398F9D}" srcId="{90BFF9CF-BB47-47D6-B316-D2A8D32A8F5A}" destId="{EEE2F287-C4D9-4AD9-858E-8C791A2ED6B1}" srcOrd="1" destOrd="0" parTransId="{789F6BA0-5A4F-4C4C-A84F-23FD7D2922A8}" sibTransId="{45F32BC3-6363-424F-BD30-35B759AC1624}"/>
    <dgm:cxn modelId="{A9E1D3D2-C510-49F9-8F39-5B9AF99D96DF}" type="presOf" srcId="{669C08DD-748D-4547-9CA9-38B714BC3615}" destId="{34924CF0-191A-495F-9517-758162A0AE3C}" srcOrd="0" destOrd="0" presId="urn:microsoft.com/office/officeart/2018/2/layout/IconLabelDescriptionList"/>
    <dgm:cxn modelId="{94F51BE6-F5F4-449F-B089-559555CB03F7}" type="presOf" srcId="{90BFF9CF-BB47-47D6-B316-D2A8D32A8F5A}" destId="{78315950-3B36-483E-AF65-57B4BAFCFC17}" srcOrd="0" destOrd="0" presId="urn:microsoft.com/office/officeart/2018/2/layout/IconLabelDescriptionList"/>
    <dgm:cxn modelId="{EEBA5D53-5D95-436B-B9F3-ACEC027EA943}" type="presParOf" srcId="{78315950-3B36-483E-AF65-57B4BAFCFC17}" destId="{96D197AD-AE7F-4E95-9183-044BA270F585}" srcOrd="0" destOrd="0" presId="urn:microsoft.com/office/officeart/2018/2/layout/IconLabelDescriptionList"/>
    <dgm:cxn modelId="{E054ADD0-18DC-4BE4-A3AC-DA33D985BEFD}" type="presParOf" srcId="{96D197AD-AE7F-4E95-9183-044BA270F585}" destId="{5AA069C3-286B-4C9A-81D1-623322F0718E}" srcOrd="0" destOrd="0" presId="urn:microsoft.com/office/officeart/2018/2/layout/IconLabelDescriptionList"/>
    <dgm:cxn modelId="{3D9877B1-49CD-4A05-877B-72EE4325D483}" type="presParOf" srcId="{96D197AD-AE7F-4E95-9183-044BA270F585}" destId="{30719337-648C-4B4C-A635-A3E038702180}" srcOrd="1" destOrd="0" presId="urn:microsoft.com/office/officeart/2018/2/layout/IconLabelDescriptionList"/>
    <dgm:cxn modelId="{6CD1AA9D-AAF9-4D3B-AE5B-376C81E79DF4}" type="presParOf" srcId="{96D197AD-AE7F-4E95-9183-044BA270F585}" destId="{34924CF0-191A-495F-9517-758162A0AE3C}" srcOrd="2" destOrd="0" presId="urn:microsoft.com/office/officeart/2018/2/layout/IconLabelDescriptionList"/>
    <dgm:cxn modelId="{2C7C5EDD-B0CB-44EF-BD32-3993DB3B38E8}" type="presParOf" srcId="{96D197AD-AE7F-4E95-9183-044BA270F585}" destId="{BE8856B5-EF46-4966-8CF6-41D591D23960}" srcOrd="3" destOrd="0" presId="urn:microsoft.com/office/officeart/2018/2/layout/IconLabelDescriptionList"/>
    <dgm:cxn modelId="{D8EFB365-3100-43C4-BC9B-16DF3B7525E6}" type="presParOf" srcId="{96D197AD-AE7F-4E95-9183-044BA270F585}" destId="{F2AD58E9-CB8B-4883-AEF7-F5D051442243}" srcOrd="4" destOrd="0" presId="urn:microsoft.com/office/officeart/2018/2/layout/IconLabelDescriptionList"/>
    <dgm:cxn modelId="{EE458D8C-9C5C-4A36-BE9D-AC7217D2AFE9}" type="presParOf" srcId="{78315950-3B36-483E-AF65-57B4BAFCFC17}" destId="{52DD1EF1-196B-42D0-8972-337DA57577EA}" srcOrd="1" destOrd="0" presId="urn:microsoft.com/office/officeart/2018/2/layout/IconLabelDescriptionList"/>
    <dgm:cxn modelId="{C8280D05-F76B-4A3B-BAFB-1A2731DAC6A6}" type="presParOf" srcId="{78315950-3B36-483E-AF65-57B4BAFCFC17}" destId="{43B5D089-DFFB-414F-B77F-950E0A8B3AA9}" srcOrd="2" destOrd="0" presId="urn:microsoft.com/office/officeart/2018/2/layout/IconLabelDescriptionList"/>
    <dgm:cxn modelId="{DA381FF8-4DA0-49D2-9927-99BA0124F571}" type="presParOf" srcId="{43B5D089-DFFB-414F-B77F-950E0A8B3AA9}" destId="{8A6340E7-055D-46EA-8E0F-533E4D0A0472}" srcOrd="0" destOrd="0" presId="urn:microsoft.com/office/officeart/2018/2/layout/IconLabelDescriptionList"/>
    <dgm:cxn modelId="{64B7A418-2035-423B-854F-77EA5440616B}" type="presParOf" srcId="{43B5D089-DFFB-414F-B77F-950E0A8B3AA9}" destId="{E7B36D9F-A97B-4800-8D29-A533AD6AD643}" srcOrd="1" destOrd="0" presId="urn:microsoft.com/office/officeart/2018/2/layout/IconLabelDescriptionList"/>
    <dgm:cxn modelId="{47646F8B-C7E9-437A-963D-C14E61ACBCB5}" type="presParOf" srcId="{43B5D089-DFFB-414F-B77F-950E0A8B3AA9}" destId="{B4ADAEBF-FE6D-410D-BE6F-3F6EAE059D3A}" srcOrd="2" destOrd="0" presId="urn:microsoft.com/office/officeart/2018/2/layout/IconLabelDescriptionList"/>
    <dgm:cxn modelId="{2E141758-DBE7-438F-B997-C506DF574A8B}" type="presParOf" srcId="{43B5D089-DFFB-414F-B77F-950E0A8B3AA9}" destId="{BD58F6B0-39CE-4A60-B7AC-68B74CBD9B3A}" srcOrd="3" destOrd="0" presId="urn:microsoft.com/office/officeart/2018/2/layout/IconLabelDescriptionList"/>
    <dgm:cxn modelId="{7013A2C6-93CC-4B5E-B6B8-922EB2B4CD2C}" type="presParOf" srcId="{43B5D089-DFFB-414F-B77F-950E0A8B3AA9}" destId="{71D5C6E0-CED5-462C-A64F-37C8B156950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93623-1CCB-4932-83C4-727CF4965295}">
      <dsp:nvSpPr>
        <dsp:cNvPr id="0" name=""/>
        <dsp:cNvSpPr/>
      </dsp:nvSpPr>
      <dsp:spPr>
        <a:xfrm>
          <a:off x="0" y="3765"/>
          <a:ext cx="5886291" cy="926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“The only source of knowledge is experience.” – Albert Einstein.</a:t>
          </a:r>
        </a:p>
      </dsp:txBody>
      <dsp:txXfrm>
        <a:off x="45235" y="49000"/>
        <a:ext cx="5795821" cy="836169"/>
      </dsp:txXfrm>
    </dsp:sp>
    <dsp:sp modelId="{0E2C5797-AE81-46F8-B804-32EBC57977AF}">
      <dsp:nvSpPr>
        <dsp:cNvPr id="0" name=""/>
        <dsp:cNvSpPr/>
      </dsp:nvSpPr>
      <dsp:spPr>
        <a:xfrm>
          <a:off x="0" y="999525"/>
          <a:ext cx="5886291" cy="926639"/>
        </a:xfrm>
        <a:prstGeom prst="roundRect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 proactive, curious, and engaged.</a:t>
          </a:r>
        </a:p>
      </dsp:txBody>
      <dsp:txXfrm>
        <a:off x="45235" y="1044760"/>
        <a:ext cx="5795821" cy="836169"/>
      </dsp:txXfrm>
    </dsp:sp>
    <dsp:sp modelId="{874170D6-96DF-4821-830C-0EB1316E8F18}">
      <dsp:nvSpPr>
        <dsp:cNvPr id="0" name=""/>
        <dsp:cNvSpPr/>
      </dsp:nvSpPr>
      <dsp:spPr>
        <a:xfrm>
          <a:off x="0" y="1995285"/>
          <a:ext cx="5886291" cy="926639"/>
        </a:xfrm>
        <a:prstGeom prst="round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Hands-on experience over the traditional teaching style.</a:t>
          </a:r>
        </a:p>
      </dsp:txBody>
      <dsp:txXfrm>
        <a:off x="45235" y="2040520"/>
        <a:ext cx="5795821" cy="836169"/>
      </dsp:txXfrm>
    </dsp:sp>
    <dsp:sp modelId="{DB87B81A-40C1-44E8-8C8E-C244D234798E}">
      <dsp:nvSpPr>
        <dsp:cNvPr id="0" name=""/>
        <dsp:cNvSpPr/>
      </dsp:nvSpPr>
      <dsp:spPr>
        <a:xfrm>
          <a:off x="0" y="2991045"/>
          <a:ext cx="5886291" cy="926639"/>
        </a:xfrm>
        <a:prstGeom prst="roundRect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Give students the freedom to learn more into what they are interested. </a:t>
          </a:r>
        </a:p>
      </dsp:txBody>
      <dsp:txXfrm>
        <a:off x="45235" y="3036280"/>
        <a:ext cx="5795821" cy="836169"/>
      </dsp:txXfrm>
    </dsp:sp>
    <dsp:sp modelId="{AE6C6073-5053-4483-9ED0-A9870C857E2C}">
      <dsp:nvSpPr>
        <dsp:cNvPr id="0" name=""/>
        <dsp:cNvSpPr/>
      </dsp:nvSpPr>
      <dsp:spPr>
        <a:xfrm>
          <a:off x="0" y="3990571"/>
          <a:ext cx="5886291" cy="926639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Acquire knowledge on a polychronic scale. </a:t>
          </a:r>
        </a:p>
      </dsp:txBody>
      <dsp:txXfrm>
        <a:off x="45235" y="4035806"/>
        <a:ext cx="5795821" cy="836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D02EB-94DB-48D0-8522-99D61356FE38}">
      <dsp:nvSpPr>
        <dsp:cNvPr id="0" name=""/>
        <dsp:cNvSpPr/>
      </dsp:nvSpPr>
      <dsp:spPr>
        <a:xfrm>
          <a:off x="0" y="2585491"/>
          <a:ext cx="5741533" cy="0"/>
        </a:xfrm>
        <a:prstGeom prst="lin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DFB94-F612-41E8-B285-B20714F4901D}">
      <dsp:nvSpPr>
        <dsp:cNvPr id="0" name=""/>
        <dsp:cNvSpPr/>
      </dsp:nvSpPr>
      <dsp:spPr>
        <a:xfrm>
          <a:off x="138464" y="1603004"/>
          <a:ext cx="2020526" cy="6205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18 July</a:t>
          </a:r>
        </a:p>
      </dsp:txBody>
      <dsp:txXfrm>
        <a:off x="138464" y="1603004"/>
        <a:ext cx="2020526" cy="620517"/>
      </dsp:txXfrm>
    </dsp:sp>
    <dsp:sp modelId="{E03BAD6D-D8ED-403C-BF55-0642CD2BA8FC}">
      <dsp:nvSpPr>
        <dsp:cNvPr id="0" name=""/>
        <dsp:cNvSpPr/>
      </dsp:nvSpPr>
      <dsp:spPr>
        <a:xfrm>
          <a:off x="138464" y="430807"/>
          <a:ext cx="2020526" cy="117219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Opening Convocation/Ceremony</a:t>
          </a:r>
        </a:p>
      </dsp:txBody>
      <dsp:txXfrm>
        <a:off x="138464" y="430807"/>
        <a:ext cx="2020526" cy="1172197"/>
      </dsp:txXfrm>
    </dsp:sp>
    <dsp:sp modelId="{2EE514F2-D46A-458A-908F-B32E88141DA2}">
      <dsp:nvSpPr>
        <dsp:cNvPr id="0" name=""/>
        <dsp:cNvSpPr/>
      </dsp:nvSpPr>
      <dsp:spPr>
        <a:xfrm>
          <a:off x="1148727" y="2223522"/>
          <a:ext cx="0" cy="361968"/>
        </a:xfrm>
        <a:prstGeom prst="line">
          <a:avLst/>
        </a:pr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40BD0-8CB5-4A36-A298-231B8B0EC6EE}">
      <dsp:nvSpPr>
        <dsp:cNvPr id="0" name=""/>
        <dsp:cNvSpPr/>
      </dsp:nvSpPr>
      <dsp:spPr>
        <a:xfrm>
          <a:off x="1286490" y="2947460"/>
          <a:ext cx="2020526" cy="6205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19 July – 13 Aug.</a:t>
          </a:r>
        </a:p>
      </dsp:txBody>
      <dsp:txXfrm>
        <a:off x="1286490" y="2947460"/>
        <a:ext cx="2020526" cy="620517"/>
      </dsp:txXfrm>
    </dsp:sp>
    <dsp:sp modelId="{7760ACA7-29CF-49BB-BEEB-6C232ACDA39A}">
      <dsp:nvSpPr>
        <dsp:cNvPr id="0" name=""/>
        <dsp:cNvSpPr/>
      </dsp:nvSpPr>
      <dsp:spPr>
        <a:xfrm>
          <a:off x="1286490" y="3567978"/>
          <a:ext cx="2020526" cy="160300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Week 1-4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Classes on Monday, Wednesday, and Friday at 6 pm to 8 pm PDT. </a:t>
          </a:r>
        </a:p>
      </dsp:txBody>
      <dsp:txXfrm>
        <a:off x="1286490" y="3567978"/>
        <a:ext cx="2020526" cy="1603004"/>
      </dsp:txXfrm>
    </dsp:sp>
    <dsp:sp modelId="{60B9A400-F8E1-4359-B927-33267C72BA92}">
      <dsp:nvSpPr>
        <dsp:cNvPr id="0" name=""/>
        <dsp:cNvSpPr/>
      </dsp:nvSpPr>
      <dsp:spPr>
        <a:xfrm>
          <a:off x="2296753" y="2585491"/>
          <a:ext cx="0" cy="361968"/>
        </a:xfrm>
        <a:prstGeom prst="line">
          <a:avLst/>
        </a:pr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3842D-065D-430A-81C6-6509BCEFB8E9}">
      <dsp:nvSpPr>
        <dsp:cNvPr id="0" name=""/>
        <dsp:cNvSpPr/>
      </dsp:nvSpPr>
      <dsp:spPr>
        <a:xfrm rot="2700000">
          <a:off x="1108506" y="2545270"/>
          <a:ext cx="80441" cy="804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79216-BEB8-4DA2-9D2B-C7BA07CF24C9}">
      <dsp:nvSpPr>
        <dsp:cNvPr id="0" name=""/>
        <dsp:cNvSpPr/>
      </dsp:nvSpPr>
      <dsp:spPr>
        <a:xfrm rot="2700000">
          <a:off x="2256532" y="2545270"/>
          <a:ext cx="80441" cy="804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9972D-AA10-40DB-BE2A-7948DC99725C}">
      <dsp:nvSpPr>
        <dsp:cNvPr id="0" name=""/>
        <dsp:cNvSpPr/>
      </dsp:nvSpPr>
      <dsp:spPr>
        <a:xfrm>
          <a:off x="2434516" y="1603004"/>
          <a:ext cx="2020526" cy="6205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15 Aug.</a:t>
          </a:r>
        </a:p>
      </dsp:txBody>
      <dsp:txXfrm>
        <a:off x="2434516" y="1603004"/>
        <a:ext cx="2020526" cy="620517"/>
      </dsp:txXfrm>
    </dsp:sp>
    <dsp:sp modelId="{A0A67952-9EEF-4037-B986-76250748820F}">
      <dsp:nvSpPr>
        <dsp:cNvPr id="0" name=""/>
        <dsp:cNvSpPr/>
      </dsp:nvSpPr>
      <dsp:spPr>
        <a:xfrm>
          <a:off x="2434516" y="684783"/>
          <a:ext cx="2020526" cy="9182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Closing Ceremony</a:t>
          </a:r>
        </a:p>
      </dsp:txBody>
      <dsp:txXfrm>
        <a:off x="2434516" y="684783"/>
        <a:ext cx="2020526" cy="918221"/>
      </dsp:txXfrm>
    </dsp:sp>
    <dsp:sp modelId="{B8BE9DE8-E8C8-4E39-9770-97FF4DD50288}">
      <dsp:nvSpPr>
        <dsp:cNvPr id="0" name=""/>
        <dsp:cNvSpPr/>
      </dsp:nvSpPr>
      <dsp:spPr>
        <a:xfrm>
          <a:off x="3444780" y="2223522"/>
          <a:ext cx="0" cy="361968"/>
        </a:xfrm>
        <a:prstGeom prst="line">
          <a:avLst/>
        </a:pr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C22EF-FE2A-4F35-B7D9-7B3790B24938}">
      <dsp:nvSpPr>
        <dsp:cNvPr id="0" name=""/>
        <dsp:cNvSpPr/>
      </dsp:nvSpPr>
      <dsp:spPr>
        <a:xfrm>
          <a:off x="3582543" y="2947460"/>
          <a:ext cx="2020526" cy="6205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16–27 Aug.</a:t>
          </a:r>
        </a:p>
      </dsp:txBody>
      <dsp:txXfrm>
        <a:off x="3582543" y="2947460"/>
        <a:ext cx="2020526" cy="620517"/>
      </dsp:txXfrm>
    </dsp:sp>
    <dsp:sp modelId="{22E2FD74-BD7C-4520-8130-8267FE6C5C79}">
      <dsp:nvSpPr>
        <dsp:cNvPr id="0" name=""/>
        <dsp:cNvSpPr/>
      </dsp:nvSpPr>
      <dsp:spPr>
        <a:xfrm>
          <a:off x="3582543" y="3567978"/>
          <a:ext cx="2020526" cy="9182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Extension week 5-6</a:t>
          </a:r>
        </a:p>
      </dsp:txBody>
      <dsp:txXfrm>
        <a:off x="3582543" y="3567978"/>
        <a:ext cx="2020526" cy="918221"/>
      </dsp:txXfrm>
    </dsp:sp>
    <dsp:sp modelId="{1ADF33B0-8573-4C46-B13B-D7C44E5DA8DA}">
      <dsp:nvSpPr>
        <dsp:cNvPr id="0" name=""/>
        <dsp:cNvSpPr/>
      </dsp:nvSpPr>
      <dsp:spPr>
        <a:xfrm>
          <a:off x="4592806" y="2585491"/>
          <a:ext cx="0" cy="361968"/>
        </a:xfrm>
        <a:prstGeom prst="line">
          <a:avLst/>
        </a:pr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80E92-8E1E-41E5-95DA-C19376BB308F}">
      <dsp:nvSpPr>
        <dsp:cNvPr id="0" name=""/>
        <dsp:cNvSpPr/>
      </dsp:nvSpPr>
      <dsp:spPr>
        <a:xfrm rot="2700000">
          <a:off x="3404559" y="2545270"/>
          <a:ext cx="80441" cy="804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7C269-30D9-4DBC-8E90-C13BCA7B6F2C}">
      <dsp:nvSpPr>
        <dsp:cNvPr id="0" name=""/>
        <dsp:cNvSpPr/>
      </dsp:nvSpPr>
      <dsp:spPr>
        <a:xfrm rot="2700000">
          <a:off x="4552585" y="2545270"/>
          <a:ext cx="80441" cy="804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069C3-286B-4C9A-81D1-623322F0718E}">
      <dsp:nvSpPr>
        <dsp:cNvPr id="0" name=""/>
        <dsp:cNvSpPr/>
      </dsp:nvSpPr>
      <dsp:spPr>
        <a:xfrm>
          <a:off x="4362" y="239385"/>
          <a:ext cx="1255078" cy="125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24CF0-191A-495F-9517-758162A0AE3C}">
      <dsp:nvSpPr>
        <dsp:cNvPr id="0" name=""/>
        <dsp:cNvSpPr/>
      </dsp:nvSpPr>
      <dsp:spPr>
        <a:xfrm>
          <a:off x="4362" y="1630788"/>
          <a:ext cx="3585937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Learning platforms</a:t>
          </a:r>
        </a:p>
      </dsp:txBody>
      <dsp:txXfrm>
        <a:off x="4362" y="1630788"/>
        <a:ext cx="3585937" cy="537890"/>
      </dsp:txXfrm>
    </dsp:sp>
    <dsp:sp modelId="{F2AD58E9-CB8B-4883-AEF7-F5D051442243}">
      <dsp:nvSpPr>
        <dsp:cNvPr id="0" name=""/>
        <dsp:cNvSpPr/>
      </dsp:nvSpPr>
      <dsp:spPr>
        <a:xfrm>
          <a:off x="4362" y="2232086"/>
          <a:ext cx="3585937" cy="117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W3Schools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Original Documentations of language or software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Khan Academy</a:t>
          </a:r>
        </a:p>
      </dsp:txBody>
      <dsp:txXfrm>
        <a:off x="4362" y="2232086"/>
        <a:ext cx="3585937" cy="1177660"/>
      </dsp:txXfrm>
    </dsp:sp>
    <dsp:sp modelId="{8A6340E7-055D-46EA-8E0F-533E4D0A0472}">
      <dsp:nvSpPr>
        <dsp:cNvPr id="0" name=""/>
        <dsp:cNvSpPr/>
      </dsp:nvSpPr>
      <dsp:spPr>
        <a:xfrm>
          <a:off x="4217839" y="239385"/>
          <a:ext cx="1255078" cy="1255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DAEBF-FE6D-410D-BE6F-3F6EAE059D3A}">
      <dsp:nvSpPr>
        <dsp:cNvPr id="0" name=""/>
        <dsp:cNvSpPr/>
      </dsp:nvSpPr>
      <dsp:spPr>
        <a:xfrm>
          <a:off x="4217839" y="1630788"/>
          <a:ext cx="3585937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>
              <a:latin typeface="Times New Roman" panose="02020603050405020304" pitchFamily="18" charset="0"/>
              <a:cs typeface="Times New Roman" panose="02020603050405020304" pitchFamily="18" charset="0"/>
            </a:rPr>
            <a:t>Learn by example</a:t>
          </a:r>
        </a:p>
      </dsp:txBody>
      <dsp:txXfrm>
        <a:off x="4217839" y="1630788"/>
        <a:ext cx="3585937" cy="537890"/>
      </dsp:txXfrm>
    </dsp:sp>
    <dsp:sp modelId="{71D5C6E0-CED5-462C-A64F-37C8B1569505}">
      <dsp:nvSpPr>
        <dsp:cNvPr id="0" name=""/>
        <dsp:cNvSpPr/>
      </dsp:nvSpPr>
      <dsp:spPr>
        <a:xfrm>
          <a:off x="4217839" y="2232086"/>
          <a:ext cx="3585937" cy="117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rayan.ramadan@meadowridge.bc.ca" TargetMode="External"/><Relationship Id="rId2" Type="http://schemas.openxmlformats.org/officeDocument/2006/relationships/hyperlink" Target="mailto:actionpotentials2021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race.yu@meadowridge.bc.c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20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Action Potentials 2021 Summer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7137" y="3538174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Presented by Rayan Ramadan and Grace Yu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2E90-D8BF-4E2D-80AB-A503CFDF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09600"/>
            <a:ext cx="7808140" cy="1099457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Sources to Look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18A5-4884-4008-8C11-6FCD12E90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142067"/>
            <a:ext cx="7808140" cy="3649133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Java, C, C++, C#, etc.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IDE/Platforms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and Google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 Software and platforms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Autodesk Fusion 360 or Inventor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PTC Creo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GrabCAD</a:t>
            </a:r>
          </a:p>
        </p:txBody>
      </p:sp>
    </p:spTree>
    <p:extLst>
      <p:ext uri="{BB962C8B-B14F-4D97-AF65-F5344CB8AC3E}">
        <p14:creationId xmlns:p14="http://schemas.microsoft.com/office/powerpoint/2010/main" val="174194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F26F-B522-4D99-A773-3C33870D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09600"/>
            <a:ext cx="7808140" cy="1099457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C1B6BB-42B1-4A58-ABD1-3A256A0C3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007981"/>
              </p:ext>
            </p:extLst>
          </p:nvPr>
        </p:nvGraphicFramePr>
        <p:xfrm>
          <a:off x="965200" y="2142067"/>
          <a:ext cx="7808140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55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2ADC-5F34-4A9C-8B24-8FC7CD4E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1DA3-F962-4533-863B-10ACE1FE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actionpotentials2021@gmail.com</a:t>
            </a:r>
            <a:endParaRPr lang="en-US" dirty="0"/>
          </a:p>
          <a:p>
            <a:r>
              <a:rPr lang="en-US" dirty="0"/>
              <a:t>Rayan Ramadan: </a:t>
            </a:r>
            <a:r>
              <a:rPr lang="en-US" dirty="0">
                <a:hlinkClick r:id="rId3"/>
              </a:rPr>
              <a:t>rayan.ramadan@meadowridge.bc.ca</a:t>
            </a:r>
            <a:endParaRPr lang="en-US" dirty="0"/>
          </a:p>
          <a:p>
            <a:r>
              <a:rPr lang="en-US" dirty="0"/>
              <a:t>Grace Yu: </a:t>
            </a:r>
            <a:r>
              <a:rPr lang="en-US" dirty="0">
                <a:hlinkClick r:id="rId4"/>
              </a:rPr>
              <a:t>grace.yu@meadowridge.bc.ca</a:t>
            </a:r>
            <a:endParaRPr lang="en-US" dirty="0"/>
          </a:p>
          <a:p>
            <a:endParaRPr lang="en-US" dirty="0"/>
          </a:p>
          <a:p>
            <a:r>
              <a:rPr lang="en-US" dirty="0"/>
              <a:t>Visit our website for further information on the course.</a:t>
            </a:r>
          </a:p>
          <a:p>
            <a:r>
              <a:rPr lang="en-US" dirty="0"/>
              <a:t>For course specific inquiries, please email the course instructor. </a:t>
            </a:r>
          </a:p>
        </p:txBody>
      </p:sp>
    </p:spTree>
    <p:extLst>
      <p:ext uri="{BB962C8B-B14F-4D97-AF65-F5344CB8AC3E}">
        <p14:creationId xmlns:p14="http://schemas.microsoft.com/office/powerpoint/2010/main" val="115690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BFE8D4-F947-45B2-81D5-0E88C494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Philosophy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2B0CDD-B441-4518-BACB-3903C576D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086770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18799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BDFD8D-051D-47CF-8C38-931144CF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487A879-0482-4FAF-B520-72BD23375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364411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1691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AC8963-AF89-4FC1-910B-686E223CD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BDA784-DB63-4168-8CC9-0DA04775B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0CF2FB-A0B9-4AA1-967E-43B21168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495" y="858043"/>
            <a:ext cx="4042732" cy="501253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 and layout</a:t>
            </a: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3A4F197-86BE-42C9-A95B-A488B7683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42791" cy="6858000"/>
          </a:xfrm>
          <a:custGeom>
            <a:avLst/>
            <a:gdLst>
              <a:gd name="connsiteX0" fmla="*/ 6342791 w 6342791"/>
              <a:gd name="connsiteY0" fmla="*/ 0 h 6858000"/>
              <a:gd name="connsiteX1" fmla="*/ 5297762 w 6342791"/>
              <a:gd name="connsiteY1" fmla="*/ 0 h 6858000"/>
              <a:gd name="connsiteX2" fmla="*/ 4654296 w 6342791"/>
              <a:gd name="connsiteY2" fmla="*/ 0 h 6858000"/>
              <a:gd name="connsiteX3" fmla="*/ 4470448 w 6342791"/>
              <a:gd name="connsiteY3" fmla="*/ 0 h 6858000"/>
              <a:gd name="connsiteX4" fmla="*/ 3926162 w 6342791"/>
              <a:gd name="connsiteY4" fmla="*/ 0 h 6858000"/>
              <a:gd name="connsiteX5" fmla="*/ 0 w 6342791"/>
              <a:gd name="connsiteY5" fmla="*/ 0 h 6858000"/>
              <a:gd name="connsiteX6" fmla="*/ 0 w 6342791"/>
              <a:gd name="connsiteY6" fmla="*/ 70650 h 6858000"/>
              <a:gd name="connsiteX7" fmla="*/ 13678 w 6342791"/>
              <a:gd name="connsiteY7" fmla="*/ 155673 h 6858000"/>
              <a:gd name="connsiteX8" fmla="*/ 37547 w 6342791"/>
              <a:gd name="connsiteY8" fmla="*/ 310664 h 6858000"/>
              <a:gd name="connsiteX9" fmla="*/ 60911 w 6342791"/>
              <a:gd name="connsiteY9" fmla="*/ 466340 h 6858000"/>
              <a:gd name="connsiteX10" fmla="*/ 80914 w 6342791"/>
              <a:gd name="connsiteY10" fmla="*/ 622703 h 6858000"/>
              <a:gd name="connsiteX11" fmla="*/ 101085 w 6342791"/>
              <a:gd name="connsiteY11" fmla="*/ 778379 h 6858000"/>
              <a:gd name="connsiteX12" fmla="*/ 119911 w 6342791"/>
              <a:gd name="connsiteY12" fmla="*/ 934742 h 6858000"/>
              <a:gd name="connsiteX13" fmla="*/ 136047 w 6342791"/>
              <a:gd name="connsiteY13" fmla="*/ 1089047 h 6858000"/>
              <a:gd name="connsiteX14" fmla="*/ 151343 w 6342791"/>
              <a:gd name="connsiteY14" fmla="*/ 1245409 h 6858000"/>
              <a:gd name="connsiteX15" fmla="*/ 165295 w 6342791"/>
              <a:gd name="connsiteY15" fmla="*/ 1401086 h 6858000"/>
              <a:gd name="connsiteX16" fmla="*/ 177397 w 6342791"/>
              <a:gd name="connsiteY16" fmla="*/ 1554019 h 6858000"/>
              <a:gd name="connsiteX17" fmla="*/ 189500 w 6342791"/>
              <a:gd name="connsiteY17" fmla="*/ 1709010 h 6858000"/>
              <a:gd name="connsiteX18" fmla="*/ 199585 w 6342791"/>
              <a:gd name="connsiteY18" fmla="*/ 1861943 h 6858000"/>
              <a:gd name="connsiteX19" fmla="*/ 207485 w 6342791"/>
              <a:gd name="connsiteY19" fmla="*/ 2014877 h 6858000"/>
              <a:gd name="connsiteX20" fmla="*/ 215722 w 6342791"/>
              <a:gd name="connsiteY20" fmla="*/ 2167124 h 6858000"/>
              <a:gd name="connsiteX21" fmla="*/ 222613 w 6342791"/>
              <a:gd name="connsiteY21" fmla="*/ 2318000 h 6858000"/>
              <a:gd name="connsiteX22" fmla="*/ 227488 w 6342791"/>
              <a:gd name="connsiteY22" fmla="*/ 2467505 h 6858000"/>
              <a:gd name="connsiteX23" fmla="*/ 231690 w 6342791"/>
              <a:gd name="connsiteY23" fmla="*/ 2617009 h 6858000"/>
              <a:gd name="connsiteX24" fmla="*/ 235724 w 6342791"/>
              <a:gd name="connsiteY24" fmla="*/ 2765142 h 6858000"/>
              <a:gd name="connsiteX25" fmla="*/ 237573 w 6342791"/>
              <a:gd name="connsiteY25" fmla="*/ 2911217 h 6858000"/>
              <a:gd name="connsiteX26" fmla="*/ 239590 w 6342791"/>
              <a:gd name="connsiteY26" fmla="*/ 3057293 h 6858000"/>
              <a:gd name="connsiteX27" fmla="*/ 240599 w 6342791"/>
              <a:gd name="connsiteY27" fmla="*/ 3201311 h 6858000"/>
              <a:gd name="connsiteX28" fmla="*/ 239590 w 6342791"/>
              <a:gd name="connsiteY28" fmla="*/ 3343957 h 6858000"/>
              <a:gd name="connsiteX29" fmla="*/ 239590 w 6342791"/>
              <a:gd name="connsiteY29" fmla="*/ 3485232 h 6858000"/>
              <a:gd name="connsiteX30" fmla="*/ 237573 w 6342791"/>
              <a:gd name="connsiteY30" fmla="*/ 3625135 h 6858000"/>
              <a:gd name="connsiteX31" fmla="*/ 234548 w 6342791"/>
              <a:gd name="connsiteY31" fmla="*/ 3762295 h 6858000"/>
              <a:gd name="connsiteX32" fmla="*/ 231690 w 6342791"/>
              <a:gd name="connsiteY32" fmla="*/ 3898083 h 6858000"/>
              <a:gd name="connsiteX33" fmla="*/ 228496 w 6342791"/>
              <a:gd name="connsiteY33" fmla="*/ 4031129 h 6858000"/>
              <a:gd name="connsiteX34" fmla="*/ 223622 w 6342791"/>
              <a:gd name="connsiteY34" fmla="*/ 4163488 h 6858000"/>
              <a:gd name="connsiteX35" fmla="*/ 218411 w 6342791"/>
              <a:gd name="connsiteY35" fmla="*/ 4293789 h 6858000"/>
              <a:gd name="connsiteX36" fmla="*/ 213705 w 6342791"/>
              <a:gd name="connsiteY36" fmla="*/ 4421348 h 6858000"/>
              <a:gd name="connsiteX37" fmla="*/ 200425 w 6342791"/>
              <a:gd name="connsiteY37" fmla="*/ 4670294 h 6858000"/>
              <a:gd name="connsiteX38" fmla="*/ 186306 w 6342791"/>
              <a:gd name="connsiteY38" fmla="*/ 4908952 h 6858000"/>
              <a:gd name="connsiteX39" fmla="*/ 171514 w 6342791"/>
              <a:gd name="connsiteY39" fmla="*/ 5138009 h 6858000"/>
              <a:gd name="connsiteX40" fmla="*/ 155209 w 6342791"/>
              <a:gd name="connsiteY40" fmla="*/ 5354722 h 6858000"/>
              <a:gd name="connsiteX41" fmla="*/ 138232 w 6342791"/>
              <a:gd name="connsiteY41" fmla="*/ 5561834 h 6858000"/>
              <a:gd name="connsiteX42" fmla="*/ 119911 w 6342791"/>
              <a:gd name="connsiteY42" fmla="*/ 5753858 h 6858000"/>
              <a:gd name="connsiteX43" fmla="*/ 101925 w 6342791"/>
              <a:gd name="connsiteY43" fmla="*/ 5934223 h 6858000"/>
              <a:gd name="connsiteX44" fmla="*/ 83940 w 6342791"/>
              <a:gd name="connsiteY44" fmla="*/ 6100187 h 6858000"/>
              <a:gd name="connsiteX45" fmla="*/ 66963 w 6342791"/>
              <a:gd name="connsiteY45" fmla="*/ 6252434 h 6858000"/>
              <a:gd name="connsiteX46" fmla="*/ 50826 w 6342791"/>
              <a:gd name="connsiteY46" fmla="*/ 6387537 h 6858000"/>
              <a:gd name="connsiteX47" fmla="*/ 35530 w 6342791"/>
              <a:gd name="connsiteY47" fmla="*/ 6509609 h 6858000"/>
              <a:gd name="connsiteX48" fmla="*/ 22755 w 6342791"/>
              <a:gd name="connsiteY48" fmla="*/ 6612479 h 6858000"/>
              <a:gd name="connsiteX49" fmla="*/ 10653 w 6342791"/>
              <a:gd name="connsiteY49" fmla="*/ 6698890 h 6858000"/>
              <a:gd name="connsiteX50" fmla="*/ 0 w 6342791"/>
              <a:gd name="connsiteY50" fmla="*/ 6771890 h 6858000"/>
              <a:gd name="connsiteX51" fmla="*/ 0 w 6342791"/>
              <a:gd name="connsiteY51" fmla="*/ 6858000 h 6858000"/>
              <a:gd name="connsiteX52" fmla="*/ 3926162 w 6342791"/>
              <a:gd name="connsiteY52" fmla="*/ 6858000 h 6858000"/>
              <a:gd name="connsiteX53" fmla="*/ 4470448 w 6342791"/>
              <a:gd name="connsiteY53" fmla="*/ 6858000 h 6858000"/>
              <a:gd name="connsiteX54" fmla="*/ 4654296 w 6342791"/>
              <a:gd name="connsiteY54" fmla="*/ 6858000 h 6858000"/>
              <a:gd name="connsiteX55" fmla="*/ 5297762 w 6342791"/>
              <a:gd name="connsiteY55" fmla="*/ 6858000 h 6858000"/>
              <a:gd name="connsiteX56" fmla="*/ 6342791 w 6342791"/>
              <a:gd name="connsiteY5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342791" h="6858000">
                <a:moveTo>
                  <a:pt x="6342791" y="0"/>
                </a:moveTo>
                <a:lnTo>
                  <a:pt x="5297762" y="0"/>
                </a:lnTo>
                <a:lnTo>
                  <a:pt x="4654296" y="0"/>
                </a:lnTo>
                <a:lnTo>
                  <a:pt x="4470448" y="0"/>
                </a:lnTo>
                <a:lnTo>
                  <a:pt x="3926162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3926162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lnTo>
                  <a:pt x="6342791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508E-0E7C-467D-9875-A400B321C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858043"/>
            <a:ext cx="4749752" cy="493315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HTML5/CSS Tutorials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Scratch/JS Introduction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Computer-Aided Design Introduction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sessions for each course, 8 hours of total instruction time.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key principles of these disciplines and teach the students how to use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2031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AC8963-AF89-4FC1-910B-686E223CD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BDA784-DB63-4168-8CC9-0DA04775B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F6336-B814-4851-A728-FFF5546F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494" y="858043"/>
            <a:ext cx="4635186" cy="501253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Documentation?</a:t>
            </a: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23A4F197-86BE-42C9-A95B-A488B7683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42791" cy="6858000"/>
          </a:xfrm>
          <a:custGeom>
            <a:avLst/>
            <a:gdLst>
              <a:gd name="connsiteX0" fmla="*/ 6342791 w 6342791"/>
              <a:gd name="connsiteY0" fmla="*/ 0 h 6858000"/>
              <a:gd name="connsiteX1" fmla="*/ 5297762 w 6342791"/>
              <a:gd name="connsiteY1" fmla="*/ 0 h 6858000"/>
              <a:gd name="connsiteX2" fmla="*/ 4654296 w 6342791"/>
              <a:gd name="connsiteY2" fmla="*/ 0 h 6858000"/>
              <a:gd name="connsiteX3" fmla="*/ 4470448 w 6342791"/>
              <a:gd name="connsiteY3" fmla="*/ 0 h 6858000"/>
              <a:gd name="connsiteX4" fmla="*/ 3926162 w 6342791"/>
              <a:gd name="connsiteY4" fmla="*/ 0 h 6858000"/>
              <a:gd name="connsiteX5" fmla="*/ 0 w 6342791"/>
              <a:gd name="connsiteY5" fmla="*/ 0 h 6858000"/>
              <a:gd name="connsiteX6" fmla="*/ 0 w 6342791"/>
              <a:gd name="connsiteY6" fmla="*/ 70650 h 6858000"/>
              <a:gd name="connsiteX7" fmla="*/ 13678 w 6342791"/>
              <a:gd name="connsiteY7" fmla="*/ 155673 h 6858000"/>
              <a:gd name="connsiteX8" fmla="*/ 37547 w 6342791"/>
              <a:gd name="connsiteY8" fmla="*/ 310664 h 6858000"/>
              <a:gd name="connsiteX9" fmla="*/ 60911 w 6342791"/>
              <a:gd name="connsiteY9" fmla="*/ 466340 h 6858000"/>
              <a:gd name="connsiteX10" fmla="*/ 80914 w 6342791"/>
              <a:gd name="connsiteY10" fmla="*/ 622703 h 6858000"/>
              <a:gd name="connsiteX11" fmla="*/ 101085 w 6342791"/>
              <a:gd name="connsiteY11" fmla="*/ 778379 h 6858000"/>
              <a:gd name="connsiteX12" fmla="*/ 119911 w 6342791"/>
              <a:gd name="connsiteY12" fmla="*/ 934742 h 6858000"/>
              <a:gd name="connsiteX13" fmla="*/ 136047 w 6342791"/>
              <a:gd name="connsiteY13" fmla="*/ 1089047 h 6858000"/>
              <a:gd name="connsiteX14" fmla="*/ 151343 w 6342791"/>
              <a:gd name="connsiteY14" fmla="*/ 1245409 h 6858000"/>
              <a:gd name="connsiteX15" fmla="*/ 165295 w 6342791"/>
              <a:gd name="connsiteY15" fmla="*/ 1401086 h 6858000"/>
              <a:gd name="connsiteX16" fmla="*/ 177397 w 6342791"/>
              <a:gd name="connsiteY16" fmla="*/ 1554019 h 6858000"/>
              <a:gd name="connsiteX17" fmla="*/ 189500 w 6342791"/>
              <a:gd name="connsiteY17" fmla="*/ 1709010 h 6858000"/>
              <a:gd name="connsiteX18" fmla="*/ 199585 w 6342791"/>
              <a:gd name="connsiteY18" fmla="*/ 1861943 h 6858000"/>
              <a:gd name="connsiteX19" fmla="*/ 207485 w 6342791"/>
              <a:gd name="connsiteY19" fmla="*/ 2014877 h 6858000"/>
              <a:gd name="connsiteX20" fmla="*/ 215722 w 6342791"/>
              <a:gd name="connsiteY20" fmla="*/ 2167124 h 6858000"/>
              <a:gd name="connsiteX21" fmla="*/ 222613 w 6342791"/>
              <a:gd name="connsiteY21" fmla="*/ 2318000 h 6858000"/>
              <a:gd name="connsiteX22" fmla="*/ 227488 w 6342791"/>
              <a:gd name="connsiteY22" fmla="*/ 2467505 h 6858000"/>
              <a:gd name="connsiteX23" fmla="*/ 231690 w 6342791"/>
              <a:gd name="connsiteY23" fmla="*/ 2617009 h 6858000"/>
              <a:gd name="connsiteX24" fmla="*/ 235724 w 6342791"/>
              <a:gd name="connsiteY24" fmla="*/ 2765142 h 6858000"/>
              <a:gd name="connsiteX25" fmla="*/ 237573 w 6342791"/>
              <a:gd name="connsiteY25" fmla="*/ 2911217 h 6858000"/>
              <a:gd name="connsiteX26" fmla="*/ 239590 w 6342791"/>
              <a:gd name="connsiteY26" fmla="*/ 3057293 h 6858000"/>
              <a:gd name="connsiteX27" fmla="*/ 240599 w 6342791"/>
              <a:gd name="connsiteY27" fmla="*/ 3201311 h 6858000"/>
              <a:gd name="connsiteX28" fmla="*/ 239590 w 6342791"/>
              <a:gd name="connsiteY28" fmla="*/ 3343957 h 6858000"/>
              <a:gd name="connsiteX29" fmla="*/ 239590 w 6342791"/>
              <a:gd name="connsiteY29" fmla="*/ 3485232 h 6858000"/>
              <a:gd name="connsiteX30" fmla="*/ 237573 w 6342791"/>
              <a:gd name="connsiteY30" fmla="*/ 3625135 h 6858000"/>
              <a:gd name="connsiteX31" fmla="*/ 234548 w 6342791"/>
              <a:gd name="connsiteY31" fmla="*/ 3762295 h 6858000"/>
              <a:gd name="connsiteX32" fmla="*/ 231690 w 6342791"/>
              <a:gd name="connsiteY32" fmla="*/ 3898083 h 6858000"/>
              <a:gd name="connsiteX33" fmla="*/ 228496 w 6342791"/>
              <a:gd name="connsiteY33" fmla="*/ 4031129 h 6858000"/>
              <a:gd name="connsiteX34" fmla="*/ 223622 w 6342791"/>
              <a:gd name="connsiteY34" fmla="*/ 4163488 h 6858000"/>
              <a:gd name="connsiteX35" fmla="*/ 218411 w 6342791"/>
              <a:gd name="connsiteY35" fmla="*/ 4293789 h 6858000"/>
              <a:gd name="connsiteX36" fmla="*/ 213705 w 6342791"/>
              <a:gd name="connsiteY36" fmla="*/ 4421348 h 6858000"/>
              <a:gd name="connsiteX37" fmla="*/ 200425 w 6342791"/>
              <a:gd name="connsiteY37" fmla="*/ 4670294 h 6858000"/>
              <a:gd name="connsiteX38" fmla="*/ 186306 w 6342791"/>
              <a:gd name="connsiteY38" fmla="*/ 4908952 h 6858000"/>
              <a:gd name="connsiteX39" fmla="*/ 171514 w 6342791"/>
              <a:gd name="connsiteY39" fmla="*/ 5138009 h 6858000"/>
              <a:gd name="connsiteX40" fmla="*/ 155209 w 6342791"/>
              <a:gd name="connsiteY40" fmla="*/ 5354722 h 6858000"/>
              <a:gd name="connsiteX41" fmla="*/ 138232 w 6342791"/>
              <a:gd name="connsiteY41" fmla="*/ 5561834 h 6858000"/>
              <a:gd name="connsiteX42" fmla="*/ 119911 w 6342791"/>
              <a:gd name="connsiteY42" fmla="*/ 5753858 h 6858000"/>
              <a:gd name="connsiteX43" fmla="*/ 101925 w 6342791"/>
              <a:gd name="connsiteY43" fmla="*/ 5934223 h 6858000"/>
              <a:gd name="connsiteX44" fmla="*/ 83940 w 6342791"/>
              <a:gd name="connsiteY44" fmla="*/ 6100187 h 6858000"/>
              <a:gd name="connsiteX45" fmla="*/ 66963 w 6342791"/>
              <a:gd name="connsiteY45" fmla="*/ 6252434 h 6858000"/>
              <a:gd name="connsiteX46" fmla="*/ 50826 w 6342791"/>
              <a:gd name="connsiteY46" fmla="*/ 6387537 h 6858000"/>
              <a:gd name="connsiteX47" fmla="*/ 35530 w 6342791"/>
              <a:gd name="connsiteY47" fmla="*/ 6509609 h 6858000"/>
              <a:gd name="connsiteX48" fmla="*/ 22755 w 6342791"/>
              <a:gd name="connsiteY48" fmla="*/ 6612479 h 6858000"/>
              <a:gd name="connsiteX49" fmla="*/ 10653 w 6342791"/>
              <a:gd name="connsiteY49" fmla="*/ 6698890 h 6858000"/>
              <a:gd name="connsiteX50" fmla="*/ 0 w 6342791"/>
              <a:gd name="connsiteY50" fmla="*/ 6771890 h 6858000"/>
              <a:gd name="connsiteX51" fmla="*/ 0 w 6342791"/>
              <a:gd name="connsiteY51" fmla="*/ 6858000 h 6858000"/>
              <a:gd name="connsiteX52" fmla="*/ 3926162 w 6342791"/>
              <a:gd name="connsiteY52" fmla="*/ 6858000 h 6858000"/>
              <a:gd name="connsiteX53" fmla="*/ 4470448 w 6342791"/>
              <a:gd name="connsiteY53" fmla="*/ 6858000 h 6858000"/>
              <a:gd name="connsiteX54" fmla="*/ 4654296 w 6342791"/>
              <a:gd name="connsiteY54" fmla="*/ 6858000 h 6858000"/>
              <a:gd name="connsiteX55" fmla="*/ 5297762 w 6342791"/>
              <a:gd name="connsiteY55" fmla="*/ 6858000 h 6858000"/>
              <a:gd name="connsiteX56" fmla="*/ 6342791 w 6342791"/>
              <a:gd name="connsiteY5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342791" h="6858000">
                <a:moveTo>
                  <a:pt x="6342791" y="0"/>
                </a:moveTo>
                <a:lnTo>
                  <a:pt x="5297762" y="0"/>
                </a:lnTo>
                <a:lnTo>
                  <a:pt x="4654296" y="0"/>
                </a:lnTo>
                <a:lnTo>
                  <a:pt x="4470448" y="0"/>
                </a:lnTo>
                <a:lnTo>
                  <a:pt x="3926162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3926162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lnTo>
                  <a:pt x="6342791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BDF5-2FED-4A89-869F-06948118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858043"/>
            <a:ext cx="4749752" cy="493315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 the provision of documents in substantiation</a:t>
            </a:r>
          </a:p>
          <a:p>
            <a:pPr lvl="4"/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Also: documentary evidence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really is documentation?</a:t>
            </a:r>
          </a:p>
        </p:txBody>
      </p:sp>
    </p:spTree>
    <p:extLst>
      <p:ext uri="{BB962C8B-B14F-4D97-AF65-F5344CB8AC3E}">
        <p14:creationId xmlns:p14="http://schemas.microsoft.com/office/powerpoint/2010/main" val="1042589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C4CE4-5B76-4409-B296-34840FE3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HTML5/CSS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83EF-BA16-4062-9A3F-401E46AD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 Rayan Ramadan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Logistics – every Monday at 6 pm – 8 pm PDT on Zoom.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Syllabus</a:t>
            </a:r>
          </a:p>
          <a:p>
            <a:pPr lvl="1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HTML and CSS syntax</a:t>
            </a:r>
          </a:p>
          <a:p>
            <a:pPr lvl="1"/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VS Code to build a website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HTML5/CSS?</a:t>
            </a:r>
          </a:p>
        </p:txBody>
      </p:sp>
    </p:spTree>
    <p:extLst>
      <p:ext uri="{BB962C8B-B14F-4D97-AF65-F5344CB8AC3E}">
        <p14:creationId xmlns:p14="http://schemas.microsoft.com/office/powerpoint/2010/main" val="353477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C4CE4-5B76-4409-B296-34840FE3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Scratch/Js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83EF-BA16-4062-9A3F-401E46AD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 Rayan Ramadan, Grace Yu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Logistics – every Wednesday at 6 pm – 8 pm PDT on Zoom.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Syllabus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basic programming syntax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game using scratch or any other programming language of your choice.</a:t>
            </a:r>
          </a:p>
          <a:p>
            <a:pPr lvl="1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Scratch?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JS?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differences between text-based programming and block-based programming?</a:t>
            </a:r>
          </a:p>
        </p:txBody>
      </p:sp>
    </p:spTree>
    <p:extLst>
      <p:ext uri="{BB962C8B-B14F-4D97-AF65-F5344CB8AC3E}">
        <p14:creationId xmlns:p14="http://schemas.microsoft.com/office/powerpoint/2010/main" val="3585614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C4CE4-5B76-4409-B296-34840FE3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Aided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583EF-BA16-4062-9A3F-401E46AD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3" y="1817423"/>
            <a:ext cx="8305798" cy="39737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 Grace Yu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Logistics – every Friday at 6 pm – 8 pm PDT on Zoom.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Syllabus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the basic concepts of CAD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your own models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Computer-Aided Design?</a:t>
            </a:r>
          </a:p>
        </p:txBody>
      </p:sp>
    </p:spTree>
    <p:extLst>
      <p:ext uri="{BB962C8B-B14F-4D97-AF65-F5344CB8AC3E}">
        <p14:creationId xmlns:p14="http://schemas.microsoft.com/office/powerpoint/2010/main" val="3162973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82C8AE94-AA01-4345-BF44-0B2E5E7A6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0" b="235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DFE13-641E-45FA-BEA1-F6A52701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FDA3A-1477-47EF-AE9E-9565A03F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Scratch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 Academy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Onshape</a:t>
            </a:r>
          </a:p>
        </p:txBody>
      </p:sp>
    </p:spTree>
    <p:extLst>
      <p:ext uri="{BB962C8B-B14F-4D97-AF65-F5344CB8AC3E}">
        <p14:creationId xmlns:p14="http://schemas.microsoft.com/office/powerpoint/2010/main" val="1200429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41</TotalTime>
  <Words>438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Celestial</vt:lpstr>
      <vt:lpstr>Action Potentials 2021 Summer Program</vt:lpstr>
      <vt:lpstr>Our Philosophy</vt:lpstr>
      <vt:lpstr>Logistics</vt:lpstr>
      <vt:lpstr>Courses and layout</vt:lpstr>
      <vt:lpstr>What is Documentation?</vt:lpstr>
      <vt:lpstr>HTML5/CSS</vt:lpstr>
      <vt:lpstr>Scratch/Js </vt:lpstr>
      <vt:lpstr>Computer Aided Design</vt:lpstr>
      <vt:lpstr>Technical Logistics</vt:lpstr>
      <vt:lpstr>Additional Sources to Look into</vt:lpstr>
      <vt:lpstr>(Continued)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Zining Yu</dc:creator>
  <cp:lastModifiedBy>Zining Yu</cp:lastModifiedBy>
  <cp:revision>5</cp:revision>
  <dcterms:created xsi:type="dcterms:W3CDTF">2014-09-12T02:08:24Z</dcterms:created>
  <dcterms:modified xsi:type="dcterms:W3CDTF">2021-07-14T13:43:12Z</dcterms:modified>
</cp:coreProperties>
</file>